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custDataLst>
    <p:tags r:id="rId4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>
      <p:cViewPr varScale="1">
        <p:scale>
          <a:sx n="105" d="100"/>
          <a:sy n="105" d="100"/>
        </p:scale>
        <p:origin x="114" y="2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640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1550"/>
            <a:ext cx="8229600" cy="857250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3843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6451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244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31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483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964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24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9363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44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14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80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2AD3C-B814-4D85-A32D-B3ACDBC76463}" type="datetimeFigureOut">
              <a:rPr lang="nb-NO" smtClean="0"/>
              <a:t>26.04.2018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43C3C-F0F2-4315-AF54-2878561DD3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370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253"/>
            <a:ext cx="9315767" cy="524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0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251520" y="915566"/>
            <a:ext cx="8748464" cy="4032448"/>
          </a:xfrm>
        </p:spPr>
        <p:txBody>
          <a:bodyPr>
            <a:normAutofit fontScale="77500" lnSpcReduction="20000"/>
          </a:bodyPr>
          <a:lstStyle/>
          <a:p>
            <a:r>
              <a:rPr lang="nb-NO" sz="3100" b="1" dirty="0" smtClean="0">
                <a:solidFill>
                  <a:schemeClr val="accent6">
                    <a:lumMod val="75000"/>
                  </a:schemeClr>
                </a:solidFill>
              </a:rPr>
              <a:t>Lære mer om innovasjon, utvikling, kreativitet og samarbeid</a:t>
            </a:r>
            <a:r>
              <a:rPr lang="nb-NO" sz="3100" b="1" dirty="0" smtClean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  <a:p>
            <a:r>
              <a:rPr lang="nb-NO" sz="3100" b="1" dirty="0">
                <a:solidFill>
                  <a:schemeClr val="tx2"/>
                </a:solidFill>
              </a:rPr>
              <a:t>Nytt kull har oppstart i februar </a:t>
            </a:r>
            <a:r>
              <a:rPr lang="nb-NO" sz="3100" b="1" dirty="0" smtClean="0">
                <a:solidFill>
                  <a:schemeClr val="tx2"/>
                </a:solidFill>
              </a:rPr>
              <a:t>2019</a:t>
            </a:r>
            <a:endParaRPr lang="nb-NO" sz="3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nb-NO" sz="3100" b="1" dirty="0">
                <a:solidFill>
                  <a:schemeClr val="accent6">
                    <a:lumMod val="75000"/>
                  </a:schemeClr>
                </a:solidFill>
              </a:rPr>
              <a:t>Kommunen søker med 3 eller 4 </a:t>
            </a:r>
            <a:r>
              <a:rPr lang="nb-NO" sz="3100" b="1" dirty="0" smtClean="0">
                <a:solidFill>
                  <a:schemeClr val="accent6">
                    <a:lumMod val="75000"/>
                  </a:schemeClr>
                </a:solidFill>
              </a:rPr>
              <a:t>deltakere</a:t>
            </a:r>
            <a:endParaRPr lang="nb-NO" sz="3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nb-NO" sz="3100" b="1" dirty="0">
                <a:solidFill>
                  <a:schemeClr val="tx2"/>
                </a:solidFill>
              </a:rPr>
              <a:t>Deltakerne jobber med et innovasjonscase i egen </a:t>
            </a:r>
            <a:r>
              <a:rPr lang="nb-NO" sz="3100" b="1" dirty="0" smtClean="0">
                <a:solidFill>
                  <a:schemeClr val="tx2"/>
                </a:solidFill>
              </a:rPr>
              <a:t>kommune</a:t>
            </a:r>
          </a:p>
          <a:p>
            <a:r>
              <a:rPr lang="nb-NO" sz="3100" b="1" dirty="0" smtClean="0">
                <a:solidFill>
                  <a:schemeClr val="accent6">
                    <a:lumMod val="75000"/>
                  </a:schemeClr>
                </a:solidFill>
              </a:rPr>
              <a:t>Over </a:t>
            </a:r>
            <a:r>
              <a:rPr lang="nb-NO" sz="3100" b="1" dirty="0" smtClean="0">
                <a:solidFill>
                  <a:schemeClr val="accent6">
                    <a:lumMod val="75000"/>
                  </a:schemeClr>
                </a:solidFill>
              </a:rPr>
              <a:t>50 kommuner har deltatt, mange har deltatt på flere kull</a:t>
            </a:r>
          </a:p>
          <a:p>
            <a:r>
              <a:rPr lang="nb-NO" sz="3100" b="1" dirty="0" smtClean="0">
                <a:solidFill>
                  <a:schemeClr val="tx2"/>
                </a:solidFill>
              </a:rPr>
              <a:t>30 studiepoeng på masternivå</a:t>
            </a:r>
          </a:p>
          <a:p>
            <a:r>
              <a:rPr lang="nb-NO" sz="3100" b="1" dirty="0" smtClean="0">
                <a:solidFill>
                  <a:schemeClr val="accent6">
                    <a:lumMod val="75000"/>
                  </a:schemeClr>
                </a:solidFill>
              </a:rPr>
              <a:t>6 samlinger på Lillehammer over ett år</a:t>
            </a:r>
          </a:p>
          <a:p>
            <a:r>
              <a:rPr lang="nb-NO" sz="3100" b="1" dirty="0" smtClean="0">
                <a:solidFill>
                  <a:schemeClr val="tx2"/>
                </a:solidFill>
              </a:rPr>
              <a:t>Studietur til Danmark</a:t>
            </a:r>
          </a:p>
          <a:p>
            <a:pPr marL="0" indent="0" algn="ctr">
              <a:buNone/>
            </a:pPr>
            <a:r>
              <a:rPr lang="nb-NO" sz="3600" b="1" dirty="0" smtClean="0">
                <a:solidFill>
                  <a:schemeClr val="accent6">
                    <a:lumMod val="75000"/>
                  </a:schemeClr>
                </a:solidFill>
              </a:rPr>
              <a:t>Søknadsfrist: 1. desember 2018</a:t>
            </a:r>
          </a:p>
          <a:p>
            <a:pPr marL="0" indent="0" algn="ctr">
              <a:buNone/>
            </a:pPr>
            <a:r>
              <a:rPr lang="nb-NO" sz="4800" b="1" dirty="0" smtClean="0">
                <a:solidFill>
                  <a:schemeClr val="tx2"/>
                </a:solidFill>
              </a:rPr>
              <a:t>www.inn.no/innovasjonsskolen</a:t>
            </a:r>
          </a:p>
          <a:p>
            <a:endParaRPr lang="nb-NO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4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22acc7767a2f858da68c31e8a6a518260b6a0d7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Innovasjonsskolen PPT mal</Template>
  <TotalTime>33</TotalTime>
  <Words>66</Words>
  <Application>Microsoft Office PowerPoint</Application>
  <PresentationFormat>Skjermfremvisning (16:9)</PresentationFormat>
  <Paragraphs>10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Office-tema</vt:lpstr>
      <vt:lpstr>PowerPoint-presentasjon</vt:lpstr>
      <vt:lpstr>PowerPoint-presentasjon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Line Kristiansen</dc:creator>
  <cp:lastModifiedBy>Line Heitman Kristiansen</cp:lastModifiedBy>
  <cp:revision>8</cp:revision>
  <dcterms:created xsi:type="dcterms:W3CDTF">2017-06-02T08:40:10Z</dcterms:created>
  <dcterms:modified xsi:type="dcterms:W3CDTF">2018-04-26T13:14:52Z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EEF70CB6-CE29-44D0-B888-3386EACE2755</vt:lpwstr>
  </property>
  <property fmtid="{D5CDD505-2E9C-101B-9397-08002B2CF9AE}" pid="3" name="ArticulatePath">
    <vt:lpwstr>Presentation1</vt:lpwstr>
  </property>
</Properties>
</file>