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7" r:id="rId5"/>
    <p:sldMasterId id="2147483692" r:id="rId6"/>
    <p:sldMasterId id="2147483705" r:id="rId7"/>
    <p:sldMasterId id="2147483721" r:id="rId8"/>
    <p:sldMasterId id="2147483733" r:id="rId9"/>
  </p:sldMasterIdLst>
  <p:notesMasterIdLst>
    <p:notesMasterId r:id="rId64"/>
  </p:notesMasterIdLst>
  <p:handoutMasterIdLst>
    <p:handoutMasterId r:id="rId65"/>
  </p:handoutMasterIdLst>
  <p:sldIdLst>
    <p:sldId id="261" r:id="rId10"/>
    <p:sldId id="278" r:id="rId11"/>
    <p:sldId id="809" r:id="rId12"/>
    <p:sldId id="1317" r:id="rId13"/>
    <p:sldId id="828" r:id="rId14"/>
    <p:sldId id="829" r:id="rId15"/>
    <p:sldId id="752" r:id="rId16"/>
    <p:sldId id="824" r:id="rId17"/>
    <p:sldId id="1316" r:id="rId18"/>
    <p:sldId id="1214" r:id="rId19"/>
    <p:sldId id="1230" r:id="rId20"/>
    <p:sldId id="1231" r:id="rId21"/>
    <p:sldId id="1215" r:id="rId22"/>
    <p:sldId id="1216" r:id="rId23"/>
    <p:sldId id="2734" r:id="rId24"/>
    <p:sldId id="1205" r:id="rId25"/>
    <p:sldId id="1319" r:id="rId26"/>
    <p:sldId id="1218" r:id="rId27"/>
    <p:sldId id="1206" r:id="rId28"/>
    <p:sldId id="1232" r:id="rId29"/>
    <p:sldId id="1233" r:id="rId30"/>
    <p:sldId id="1235" r:id="rId31"/>
    <p:sldId id="1241" r:id="rId32"/>
    <p:sldId id="1234" r:id="rId33"/>
    <p:sldId id="1240" r:id="rId34"/>
    <p:sldId id="1236" r:id="rId35"/>
    <p:sldId id="1237" r:id="rId36"/>
    <p:sldId id="1239" r:id="rId37"/>
    <p:sldId id="1212" r:id="rId38"/>
    <p:sldId id="1321" r:id="rId39"/>
    <p:sldId id="2715" r:id="rId40"/>
    <p:sldId id="2731" r:id="rId41"/>
    <p:sldId id="2717" r:id="rId42"/>
    <p:sldId id="2732" r:id="rId43"/>
    <p:sldId id="2718" r:id="rId44"/>
    <p:sldId id="2727" r:id="rId45"/>
    <p:sldId id="2719" r:id="rId46"/>
    <p:sldId id="2720" r:id="rId47"/>
    <p:sldId id="2722" r:id="rId48"/>
    <p:sldId id="2728" r:id="rId49"/>
    <p:sldId id="2736" r:id="rId50"/>
    <p:sldId id="2723" r:id="rId51"/>
    <p:sldId id="258" r:id="rId52"/>
    <p:sldId id="2724" r:id="rId53"/>
    <p:sldId id="2729" r:id="rId54"/>
    <p:sldId id="2725" r:id="rId55"/>
    <p:sldId id="2730" r:id="rId56"/>
    <p:sldId id="3052" r:id="rId57"/>
    <p:sldId id="3053" r:id="rId58"/>
    <p:sldId id="3055" r:id="rId59"/>
    <p:sldId id="3056" r:id="rId60"/>
    <p:sldId id="2735" r:id="rId61"/>
    <p:sldId id="2733" r:id="rId62"/>
    <p:sldId id="790" r:id="rId63"/>
  </p:sldIdLst>
  <p:sldSz cx="12192000" cy="6858000"/>
  <p:notesSz cx="6858000" cy="9144000"/>
  <p:custDataLst>
    <p:tags r:id="rId66"/>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1D557E-C1D5-170A-0496-23F4D6C097EA}" name="Hilde Forfang" initials="HF" userId="S::hilde.forfang@inn.no::8d4c889b-5a9d-4249-93f8-a88a9fc764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731"/>
    <a:srgbClr val="4FC3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57" autoAdjust="0"/>
    <p:restoredTop sz="93020" autoAdjust="0"/>
  </p:normalViewPr>
  <p:slideViewPr>
    <p:cSldViewPr snapToGrid="0">
      <p:cViewPr varScale="1">
        <p:scale>
          <a:sx n="77" d="100"/>
          <a:sy n="77" d="100"/>
        </p:scale>
        <p:origin x="130" y="53"/>
      </p:cViewPr>
      <p:guideLst/>
    </p:cSldViewPr>
  </p:slideViewPr>
  <p:notesTextViewPr>
    <p:cViewPr>
      <p:scale>
        <a:sx n="1" d="1"/>
        <a:sy n="1" d="1"/>
      </p:scale>
      <p:origin x="0" y="0"/>
    </p:cViewPr>
  </p:notesTextViewPr>
  <p:sorterViewPr>
    <p:cViewPr>
      <p:scale>
        <a:sx n="100" d="100"/>
        <a:sy n="100" d="100"/>
      </p:scale>
      <p:origin x="0" y="-5904"/>
    </p:cViewPr>
  </p:sorterViewPr>
  <p:notesViewPr>
    <p:cSldViewPr snapToGrid="0">
      <p:cViewPr varScale="1">
        <p:scale>
          <a:sx n="121" d="100"/>
          <a:sy n="121" d="100"/>
        </p:scale>
        <p:origin x="493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 Id="rId4" Type="http://schemas.openxmlformats.org/officeDocument/2006/relationships/image" Target="../media/image45.png"/></Relationships>
</file>

<file path=ppt/diagrams/_rels/data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 Id="rId4" Type="http://schemas.openxmlformats.org/officeDocument/2006/relationships/image" Target="../media/image45.png"/></Relationships>
</file>

<file path=ppt/diagrams/_rels/drawing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DC5580-9043-4AEE-A4E8-A6642D163836}" type="doc">
      <dgm:prSet loTypeId="urn:microsoft.com/office/officeart/2005/8/layout/process1" loCatId="process" qsTypeId="urn:microsoft.com/office/officeart/2005/8/quickstyle/simple1" qsCatId="simple" csTypeId="urn:microsoft.com/office/officeart/2005/8/colors/accent6_5" csCatId="accent6" phldr="1"/>
      <dgm:spPr/>
    </dgm:pt>
    <dgm:pt modelId="{BE3321EA-435A-456F-8107-3C88BFBD05ED}">
      <dgm:prSet phldrT="[Text]"/>
      <dgm:spPr>
        <a:solidFill>
          <a:srgbClr val="0070C0">
            <a:alpha val="90000"/>
          </a:srgbClr>
        </a:solidFill>
      </dgm:spPr>
      <dgm:t>
        <a:bodyPr/>
        <a:lstStyle/>
        <a:p>
          <a:r>
            <a:rPr lang="en-US" dirty="0"/>
            <a:t>problem</a:t>
          </a:r>
          <a:endParaRPr lang="nl-NL" dirty="0"/>
        </a:p>
      </dgm:t>
    </dgm:pt>
    <dgm:pt modelId="{37CDEC39-FE64-4DF1-8A30-6C23C5D4C0FD}" type="parTrans" cxnId="{A4E6423B-A63E-4661-A99F-87EAC4E801EF}">
      <dgm:prSet/>
      <dgm:spPr/>
      <dgm:t>
        <a:bodyPr/>
        <a:lstStyle/>
        <a:p>
          <a:endParaRPr lang="nl-NL"/>
        </a:p>
      </dgm:t>
    </dgm:pt>
    <dgm:pt modelId="{D50BDAEA-7AC1-4DBF-AE33-5AC785FAEE51}" type="sibTrans" cxnId="{A4E6423B-A63E-4661-A99F-87EAC4E801EF}">
      <dgm:prSet/>
      <dgm:spPr>
        <a:solidFill>
          <a:srgbClr val="0070C0"/>
        </a:solidFill>
      </dgm:spPr>
      <dgm:t>
        <a:bodyPr/>
        <a:lstStyle/>
        <a:p>
          <a:endParaRPr lang="nl-NL"/>
        </a:p>
      </dgm:t>
    </dgm:pt>
    <dgm:pt modelId="{FD92CD70-C732-4DF3-8E6D-35FCC35B0D04}">
      <dgm:prSet phldrT="[Text]"/>
      <dgm:spPr>
        <a:solidFill>
          <a:srgbClr val="0070C0">
            <a:alpha val="50000"/>
          </a:srgbClr>
        </a:solidFill>
      </dgm:spPr>
      <dgm:t>
        <a:bodyPr/>
        <a:lstStyle/>
        <a:p>
          <a:r>
            <a:rPr lang="en-US" dirty="0"/>
            <a:t>solution</a:t>
          </a:r>
          <a:endParaRPr lang="nl-NL" dirty="0"/>
        </a:p>
      </dgm:t>
    </dgm:pt>
    <dgm:pt modelId="{FF0F93B7-8E13-420F-95EF-10B90D06FE4C}" type="parTrans" cxnId="{833CE17C-09BC-48AD-B901-5CFB9FB83A1F}">
      <dgm:prSet/>
      <dgm:spPr/>
      <dgm:t>
        <a:bodyPr/>
        <a:lstStyle/>
        <a:p>
          <a:endParaRPr lang="nl-NL"/>
        </a:p>
      </dgm:t>
    </dgm:pt>
    <dgm:pt modelId="{24C0C0D3-CA57-4293-AF97-E32A27CB985E}" type="sibTrans" cxnId="{833CE17C-09BC-48AD-B901-5CFB9FB83A1F}">
      <dgm:prSet/>
      <dgm:spPr/>
      <dgm:t>
        <a:bodyPr/>
        <a:lstStyle/>
        <a:p>
          <a:endParaRPr lang="nl-NL"/>
        </a:p>
      </dgm:t>
    </dgm:pt>
    <dgm:pt modelId="{D7CF1AB7-CB98-426B-8304-24AB41BECEF4}" type="pres">
      <dgm:prSet presAssocID="{91DC5580-9043-4AEE-A4E8-A6642D163836}" presName="Name0" presStyleCnt="0">
        <dgm:presLayoutVars>
          <dgm:dir/>
          <dgm:resizeHandles val="exact"/>
        </dgm:presLayoutVars>
      </dgm:prSet>
      <dgm:spPr/>
    </dgm:pt>
    <dgm:pt modelId="{48FA5495-7C03-4F1A-86AF-047E5C98D3DD}" type="pres">
      <dgm:prSet presAssocID="{BE3321EA-435A-456F-8107-3C88BFBD05ED}" presName="node" presStyleLbl="node1" presStyleIdx="0" presStyleCnt="2">
        <dgm:presLayoutVars>
          <dgm:bulletEnabled val="1"/>
        </dgm:presLayoutVars>
      </dgm:prSet>
      <dgm:spPr/>
    </dgm:pt>
    <dgm:pt modelId="{F3751967-7E2D-4C2D-B812-5CB57DA75917}" type="pres">
      <dgm:prSet presAssocID="{D50BDAEA-7AC1-4DBF-AE33-5AC785FAEE51}" presName="sibTrans" presStyleLbl="sibTrans2D1" presStyleIdx="0" presStyleCnt="1"/>
      <dgm:spPr/>
    </dgm:pt>
    <dgm:pt modelId="{FA1828F5-CCDD-4087-87C5-88578FA2801F}" type="pres">
      <dgm:prSet presAssocID="{D50BDAEA-7AC1-4DBF-AE33-5AC785FAEE51}" presName="connectorText" presStyleLbl="sibTrans2D1" presStyleIdx="0" presStyleCnt="1"/>
      <dgm:spPr/>
    </dgm:pt>
    <dgm:pt modelId="{B63B6111-F94C-49BC-AE51-85FA1BF67846}" type="pres">
      <dgm:prSet presAssocID="{FD92CD70-C732-4DF3-8E6D-35FCC35B0D04}" presName="node" presStyleLbl="node1" presStyleIdx="1" presStyleCnt="2" custLinFactNeighborX="3469" custLinFactNeighborY="-182">
        <dgm:presLayoutVars>
          <dgm:bulletEnabled val="1"/>
        </dgm:presLayoutVars>
      </dgm:prSet>
      <dgm:spPr/>
    </dgm:pt>
  </dgm:ptLst>
  <dgm:cxnLst>
    <dgm:cxn modelId="{A4E6423B-A63E-4661-A99F-87EAC4E801EF}" srcId="{91DC5580-9043-4AEE-A4E8-A6642D163836}" destId="{BE3321EA-435A-456F-8107-3C88BFBD05ED}" srcOrd="0" destOrd="0" parTransId="{37CDEC39-FE64-4DF1-8A30-6C23C5D4C0FD}" sibTransId="{D50BDAEA-7AC1-4DBF-AE33-5AC785FAEE51}"/>
    <dgm:cxn modelId="{7F5E6A65-8818-4DF4-BA59-8A7A91549E62}" type="presOf" srcId="{D50BDAEA-7AC1-4DBF-AE33-5AC785FAEE51}" destId="{F3751967-7E2D-4C2D-B812-5CB57DA75917}" srcOrd="0" destOrd="0" presId="urn:microsoft.com/office/officeart/2005/8/layout/process1"/>
    <dgm:cxn modelId="{EE8D3C50-4676-4085-BB5E-14FBE17804BC}" type="presOf" srcId="{FD92CD70-C732-4DF3-8E6D-35FCC35B0D04}" destId="{B63B6111-F94C-49BC-AE51-85FA1BF67846}" srcOrd="0" destOrd="0" presId="urn:microsoft.com/office/officeart/2005/8/layout/process1"/>
    <dgm:cxn modelId="{CEBF3277-89A2-4011-BBB4-B8AAF6A69CA3}" type="presOf" srcId="{91DC5580-9043-4AEE-A4E8-A6642D163836}" destId="{D7CF1AB7-CB98-426B-8304-24AB41BECEF4}" srcOrd="0" destOrd="0" presId="urn:microsoft.com/office/officeart/2005/8/layout/process1"/>
    <dgm:cxn modelId="{833CE17C-09BC-48AD-B901-5CFB9FB83A1F}" srcId="{91DC5580-9043-4AEE-A4E8-A6642D163836}" destId="{FD92CD70-C732-4DF3-8E6D-35FCC35B0D04}" srcOrd="1" destOrd="0" parTransId="{FF0F93B7-8E13-420F-95EF-10B90D06FE4C}" sibTransId="{24C0C0D3-CA57-4293-AF97-E32A27CB985E}"/>
    <dgm:cxn modelId="{650A08A1-6289-458C-B2A2-CE948B25AB61}" type="presOf" srcId="{D50BDAEA-7AC1-4DBF-AE33-5AC785FAEE51}" destId="{FA1828F5-CCDD-4087-87C5-88578FA2801F}" srcOrd="1" destOrd="0" presId="urn:microsoft.com/office/officeart/2005/8/layout/process1"/>
    <dgm:cxn modelId="{7E4C49F3-824E-41A2-B8F3-AC95B762322E}" type="presOf" srcId="{BE3321EA-435A-456F-8107-3C88BFBD05ED}" destId="{48FA5495-7C03-4F1A-86AF-047E5C98D3DD}" srcOrd="0" destOrd="0" presId="urn:microsoft.com/office/officeart/2005/8/layout/process1"/>
    <dgm:cxn modelId="{FDC3A1E6-2958-4ADA-B44C-430979E18320}" type="presParOf" srcId="{D7CF1AB7-CB98-426B-8304-24AB41BECEF4}" destId="{48FA5495-7C03-4F1A-86AF-047E5C98D3DD}" srcOrd="0" destOrd="0" presId="urn:microsoft.com/office/officeart/2005/8/layout/process1"/>
    <dgm:cxn modelId="{966C6474-0375-4608-8BEF-1AE038DB2753}" type="presParOf" srcId="{D7CF1AB7-CB98-426B-8304-24AB41BECEF4}" destId="{F3751967-7E2D-4C2D-B812-5CB57DA75917}" srcOrd="1" destOrd="0" presId="urn:microsoft.com/office/officeart/2005/8/layout/process1"/>
    <dgm:cxn modelId="{5B36FA74-8EB3-4A2C-935F-B02898A37261}" type="presParOf" srcId="{F3751967-7E2D-4C2D-B812-5CB57DA75917}" destId="{FA1828F5-CCDD-4087-87C5-88578FA2801F}" srcOrd="0" destOrd="0" presId="urn:microsoft.com/office/officeart/2005/8/layout/process1"/>
    <dgm:cxn modelId="{C4BA49AF-AF4E-4842-BD5A-41589C301AC9}" type="presParOf" srcId="{D7CF1AB7-CB98-426B-8304-24AB41BECEF4}" destId="{B63B6111-F94C-49BC-AE51-85FA1BF67846}" srcOrd="2" destOrd="0" presId="urn:microsoft.com/office/officeart/2005/8/layout/process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DC5580-9043-4AEE-A4E8-A6642D163836}" type="doc">
      <dgm:prSet loTypeId="urn:microsoft.com/office/officeart/2005/8/layout/process1" loCatId="process" qsTypeId="urn:microsoft.com/office/officeart/2005/8/quickstyle/simple1" qsCatId="simple" csTypeId="urn:microsoft.com/office/officeart/2005/8/colors/accent6_5" csCatId="accent6" phldr="1"/>
      <dgm:spPr/>
    </dgm:pt>
    <dgm:pt modelId="{BE3321EA-435A-456F-8107-3C88BFBD05ED}">
      <dgm:prSet phldrT="[Text]"/>
      <dgm:spPr>
        <a:solidFill>
          <a:srgbClr val="0070C0">
            <a:alpha val="90000"/>
          </a:srgbClr>
        </a:solidFill>
      </dgm:spPr>
      <dgm:t>
        <a:bodyPr/>
        <a:lstStyle/>
        <a:p>
          <a:r>
            <a:rPr lang="en-US" dirty="0"/>
            <a:t>problem</a:t>
          </a:r>
          <a:endParaRPr lang="nl-NL" dirty="0"/>
        </a:p>
      </dgm:t>
    </dgm:pt>
    <dgm:pt modelId="{37CDEC39-FE64-4DF1-8A30-6C23C5D4C0FD}" type="parTrans" cxnId="{A4E6423B-A63E-4661-A99F-87EAC4E801EF}">
      <dgm:prSet/>
      <dgm:spPr/>
      <dgm:t>
        <a:bodyPr/>
        <a:lstStyle/>
        <a:p>
          <a:endParaRPr lang="nl-NL"/>
        </a:p>
      </dgm:t>
    </dgm:pt>
    <dgm:pt modelId="{D50BDAEA-7AC1-4DBF-AE33-5AC785FAEE51}" type="sibTrans" cxnId="{A4E6423B-A63E-4661-A99F-87EAC4E801EF}">
      <dgm:prSet/>
      <dgm:spPr>
        <a:solidFill>
          <a:srgbClr val="0070C0"/>
        </a:solidFill>
      </dgm:spPr>
      <dgm:t>
        <a:bodyPr/>
        <a:lstStyle/>
        <a:p>
          <a:endParaRPr lang="nl-NL"/>
        </a:p>
      </dgm:t>
    </dgm:pt>
    <dgm:pt modelId="{FD92CD70-C732-4DF3-8E6D-35FCC35B0D04}">
      <dgm:prSet phldrT="[Text]"/>
      <dgm:spPr>
        <a:solidFill>
          <a:srgbClr val="00B0F0">
            <a:alpha val="50000"/>
          </a:srgbClr>
        </a:solidFill>
      </dgm:spPr>
      <dgm:t>
        <a:bodyPr/>
        <a:lstStyle/>
        <a:p>
          <a:r>
            <a:rPr lang="en-US" dirty="0"/>
            <a:t>solution</a:t>
          </a:r>
          <a:endParaRPr lang="nl-NL" dirty="0"/>
        </a:p>
      </dgm:t>
    </dgm:pt>
    <dgm:pt modelId="{FF0F93B7-8E13-420F-95EF-10B90D06FE4C}" type="parTrans" cxnId="{833CE17C-09BC-48AD-B901-5CFB9FB83A1F}">
      <dgm:prSet/>
      <dgm:spPr/>
      <dgm:t>
        <a:bodyPr/>
        <a:lstStyle/>
        <a:p>
          <a:endParaRPr lang="nl-NL"/>
        </a:p>
      </dgm:t>
    </dgm:pt>
    <dgm:pt modelId="{24C0C0D3-CA57-4293-AF97-E32A27CB985E}" type="sibTrans" cxnId="{833CE17C-09BC-48AD-B901-5CFB9FB83A1F}">
      <dgm:prSet/>
      <dgm:spPr/>
      <dgm:t>
        <a:bodyPr/>
        <a:lstStyle/>
        <a:p>
          <a:endParaRPr lang="nl-NL"/>
        </a:p>
      </dgm:t>
    </dgm:pt>
    <dgm:pt modelId="{D7CF1AB7-CB98-426B-8304-24AB41BECEF4}" type="pres">
      <dgm:prSet presAssocID="{91DC5580-9043-4AEE-A4E8-A6642D163836}" presName="Name0" presStyleCnt="0">
        <dgm:presLayoutVars>
          <dgm:dir/>
          <dgm:resizeHandles val="exact"/>
        </dgm:presLayoutVars>
      </dgm:prSet>
      <dgm:spPr/>
    </dgm:pt>
    <dgm:pt modelId="{48FA5495-7C03-4F1A-86AF-047E5C98D3DD}" type="pres">
      <dgm:prSet presAssocID="{BE3321EA-435A-456F-8107-3C88BFBD05ED}" presName="node" presStyleLbl="node1" presStyleIdx="0" presStyleCnt="2">
        <dgm:presLayoutVars>
          <dgm:bulletEnabled val="1"/>
        </dgm:presLayoutVars>
      </dgm:prSet>
      <dgm:spPr/>
    </dgm:pt>
    <dgm:pt modelId="{F3751967-7E2D-4C2D-B812-5CB57DA75917}" type="pres">
      <dgm:prSet presAssocID="{D50BDAEA-7AC1-4DBF-AE33-5AC785FAEE51}" presName="sibTrans" presStyleLbl="sibTrans2D1" presStyleIdx="0" presStyleCnt="1"/>
      <dgm:spPr/>
    </dgm:pt>
    <dgm:pt modelId="{FA1828F5-CCDD-4087-87C5-88578FA2801F}" type="pres">
      <dgm:prSet presAssocID="{D50BDAEA-7AC1-4DBF-AE33-5AC785FAEE51}" presName="connectorText" presStyleLbl="sibTrans2D1" presStyleIdx="0" presStyleCnt="1"/>
      <dgm:spPr/>
    </dgm:pt>
    <dgm:pt modelId="{B63B6111-F94C-49BC-AE51-85FA1BF67846}" type="pres">
      <dgm:prSet presAssocID="{FD92CD70-C732-4DF3-8E6D-35FCC35B0D04}" presName="node" presStyleLbl="node1" presStyleIdx="1" presStyleCnt="2" custLinFactNeighborX="3469" custLinFactNeighborY="-182">
        <dgm:presLayoutVars>
          <dgm:bulletEnabled val="1"/>
        </dgm:presLayoutVars>
      </dgm:prSet>
      <dgm:spPr/>
    </dgm:pt>
  </dgm:ptLst>
  <dgm:cxnLst>
    <dgm:cxn modelId="{A4E6423B-A63E-4661-A99F-87EAC4E801EF}" srcId="{91DC5580-9043-4AEE-A4E8-A6642D163836}" destId="{BE3321EA-435A-456F-8107-3C88BFBD05ED}" srcOrd="0" destOrd="0" parTransId="{37CDEC39-FE64-4DF1-8A30-6C23C5D4C0FD}" sibTransId="{D50BDAEA-7AC1-4DBF-AE33-5AC785FAEE51}"/>
    <dgm:cxn modelId="{7F5E6A65-8818-4DF4-BA59-8A7A91549E62}" type="presOf" srcId="{D50BDAEA-7AC1-4DBF-AE33-5AC785FAEE51}" destId="{F3751967-7E2D-4C2D-B812-5CB57DA75917}" srcOrd="0" destOrd="0" presId="urn:microsoft.com/office/officeart/2005/8/layout/process1"/>
    <dgm:cxn modelId="{EE8D3C50-4676-4085-BB5E-14FBE17804BC}" type="presOf" srcId="{FD92CD70-C732-4DF3-8E6D-35FCC35B0D04}" destId="{B63B6111-F94C-49BC-AE51-85FA1BF67846}" srcOrd="0" destOrd="0" presId="urn:microsoft.com/office/officeart/2005/8/layout/process1"/>
    <dgm:cxn modelId="{CEBF3277-89A2-4011-BBB4-B8AAF6A69CA3}" type="presOf" srcId="{91DC5580-9043-4AEE-A4E8-A6642D163836}" destId="{D7CF1AB7-CB98-426B-8304-24AB41BECEF4}" srcOrd="0" destOrd="0" presId="urn:microsoft.com/office/officeart/2005/8/layout/process1"/>
    <dgm:cxn modelId="{833CE17C-09BC-48AD-B901-5CFB9FB83A1F}" srcId="{91DC5580-9043-4AEE-A4E8-A6642D163836}" destId="{FD92CD70-C732-4DF3-8E6D-35FCC35B0D04}" srcOrd="1" destOrd="0" parTransId="{FF0F93B7-8E13-420F-95EF-10B90D06FE4C}" sibTransId="{24C0C0D3-CA57-4293-AF97-E32A27CB985E}"/>
    <dgm:cxn modelId="{650A08A1-6289-458C-B2A2-CE948B25AB61}" type="presOf" srcId="{D50BDAEA-7AC1-4DBF-AE33-5AC785FAEE51}" destId="{FA1828F5-CCDD-4087-87C5-88578FA2801F}" srcOrd="1" destOrd="0" presId="urn:microsoft.com/office/officeart/2005/8/layout/process1"/>
    <dgm:cxn modelId="{7E4C49F3-824E-41A2-B8F3-AC95B762322E}" type="presOf" srcId="{BE3321EA-435A-456F-8107-3C88BFBD05ED}" destId="{48FA5495-7C03-4F1A-86AF-047E5C98D3DD}" srcOrd="0" destOrd="0" presId="urn:microsoft.com/office/officeart/2005/8/layout/process1"/>
    <dgm:cxn modelId="{FDC3A1E6-2958-4ADA-B44C-430979E18320}" type="presParOf" srcId="{D7CF1AB7-CB98-426B-8304-24AB41BECEF4}" destId="{48FA5495-7C03-4F1A-86AF-047E5C98D3DD}" srcOrd="0" destOrd="0" presId="urn:microsoft.com/office/officeart/2005/8/layout/process1"/>
    <dgm:cxn modelId="{966C6474-0375-4608-8BEF-1AE038DB2753}" type="presParOf" srcId="{D7CF1AB7-CB98-426B-8304-24AB41BECEF4}" destId="{F3751967-7E2D-4C2D-B812-5CB57DA75917}" srcOrd="1" destOrd="0" presId="urn:microsoft.com/office/officeart/2005/8/layout/process1"/>
    <dgm:cxn modelId="{5B36FA74-8EB3-4A2C-935F-B02898A37261}" type="presParOf" srcId="{F3751967-7E2D-4C2D-B812-5CB57DA75917}" destId="{FA1828F5-CCDD-4087-87C5-88578FA2801F}" srcOrd="0" destOrd="0" presId="urn:microsoft.com/office/officeart/2005/8/layout/process1"/>
    <dgm:cxn modelId="{C4BA49AF-AF4E-4842-BD5A-41589C301AC9}" type="presParOf" srcId="{D7CF1AB7-CB98-426B-8304-24AB41BECEF4}" destId="{B63B6111-F94C-49BC-AE51-85FA1BF67846}"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3A2C48-F0C5-4A74-AD83-E511A4B06422}" type="doc">
      <dgm:prSet loTypeId="urn:microsoft.com/office/officeart/2018/5/layout/IconCircleLabelList#2" loCatId="icon" qsTypeId="urn:microsoft.com/office/officeart/2005/8/quickstyle/simple1" qsCatId="simple" csTypeId="urn:microsoft.com/office/officeart/2005/8/colors/accent2_3" csCatId="accent2" phldr="1"/>
      <dgm:spPr/>
    </dgm:pt>
    <dgm:pt modelId="{B337D3BE-13C3-4285-97B1-2DFA950A6DF0}">
      <dgm:prSet phldrT="[Text]" custT="1"/>
      <dgm:spPr>
        <a:solidFill>
          <a:srgbClr val="0070C0"/>
        </a:solidFill>
      </dgm:spPr>
      <dgm:t>
        <a:bodyPr/>
        <a:lstStyle/>
        <a:p>
          <a:pPr>
            <a:lnSpc>
              <a:spcPct val="100000"/>
            </a:lnSpc>
            <a:defRPr cap="all"/>
          </a:pPr>
          <a:r>
            <a:rPr lang="en-US" sz="2400" cap="none" baseline="0" dirty="0">
              <a:latin typeface="+mn-lt"/>
            </a:rPr>
            <a:t>Problem</a:t>
          </a:r>
          <a:endParaRPr lang="nl-NL" sz="1900" cap="none" baseline="0" dirty="0">
            <a:latin typeface="+mn-lt"/>
          </a:endParaRPr>
        </a:p>
      </dgm:t>
    </dgm:pt>
    <dgm:pt modelId="{060137ED-C9AC-46D8-8FBE-7D3441717665}" type="parTrans" cxnId="{728334F5-738E-4A2C-8215-F005366B65C8}">
      <dgm:prSet/>
      <dgm:spPr/>
      <dgm:t>
        <a:bodyPr/>
        <a:lstStyle/>
        <a:p>
          <a:endParaRPr lang="nl-NL"/>
        </a:p>
      </dgm:t>
    </dgm:pt>
    <dgm:pt modelId="{5667B2C7-00A4-4F70-B8C5-FD10A2D04FDB}" type="sibTrans" cxnId="{728334F5-738E-4A2C-8215-F005366B65C8}">
      <dgm:prSet/>
      <dgm:spPr>
        <a:solidFill>
          <a:srgbClr val="0070C0"/>
        </a:solidFill>
      </dgm:spPr>
      <dgm:t>
        <a:bodyPr/>
        <a:lstStyle/>
        <a:p>
          <a:endParaRPr lang="nl-NL"/>
        </a:p>
      </dgm:t>
    </dgm:pt>
    <dgm:pt modelId="{F084D9C5-19E4-42E6-BC60-9CB9D865470E}">
      <dgm:prSet phldrT="[Text]" custT="1"/>
      <dgm:spPr>
        <a:solidFill>
          <a:srgbClr val="0070C0"/>
        </a:solidFill>
      </dgm:spPr>
      <dgm:t>
        <a:bodyPr/>
        <a:lstStyle/>
        <a:p>
          <a:pPr>
            <a:lnSpc>
              <a:spcPct val="100000"/>
            </a:lnSpc>
            <a:defRPr cap="all"/>
          </a:pPr>
          <a:r>
            <a:rPr lang="en-US" sz="2400" cap="none" baseline="0" dirty="0"/>
            <a:t>Use data</a:t>
          </a:r>
          <a:endParaRPr lang="nl-NL" sz="2400" cap="none" baseline="0" dirty="0"/>
        </a:p>
      </dgm:t>
    </dgm:pt>
    <dgm:pt modelId="{DFF496CF-2857-4527-88DC-022ADC639437}" type="parTrans" cxnId="{B76F05E3-C8FB-47E0-9CAC-7DC653B73C79}">
      <dgm:prSet/>
      <dgm:spPr/>
      <dgm:t>
        <a:bodyPr/>
        <a:lstStyle/>
        <a:p>
          <a:endParaRPr lang="nl-NL"/>
        </a:p>
      </dgm:t>
    </dgm:pt>
    <dgm:pt modelId="{EC6CA2E0-601F-4A64-843D-857958D6B021}" type="sibTrans" cxnId="{B76F05E3-C8FB-47E0-9CAC-7DC653B73C79}">
      <dgm:prSet/>
      <dgm:spPr>
        <a:solidFill>
          <a:srgbClr val="0070C0"/>
        </a:solidFill>
      </dgm:spPr>
      <dgm:t>
        <a:bodyPr/>
        <a:lstStyle/>
        <a:p>
          <a:endParaRPr lang="nl-NL"/>
        </a:p>
      </dgm:t>
    </dgm:pt>
    <dgm:pt modelId="{954C5AB5-093A-4C07-A543-88AE6DEF4EEE}">
      <dgm:prSet phldrT="[Text]" custT="1"/>
      <dgm:spPr>
        <a:solidFill>
          <a:srgbClr val="0070C0"/>
        </a:solidFill>
      </dgm:spPr>
      <dgm:t>
        <a:bodyPr/>
        <a:lstStyle/>
        <a:p>
          <a:pPr>
            <a:lnSpc>
              <a:spcPct val="100000"/>
            </a:lnSpc>
            <a:defRPr cap="all"/>
          </a:pPr>
          <a:r>
            <a:rPr lang="en-US" sz="2400" cap="none" baseline="0" dirty="0"/>
            <a:t>Solution</a:t>
          </a:r>
          <a:endParaRPr lang="nl-NL" sz="1900" cap="none" baseline="0" dirty="0"/>
        </a:p>
      </dgm:t>
    </dgm:pt>
    <dgm:pt modelId="{2CF82858-C9D5-417D-B7F9-5A37F163DD9D}" type="parTrans" cxnId="{D4E46585-A97A-4D85-8219-4D50E2FB0D11}">
      <dgm:prSet/>
      <dgm:spPr/>
      <dgm:t>
        <a:bodyPr/>
        <a:lstStyle/>
        <a:p>
          <a:endParaRPr lang="nl-NL"/>
        </a:p>
      </dgm:t>
    </dgm:pt>
    <dgm:pt modelId="{061EC0C7-B539-4945-A77B-721A75620037}" type="sibTrans" cxnId="{D4E46585-A97A-4D85-8219-4D50E2FB0D11}">
      <dgm:prSet/>
      <dgm:spPr>
        <a:solidFill>
          <a:srgbClr val="0070C0"/>
        </a:solidFill>
      </dgm:spPr>
      <dgm:t>
        <a:bodyPr/>
        <a:lstStyle/>
        <a:p>
          <a:endParaRPr lang="nl-NL"/>
        </a:p>
      </dgm:t>
    </dgm:pt>
    <dgm:pt modelId="{5CEDB3CF-6A11-4806-9678-FC0CEA980310}">
      <dgm:prSet custT="1"/>
      <dgm:spPr>
        <a:solidFill>
          <a:srgbClr val="0070C0"/>
        </a:solidFill>
      </dgm:spPr>
      <dgm:t>
        <a:bodyPr/>
        <a:lstStyle/>
        <a:p>
          <a:pPr>
            <a:lnSpc>
              <a:spcPct val="100000"/>
            </a:lnSpc>
            <a:defRPr cap="all"/>
          </a:pPr>
          <a:r>
            <a:rPr lang="en-US" sz="2400" cap="none" baseline="0" dirty="0"/>
            <a:t>Increased school quality</a:t>
          </a:r>
          <a:endParaRPr lang="nl-NL" sz="2400" cap="none" baseline="0" dirty="0"/>
        </a:p>
      </dgm:t>
    </dgm:pt>
    <dgm:pt modelId="{841D7BE1-11C2-4F6C-B2B9-5D936452299E}" type="parTrans" cxnId="{DF0CD281-36FC-4EA7-82E2-C48C5F1961A6}">
      <dgm:prSet/>
      <dgm:spPr/>
      <dgm:t>
        <a:bodyPr/>
        <a:lstStyle/>
        <a:p>
          <a:endParaRPr lang="nl-NL"/>
        </a:p>
      </dgm:t>
    </dgm:pt>
    <dgm:pt modelId="{225D3D62-A771-4ABB-967E-3FA10B689F85}" type="sibTrans" cxnId="{DF0CD281-36FC-4EA7-82E2-C48C5F1961A6}">
      <dgm:prSet/>
      <dgm:spPr/>
      <dgm:t>
        <a:bodyPr/>
        <a:lstStyle/>
        <a:p>
          <a:endParaRPr lang="nl-NL"/>
        </a:p>
      </dgm:t>
    </dgm:pt>
    <dgm:pt modelId="{400884D1-D2F1-43C7-98CB-9A0D3F7E6B3C}" type="pres">
      <dgm:prSet presAssocID="{C13A2C48-F0C5-4A74-AD83-E511A4B06422}" presName="root" presStyleCnt="0">
        <dgm:presLayoutVars>
          <dgm:dir/>
          <dgm:resizeHandles val="exact"/>
        </dgm:presLayoutVars>
      </dgm:prSet>
      <dgm:spPr/>
    </dgm:pt>
    <dgm:pt modelId="{A980CFEE-9896-4228-A05F-C9FBBF65479F}" type="pres">
      <dgm:prSet presAssocID="{B337D3BE-13C3-4285-97B1-2DFA950A6DF0}" presName="compNode" presStyleCnt="0"/>
      <dgm:spPr/>
    </dgm:pt>
    <dgm:pt modelId="{1EB3645C-051B-4D4E-AC90-B46579228EF5}" type="pres">
      <dgm:prSet presAssocID="{B337D3BE-13C3-4285-97B1-2DFA950A6DF0}" presName="iconBgRect" presStyleLbl="bgShp" presStyleIdx="0" presStyleCnt="4"/>
      <dgm:spPr/>
    </dgm:pt>
    <dgm:pt modelId="{ED18DC7C-4AEB-4E62-A760-5C30F820F957}" type="pres">
      <dgm:prSet presAssocID="{B337D3BE-13C3-4285-97B1-2DFA950A6DF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dgm:spPr>
      <dgm:extLst>
        <a:ext uri="{E40237B7-FDA0-4F09-8148-C483321AD2D9}">
          <dgm14:cNvPr xmlns:dgm14="http://schemas.microsoft.com/office/drawing/2010/diagram" id="0" name="" descr="Question mark"/>
        </a:ext>
      </dgm:extLst>
    </dgm:pt>
    <dgm:pt modelId="{1506EFC3-EB55-4DD5-960B-0B8896A36FFD}" type="pres">
      <dgm:prSet presAssocID="{B337D3BE-13C3-4285-97B1-2DFA950A6DF0}" presName="spaceRect" presStyleCnt="0"/>
      <dgm:spPr/>
    </dgm:pt>
    <dgm:pt modelId="{31B0B247-8160-4164-8AFD-A7AC25BC4D1B}" type="pres">
      <dgm:prSet presAssocID="{B337D3BE-13C3-4285-97B1-2DFA950A6DF0}" presName="textRect" presStyleLbl="revTx" presStyleIdx="0" presStyleCnt="4">
        <dgm:presLayoutVars>
          <dgm:chMax val="1"/>
          <dgm:chPref val="1"/>
        </dgm:presLayoutVars>
      </dgm:prSet>
      <dgm:spPr/>
    </dgm:pt>
    <dgm:pt modelId="{DF196D0A-B676-49D9-974D-450C7334DB86}" type="pres">
      <dgm:prSet presAssocID="{5667B2C7-00A4-4F70-B8C5-FD10A2D04FDB}" presName="sibTrans" presStyleCnt="0"/>
      <dgm:spPr/>
    </dgm:pt>
    <dgm:pt modelId="{ADB360CE-1EE5-4BF4-8099-AF4D2F324F18}" type="pres">
      <dgm:prSet presAssocID="{F084D9C5-19E4-42E6-BC60-9CB9D865470E}" presName="compNode" presStyleCnt="0"/>
      <dgm:spPr/>
    </dgm:pt>
    <dgm:pt modelId="{FFC59C0A-C72D-44BB-A376-353DAA26AE23}" type="pres">
      <dgm:prSet presAssocID="{F084D9C5-19E4-42E6-BC60-9CB9D865470E}" presName="iconBgRect" presStyleLbl="bgShp" presStyleIdx="1" presStyleCnt="4"/>
      <dgm:spPr/>
    </dgm:pt>
    <dgm:pt modelId="{9DDD2D95-A9E5-4A0D-B6D9-A47C81F1CD40}" type="pres">
      <dgm:prSet presAssocID="{F084D9C5-19E4-42E6-BC60-9CB9D865470E}"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dgm:spPr>
      <dgm:extLst>
        <a:ext uri="{E40237B7-FDA0-4F09-8148-C483321AD2D9}">
          <dgm14:cNvPr xmlns:dgm14="http://schemas.microsoft.com/office/drawing/2010/diagram" id="0" name="" descr="Database"/>
        </a:ext>
      </dgm:extLst>
    </dgm:pt>
    <dgm:pt modelId="{AF2E6C9A-36A2-4264-B9C7-B9857D6EDC71}" type="pres">
      <dgm:prSet presAssocID="{F084D9C5-19E4-42E6-BC60-9CB9D865470E}" presName="spaceRect" presStyleCnt="0"/>
      <dgm:spPr/>
    </dgm:pt>
    <dgm:pt modelId="{B6A46D12-8AA6-4578-B712-C0D2A438087B}" type="pres">
      <dgm:prSet presAssocID="{F084D9C5-19E4-42E6-BC60-9CB9D865470E}" presName="textRect" presStyleLbl="revTx" presStyleIdx="1" presStyleCnt="4">
        <dgm:presLayoutVars>
          <dgm:chMax val="1"/>
          <dgm:chPref val="1"/>
        </dgm:presLayoutVars>
      </dgm:prSet>
      <dgm:spPr/>
    </dgm:pt>
    <dgm:pt modelId="{7CD6EF83-5403-4155-966A-AC847B84C23F}" type="pres">
      <dgm:prSet presAssocID="{EC6CA2E0-601F-4A64-843D-857958D6B021}" presName="sibTrans" presStyleCnt="0"/>
      <dgm:spPr/>
    </dgm:pt>
    <dgm:pt modelId="{5E70B503-F574-402E-B8B9-80B96A73918A}" type="pres">
      <dgm:prSet presAssocID="{954C5AB5-093A-4C07-A543-88AE6DEF4EEE}" presName="compNode" presStyleCnt="0"/>
      <dgm:spPr/>
    </dgm:pt>
    <dgm:pt modelId="{22E47273-19ED-42AF-8CCE-7DC8F584ECD5}" type="pres">
      <dgm:prSet presAssocID="{954C5AB5-093A-4C07-A543-88AE6DEF4EEE}" presName="iconBgRect" presStyleLbl="bgShp" presStyleIdx="2" presStyleCnt="4"/>
      <dgm:spPr/>
    </dgm:pt>
    <dgm:pt modelId="{2F1172D6-1EF9-4484-A2C6-B89CE3077CCD}" type="pres">
      <dgm:prSet presAssocID="{954C5AB5-093A-4C07-A543-88AE6DEF4EEE}"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dgm:spPr>
      <dgm:extLst>
        <a:ext uri="{E40237B7-FDA0-4F09-8148-C483321AD2D9}">
          <dgm14:cNvPr xmlns:dgm14="http://schemas.microsoft.com/office/drawing/2010/diagram" id="0" name="" descr="Lightbulb"/>
        </a:ext>
      </dgm:extLst>
    </dgm:pt>
    <dgm:pt modelId="{1E814480-1B24-40AA-A97F-3E9C59B2E88F}" type="pres">
      <dgm:prSet presAssocID="{954C5AB5-093A-4C07-A543-88AE6DEF4EEE}" presName="spaceRect" presStyleCnt="0"/>
      <dgm:spPr/>
    </dgm:pt>
    <dgm:pt modelId="{B84E6EF2-DCA6-44FB-82B7-B02311658D38}" type="pres">
      <dgm:prSet presAssocID="{954C5AB5-093A-4C07-A543-88AE6DEF4EEE}" presName="textRect" presStyleLbl="revTx" presStyleIdx="2" presStyleCnt="4">
        <dgm:presLayoutVars>
          <dgm:chMax val="1"/>
          <dgm:chPref val="1"/>
        </dgm:presLayoutVars>
      </dgm:prSet>
      <dgm:spPr/>
    </dgm:pt>
    <dgm:pt modelId="{8717B833-5A74-4B64-8D33-0078B9AE152C}" type="pres">
      <dgm:prSet presAssocID="{061EC0C7-B539-4945-A77B-721A75620037}" presName="sibTrans" presStyleCnt="0"/>
      <dgm:spPr/>
    </dgm:pt>
    <dgm:pt modelId="{C0FBBB2C-4D8C-4F29-9A8C-033AB130AB73}" type="pres">
      <dgm:prSet presAssocID="{5CEDB3CF-6A11-4806-9678-FC0CEA980310}" presName="compNode" presStyleCnt="0"/>
      <dgm:spPr/>
    </dgm:pt>
    <dgm:pt modelId="{E4E41101-ED4C-4425-85E9-F8D2971ED6F7}" type="pres">
      <dgm:prSet presAssocID="{5CEDB3CF-6A11-4806-9678-FC0CEA980310}" presName="iconBgRect" presStyleLbl="bgShp" presStyleIdx="3" presStyleCnt="4"/>
      <dgm:spPr/>
    </dgm:pt>
    <dgm:pt modelId="{C305422F-2539-454F-8B08-5CEB08A32C44}" type="pres">
      <dgm:prSet presAssocID="{5CEDB3CF-6A11-4806-9678-FC0CEA980310}"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dgm:spPr>
      <dgm:extLst>
        <a:ext uri="{E40237B7-FDA0-4F09-8148-C483321AD2D9}">
          <dgm14:cNvPr xmlns:dgm14="http://schemas.microsoft.com/office/drawing/2010/diagram" id="0" name="" descr="Upward trend"/>
        </a:ext>
      </dgm:extLst>
    </dgm:pt>
    <dgm:pt modelId="{83B0C0CB-FB37-42F0-ABAA-D3AB9A797169}" type="pres">
      <dgm:prSet presAssocID="{5CEDB3CF-6A11-4806-9678-FC0CEA980310}" presName="spaceRect" presStyleCnt="0"/>
      <dgm:spPr/>
    </dgm:pt>
    <dgm:pt modelId="{81CF743B-C923-493B-8D20-B1D35A10AEA6}" type="pres">
      <dgm:prSet presAssocID="{5CEDB3CF-6A11-4806-9678-FC0CEA980310}" presName="textRect" presStyleLbl="revTx" presStyleIdx="3" presStyleCnt="4" custScaleX="134644">
        <dgm:presLayoutVars>
          <dgm:chMax val="1"/>
          <dgm:chPref val="1"/>
        </dgm:presLayoutVars>
      </dgm:prSet>
      <dgm:spPr/>
    </dgm:pt>
  </dgm:ptLst>
  <dgm:cxnLst>
    <dgm:cxn modelId="{9895D306-DF4B-437E-B92E-47F147BC8801}" type="presOf" srcId="{C13A2C48-F0C5-4A74-AD83-E511A4B06422}" destId="{400884D1-D2F1-43C7-98CB-9A0D3F7E6B3C}" srcOrd="0" destOrd="0" presId="urn:microsoft.com/office/officeart/2018/5/layout/IconCircleLabelList#2"/>
    <dgm:cxn modelId="{A4FA1C24-449E-45C8-8F1E-308AA165AF07}" type="presOf" srcId="{5CEDB3CF-6A11-4806-9678-FC0CEA980310}" destId="{81CF743B-C923-493B-8D20-B1D35A10AEA6}" srcOrd="0" destOrd="0" presId="urn:microsoft.com/office/officeart/2018/5/layout/IconCircleLabelList#2"/>
    <dgm:cxn modelId="{5111F05D-F0AD-4498-9985-9BA0CB98C434}" type="presOf" srcId="{F084D9C5-19E4-42E6-BC60-9CB9D865470E}" destId="{B6A46D12-8AA6-4578-B712-C0D2A438087B}" srcOrd="0" destOrd="0" presId="urn:microsoft.com/office/officeart/2018/5/layout/IconCircleLabelList#2"/>
    <dgm:cxn modelId="{1BB3A44A-4598-45D3-A99A-476083DB3AA1}" type="presOf" srcId="{954C5AB5-093A-4C07-A543-88AE6DEF4EEE}" destId="{B84E6EF2-DCA6-44FB-82B7-B02311658D38}" srcOrd="0" destOrd="0" presId="urn:microsoft.com/office/officeart/2018/5/layout/IconCircleLabelList#2"/>
    <dgm:cxn modelId="{86758F77-337E-4D61-83B8-7D4BF68EEC37}" type="presOf" srcId="{B337D3BE-13C3-4285-97B1-2DFA950A6DF0}" destId="{31B0B247-8160-4164-8AFD-A7AC25BC4D1B}" srcOrd="0" destOrd="0" presId="urn:microsoft.com/office/officeart/2018/5/layout/IconCircleLabelList#2"/>
    <dgm:cxn modelId="{DF0CD281-36FC-4EA7-82E2-C48C5F1961A6}" srcId="{C13A2C48-F0C5-4A74-AD83-E511A4B06422}" destId="{5CEDB3CF-6A11-4806-9678-FC0CEA980310}" srcOrd="3" destOrd="0" parTransId="{841D7BE1-11C2-4F6C-B2B9-5D936452299E}" sibTransId="{225D3D62-A771-4ABB-967E-3FA10B689F85}"/>
    <dgm:cxn modelId="{D4E46585-A97A-4D85-8219-4D50E2FB0D11}" srcId="{C13A2C48-F0C5-4A74-AD83-E511A4B06422}" destId="{954C5AB5-093A-4C07-A543-88AE6DEF4EEE}" srcOrd="2" destOrd="0" parTransId="{2CF82858-C9D5-417D-B7F9-5A37F163DD9D}" sibTransId="{061EC0C7-B539-4945-A77B-721A75620037}"/>
    <dgm:cxn modelId="{B76F05E3-C8FB-47E0-9CAC-7DC653B73C79}" srcId="{C13A2C48-F0C5-4A74-AD83-E511A4B06422}" destId="{F084D9C5-19E4-42E6-BC60-9CB9D865470E}" srcOrd="1" destOrd="0" parTransId="{DFF496CF-2857-4527-88DC-022ADC639437}" sibTransId="{EC6CA2E0-601F-4A64-843D-857958D6B021}"/>
    <dgm:cxn modelId="{728334F5-738E-4A2C-8215-F005366B65C8}" srcId="{C13A2C48-F0C5-4A74-AD83-E511A4B06422}" destId="{B337D3BE-13C3-4285-97B1-2DFA950A6DF0}" srcOrd="0" destOrd="0" parTransId="{060137ED-C9AC-46D8-8FBE-7D3441717665}" sibTransId="{5667B2C7-00A4-4F70-B8C5-FD10A2D04FDB}"/>
    <dgm:cxn modelId="{209AA257-BE2E-456D-9CBC-5D89D6886FA4}" type="presParOf" srcId="{400884D1-D2F1-43C7-98CB-9A0D3F7E6B3C}" destId="{A980CFEE-9896-4228-A05F-C9FBBF65479F}" srcOrd="0" destOrd="0" presId="urn:microsoft.com/office/officeart/2018/5/layout/IconCircleLabelList#2"/>
    <dgm:cxn modelId="{CA782FDB-343F-4EF0-A558-CA148A9F563B}" type="presParOf" srcId="{A980CFEE-9896-4228-A05F-C9FBBF65479F}" destId="{1EB3645C-051B-4D4E-AC90-B46579228EF5}" srcOrd="0" destOrd="0" presId="urn:microsoft.com/office/officeart/2018/5/layout/IconCircleLabelList#2"/>
    <dgm:cxn modelId="{D196FB6F-C3B5-44FA-94ED-1DFCA5CA628F}" type="presParOf" srcId="{A980CFEE-9896-4228-A05F-C9FBBF65479F}" destId="{ED18DC7C-4AEB-4E62-A760-5C30F820F957}" srcOrd="1" destOrd="0" presId="urn:microsoft.com/office/officeart/2018/5/layout/IconCircleLabelList#2"/>
    <dgm:cxn modelId="{EA6F79B6-956A-4F59-9124-53E000E6BAC9}" type="presParOf" srcId="{A980CFEE-9896-4228-A05F-C9FBBF65479F}" destId="{1506EFC3-EB55-4DD5-960B-0B8896A36FFD}" srcOrd="2" destOrd="0" presId="urn:microsoft.com/office/officeart/2018/5/layout/IconCircleLabelList#2"/>
    <dgm:cxn modelId="{258E57BC-D492-4E7D-9286-D6282A4A03C9}" type="presParOf" srcId="{A980CFEE-9896-4228-A05F-C9FBBF65479F}" destId="{31B0B247-8160-4164-8AFD-A7AC25BC4D1B}" srcOrd="3" destOrd="0" presId="urn:microsoft.com/office/officeart/2018/5/layout/IconCircleLabelList#2"/>
    <dgm:cxn modelId="{9DE49EFB-1B09-4908-8843-132868D9AEAB}" type="presParOf" srcId="{400884D1-D2F1-43C7-98CB-9A0D3F7E6B3C}" destId="{DF196D0A-B676-49D9-974D-450C7334DB86}" srcOrd="1" destOrd="0" presId="urn:microsoft.com/office/officeart/2018/5/layout/IconCircleLabelList#2"/>
    <dgm:cxn modelId="{59FBE19C-FCD6-4226-8546-4227FC0F5F5A}" type="presParOf" srcId="{400884D1-D2F1-43C7-98CB-9A0D3F7E6B3C}" destId="{ADB360CE-1EE5-4BF4-8099-AF4D2F324F18}" srcOrd="2" destOrd="0" presId="urn:microsoft.com/office/officeart/2018/5/layout/IconCircleLabelList#2"/>
    <dgm:cxn modelId="{D87F1F0B-4B1C-4926-9927-216A19C6A7B2}" type="presParOf" srcId="{ADB360CE-1EE5-4BF4-8099-AF4D2F324F18}" destId="{FFC59C0A-C72D-44BB-A376-353DAA26AE23}" srcOrd="0" destOrd="0" presId="urn:microsoft.com/office/officeart/2018/5/layout/IconCircleLabelList#2"/>
    <dgm:cxn modelId="{265705E8-1F91-4764-86E8-7A9F7A68F539}" type="presParOf" srcId="{ADB360CE-1EE5-4BF4-8099-AF4D2F324F18}" destId="{9DDD2D95-A9E5-4A0D-B6D9-A47C81F1CD40}" srcOrd="1" destOrd="0" presId="urn:microsoft.com/office/officeart/2018/5/layout/IconCircleLabelList#2"/>
    <dgm:cxn modelId="{095B44A6-96BC-468E-B1B0-F24B53DA8DBD}" type="presParOf" srcId="{ADB360CE-1EE5-4BF4-8099-AF4D2F324F18}" destId="{AF2E6C9A-36A2-4264-B9C7-B9857D6EDC71}" srcOrd="2" destOrd="0" presId="urn:microsoft.com/office/officeart/2018/5/layout/IconCircleLabelList#2"/>
    <dgm:cxn modelId="{26B2446B-F3CE-4A7F-B544-4C5150152368}" type="presParOf" srcId="{ADB360CE-1EE5-4BF4-8099-AF4D2F324F18}" destId="{B6A46D12-8AA6-4578-B712-C0D2A438087B}" srcOrd="3" destOrd="0" presId="urn:microsoft.com/office/officeart/2018/5/layout/IconCircleLabelList#2"/>
    <dgm:cxn modelId="{49F09FAA-A2FD-4933-BF86-DC7BF58C57DD}" type="presParOf" srcId="{400884D1-D2F1-43C7-98CB-9A0D3F7E6B3C}" destId="{7CD6EF83-5403-4155-966A-AC847B84C23F}" srcOrd="3" destOrd="0" presId="urn:microsoft.com/office/officeart/2018/5/layout/IconCircleLabelList#2"/>
    <dgm:cxn modelId="{FC79B074-9B4E-4DF8-AC72-D42AED238C3D}" type="presParOf" srcId="{400884D1-D2F1-43C7-98CB-9A0D3F7E6B3C}" destId="{5E70B503-F574-402E-B8B9-80B96A73918A}" srcOrd="4" destOrd="0" presId="urn:microsoft.com/office/officeart/2018/5/layout/IconCircleLabelList#2"/>
    <dgm:cxn modelId="{EB0F946F-9FCA-4843-914F-3FE418ACE085}" type="presParOf" srcId="{5E70B503-F574-402E-B8B9-80B96A73918A}" destId="{22E47273-19ED-42AF-8CCE-7DC8F584ECD5}" srcOrd="0" destOrd="0" presId="urn:microsoft.com/office/officeart/2018/5/layout/IconCircleLabelList#2"/>
    <dgm:cxn modelId="{B4B071BE-D2A9-4DA5-B9E9-C31EFD4C0783}" type="presParOf" srcId="{5E70B503-F574-402E-B8B9-80B96A73918A}" destId="{2F1172D6-1EF9-4484-A2C6-B89CE3077CCD}" srcOrd="1" destOrd="0" presId="urn:microsoft.com/office/officeart/2018/5/layout/IconCircleLabelList#2"/>
    <dgm:cxn modelId="{3B65F4BA-2B35-42DD-9C4D-50A27080CE7F}" type="presParOf" srcId="{5E70B503-F574-402E-B8B9-80B96A73918A}" destId="{1E814480-1B24-40AA-A97F-3E9C59B2E88F}" srcOrd="2" destOrd="0" presId="urn:microsoft.com/office/officeart/2018/5/layout/IconCircleLabelList#2"/>
    <dgm:cxn modelId="{096486CD-8002-463B-B74A-3BCD501ABC3F}" type="presParOf" srcId="{5E70B503-F574-402E-B8B9-80B96A73918A}" destId="{B84E6EF2-DCA6-44FB-82B7-B02311658D38}" srcOrd="3" destOrd="0" presId="urn:microsoft.com/office/officeart/2018/5/layout/IconCircleLabelList#2"/>
    <dgm:cxn modelId="{AD3C6168-CDE4-4832-A58B-3682B6D2D6B1}" type="presParOf" srcId="{400884D1-D2F1-43C7-98CB-9A0D3F7E6B3C}" destId="{8717B833-5A74-4B64-8D33-0078B9AE152C}" srcOrd="5" destOrd="0" presId="urn:microsoft.com/office/officeart/2018/5/layout/IconCircleLabelList#2"/>
    <dgm:cxn modelId="{42ED7027-8220-472F-BBA9-DD0095D6CEF0}" type="presParOf" srcId="{400884D1-D2F1-43C7-98CB-9A0D3F7E6B3C}" destId="{C0FBBB2C-4D8C-4F29-9A8C-033AB130AB73}" srcOrd="6" destOrd="0" presId="urn:microsoft.com/office/officeart/2018/5/layout/IconCircleLabelList#2"/>
    <dgm:cxn modelId="{4E4D3F1A-1A6E-4BE3-9511-8CDE8FD858A5}" type="presParOf" srcId="{C0FBBB2C-4D8C-4F29-9A8C-033AB130AB73}" destId="{E4E41101-ED4C-4425-85E9-F8D2971ED6F7}" srcOrd="0" destOrd="0" presId="urn:microsoft.com/office/officeart/2018/5/layout/IconCircleLabelList#2"/>
    <dgm:cxn modelId="{BA482BB3-C858-410E-A6D0-419A018E5FCA}" type="presParOf" srcId="{C0FBBB2C-4D8C-4F29-9A8C-033AB130AB73}" destId="{C305422F-2539-454F-8B08-5CEB08A32C44}" srcOrd="1" destOrd="0" presId="urn:microsoft.com/office/officeart/2018/5/layout/IconCircleLabelList#2"/>
    <dgm:cxn modelId="{5DD36DA0-D8DF-4626-9150-023C645FE3B3}" type="presParOf" srcId="{C0FBBB2C-4D8C-4F29-9A8C-033AB130AB73}" destId="{83B0C0CB-FB37-42F0-ABAA-D3AB9A797169}" srcOrd="2" destOrd="0" presId="urn:microsoft.com/office/officeart/2018/5/layout/IconCircleLabelList#2"/>
    <dgm:cxn modelId="{8FB09047-1BF5-47C2-BFB6-0E2A566DF180}" type="presParOf" srcId="{C0FBBB2C-4D8C-4F29-9A8C-033AB130AB73}" destId="{81CF743B-C923-493B-8D20-B1D35A10AEA6}" srcOrd="3" destOrd="0" presId="urn:microsoft.com/office/officeart/2018/5/layout/IconCircleLabel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A6CD8B-8BF9-409F-BCC9-57D30BA753B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6159685-1747-407E-BD15-3E1625F9B45D}">
      <dgm:prSet custT="1"/>
      <dgm:spPr/>
      <dgm:t>
        <a:bodyPr/>
        <a:lstStyle/>
        <a:p>
          <a:r>
            <a:rPr lang="en-US" sz="2800" dirty="0">
              <a:latin typeface="Calibri" panose="020F0502020204030204" pitchFamily="34" charset="0"/>
              <a:cs typeface="Calibri" panose="020F0502020204030204" pitchFamily="34" charset="0"/>
            </a:rPr>
            <a:t>Little attention for the role of the students in the data use process </a:t>
          </a:r>
        </a:p>
      </dgm:t>
    </dgm:pt>
    <dgm:pt modelId="{A2F56A99-8C3C-4381-8FE2-50C54219A232}" type="parTrans" cxnId="{7249A4D9-0D82-48E0-8179-1D03DE137A4B}">
      <dgm:prSet/>
      <dgm:spPr/>
      <dgm:t>
        <a:bodyPr/>
        <a:lstStyle/>
        <a:p>
          <a:endParaRPr lang="en-US"/>
        </a:p>
      </dgm:t>
    </dgm:pt>
    <dgm:pt modelId="{31768A09-54E1-4987-8DBF-F53C01B415A8}" type="sibTrans" cxnId="{7249A4D9-0D82-48E0-8179-1D03DE137A4B}">
      <dgm:prSet/>
      <dgm:spPr/>
      <dgm:t>
        <a:bodyPr/>
        <a:lstStyle/>
        <a:p>
          <a:endParaRPr lang="en-US"/>
        </a:p>
      </dgm:t>
    </dgm:pt>
    <dgm:pt modelId="{95E32763-2CFE-4FE5-BE62-558C0D07060B}">
      <dgm:prSet custT="1"/>
      <dgm:spPr/>
      <dgm:t>
        <a:bodyPr/>
        <a:lstStyle/>
        <a:p>
          <a:r>
            <a:rPr lang="en-US" sz="2800" dirty="0">
              <a:latin typeface="Calibri" panose="020F0502020204030204" pitchFamily="34" charset="0"/>
              <a:cs typeface="Calibri" panose="020F0502020204030204" pitchFamily="34" charset="0"/>
            </a:rPr>
            <a:t>Students as a source of data vs active stakeholder in the use of data</a:t>
          </a:r>
        </a:p>
      </dgm:t>
    </dgm:pt>
    <dgm:pt modelId="{653E4B6F-7332-4092-A338-82F75E4AE3B6}" type="parTrans" cxnId="{D4387A9D-E575-469F-83C5-0FF58A8D997D}">
      <dgm:prSet/>
      <dgm:spPr/>
      <dgm:t>
        <a:bodyPr/>
        <a:lstStyle/>
        <a:p>
          <a:endParaRPr lang="en-US"/>
        </a:p>
      </dgm:t>
    </dgm:pt>
    <dgm:pt modelId="{F17B3184-CD0A-4339-A414-DDEB98068CF4}" type="sibTrans" cxnId="{D4387A9D-E575-469F-83C5-0FF58A8D997D}">
      <dgm:prSet/>
      <dgm:spPr/>
      <dgm:t>
        <a:bodyPr/>
        <a:lstStyle/>
        <a:p>
          <a:endParaRPr lang="en-US"/>
        </a:p>
      </dgm:t>
    </dgm:pt>
    <dgm:pt modelId="{65ADEFA2-5C39-4AB8-8C27-A6E586618046}">
      <dgm:prSet custT="1"/>
      <dgm:spPr/>
      <dgm:t>
        <a:bodyPr/>
        <a:lstStyle/>
        <a:p>
          <a:r>
            <a:rPr lang="en-US" sz="2800" dirty="0">
              <a:latin typeface="Calibri" panose="020F0502020204030204" pitchFamily="34" charset="0"/>
              <a:cs typeface="Calibri" panose="020F0502020204030204" pitchFamily="34" charset="0"/>
            </a:rPr>
            <a:t>“The object of change” vs “creator of change” (</a:t>
          </a:r>
          <a:r>
            <a:rPr lang="en-US" sz="2800" dirty="0" err="1">
              <a:latin typeface="Calibri" panose="020F0502020204030204" pitchFamily="34" charset="0"/>
              <a:cs typeface="Calibri" panose="020F0502020204030204" pitchFamily="34" charset="0"/>
            </a:rPr>
            <a:t>Yonezawa</a:t>
          </a:r>
          <a:r>
            <a:rPr lang="en-US" sz="2800" dirty="0">
              <a:latin typeface="Calibri" panose="020F0502020204030204" pitchFamily="34" charset="0"/>
              <a:cs typeface="Calibri" panose="020F0502020204030204" pitchFamily="34" charset="0"/>
            </a:rPr>
            <a:t> &amp; Jones, 2007, p. 340)</a:t>
          </a:r>
        </a:p>
      </dgm:t>
    </dgm:pt>
    <dgm:pt modelId="{CF809644-9AFA-441B-A7FC-CF2F87EAC8BB}" type="parTrans" cxnId="{15FA64C2-5F59-4852-80E5-EBA96B45ABB4}">
      <dgm:prSet/>
      <dgm:spPr/>
      <dgm:t>
        <a:bodyPr/>
        <a:lstStyle/>
        <a:p>
          <a:endParaRPr lang="en-US"/>
        </a:p>
      </dgm:t>
    </dgm:pt>
    <dgm:pt modelId="{B6B07893-E9EE-4674-877C-D6A9AFB81C59}" type="sibTrans" cxnId="{15FA64C2-5F59-4852-80E5-EBA96B45ABB4}">
      <dgm:prSet/>
      <dgm:spPr/>
      <dgm:t>
        <a:bodyPr/>
        <a:lstStyle/>
        <a:p>
          <a:endParaRPr lang="en-US"/>
        </a:p>
      </dgm:t>
    </dgm:pt>
    <dgm:pt modelId="{73BAE21B-1B18-48DE-9944-E8F4EE4AC853}">
      <dgm:prSet custT="1"/>
      <dgm:spPr/>
      <dgm:t>
        <a:bodyPr/>
        <a:lstStyle/>
        <a:p>
          <a:r>
            <a:rPr lang="en-US" sz="2800" dirty="0">
              <a:latin typeface="Calibri" panose="020F0502020204030204" pitchFamily="34" charset="0"/>
              <a:cs typeface="Calibri" panose="020F0502020204030204" pitchFamily="34" charset="0"/>
            </a:rPr>
            <a:t>Why and how  to involve students in the use of data as active participants?</a:t>
          </a:r>
        </a:p>
      </dgm:t>
    </dgm:pt>
    <dgm:pt modelId="{054D119A-FBD8-49B9-B63D-31131A9A2F97}" type="parTrans" cxnId="{F2628601-2E5E-438E-BDDB-B526EDAD85E0}">
      <dgm:prSet/>
      <dgm:spPr/>
      <dgm:t>
        <a:bodyPr/>
        <a:lstStyle/>
        <a:p>
          <a:endParaRPr lang="en-US"/>
        </a:p>
      </dgm:t>
    </dgm:pt>
    <dgm:pt modelId="{32357F9D-FD5F-49FE-92D4-DCCB696B277E}" type="sibTrans" cxnId="{F2628601-2E5E-438E-BDDB-B526EDAD85E0}">
      <dgm:prSet/>
      <dgm:spPr/>
      <dgm:t>
        <a:bodyPr/>
        <a:lstStyle/>
        <a:p>
          <a:endParaRPr lang="en-US"/>
        </a:p>
      </dgm:t>
    </dgm:pt>
    <dgm:pt modelId="{5E0A6A8E-01CE-45AF-B9C5-DA5C0982295C}" type="pres">
      <dgm:prSet presAssocID="{ADA6CD8B-8BF9-409F-BCC9-57D30BA753B8}" presName="vert0" presStyleCnt="0">
        <dgm:presLayoutVars>
          <dgm:dir/>
          <dgm:animOne val="branch"/>
          <dgm:animLvl val="lvl"/>
        </dgm:presLayoutVars>
      </dgm:prSet>
      <dgm:spPr/>
    </dgm:pt>
    <dgm:pt modelId="{5D0B193B-EE06-4B2E-80A2-606534A4F95B}" type="pres">
      <dgm:prSet presAssocID="{D6159685-1747-407E-BD15-3E1625F9B45D}" presName="thickLine" presStyleLbl="alignNode1" presStyleIdx="0" presStyleCnt="4"/>
      <dgm:spPr/>
    </dgm:pt>
    <dgm:pt modelId="{DB97DC48-AFF8-4E1C-ADD8-714643CD3167}" type="pres">
      <dgm:prSet presAssocID="{D6159685-1747-407E-BD15-3E1625F9B45D}" presName="horz1" presStyleCnt="0"/>
      <dgm:spPr/>
    </dgm:pt>
    <dgm:pt modelId="{AF2338A8-4EA2-4F3A-BEC6-75B604828827}" type="pres">
      <dgm:prSet presAssocID="{D6159685-1747-407E-BD15-3E1625F9B45D}" presName="tx1" presStyleLbl="revTx" presStyleIdx="0" presStyleCnt="4" custLinFactNeighborY="-9807"/>
      <dgm:spPr/>
    </dgm:pt>
    <dgm:pt modelId="{1066892E-7925-4C3A-9114-4A080210EA2B}" type="pres">
      <dgm:prSet presAssocID="{D6159685-1747-407E-BD15-3E1625F9B45D}" presName="vert1" presStyleCnt="0"/>
      <dgm:spPr/>
    </dgm:pt>
    <dgm:pt modelId="{A1264CDC-97AF-49B9-9BB3-F01F0C1C4F64}" type="pres">
      <dgm:prSet presAssocID="{95E32763-2CFE-4FE5-BE62-558C0D07060B}" presName="thickLine" presStyleLbl="alignNode1" presStyleIdx="1" presStyleCnt="4"/>
      <dgm:spPr/>
    </dgm:pt>
    <dgm:pt modelId="{9B8EB133-59B0-4EAB-8822-4945B7E2B1C2}" type="pres">
      <dgm:prSet presAssocID="{95E32763-2CFE-4FE5-BE62-558C0D07060B}" presName="horz1" presStyleCnt="0"/>
      <dgm:spPr/>
    </dgm:pt>
    <dgm:pt modelId="{3C0277BE-2924-4CDE-B3EB-07220B01FBCA}" type="pres">
      <dgm:prSet presAssocID="{95E32763-2CFE-4FE5-BE62-558C0D07060B}" presName="tx1" presStyleLbl="revTx" presStyleIdx="1" presStyleCnt="4"/>
      <dgm:spPr/>
    </dgm:pt>
    <dgm:pt modelId="{1E72350A-B5EB-4E57-9ADD-EEC13504E6C0}" type="pres">
      <dgm:prSet presAssocID="{95E32763-2CFE-4FE5-BE62-558C0D07060B}" presName="vert1" presStyleCnt="0"/>
      <dgm:spPr/>
    </dgm:pt>
    <dgm:pt modelId="{98313E39-B98E-47C5-80F3-34C0B69B3366}" type="pres">
      <dgm:prSet presAssocID="{65ADEFA2-5C39-4AB8-8C27-A6E586618046}" presName="thickLine" presStyleLbl="alignNode1" presStyleIdx="2" presStyleCnt="4"/>
      <dgm:spPr/>
    </dgm:pt>
    <dgm:pt modelId="{70BC1576-EFE3-4F63-829A-C2CFE7CB58A5}" type="pres">
      <dgm:prSet presAssocID="{65ADEFA2-5C39-4AB8-8C27-A6E586618046}" presName="horz1" presStyleCnt="0"/>
      <dgm:spPr/>
    </dgm:pt>
    <dgm:pt modelId="{57C94D90-055C-4A76-BA2A-D2CE3083F5C4}" type="pres">
      <dgm:prSet presAssocID="{65ADEFA2-5C39-4AB8-8C27-A6E586618046}" presName="tx1" presStyleLbl="revTx" presStyleIdx="2" presStyleCnt="4"/>
      <dgm:spPr/>
    </dgm:pt>
    <dgm:pt modelId="{3AD4530B-BDC2-471E-857F-ACAFF2797257}" type="pres">
      <dgm:prSet presAssocID="{65ADEFA2-5C39-4AB8-8C27-A6E586618046}" presName="vert1" presStyleCnt="0"/>
      <dgm:spPr/>
    </dgm:pt>
    <dgm:pt modelId="{7BCEE42E-C418-417C-857D-017BE51FDA94}" type="pres">
      <dgm:prSet presAssocID="{73BAE21B-1B18-48DE-9944-E8F4EE4AC853}" presName="thickLine" presStyleLbl="alignNode1" presStyleIdx="3" presStyleCnt="4"/>
      <dgm:spPr/>
    </dgm:pt>
    <dgm:pt modelId="{AF15883B-F371-4A69-BB31-5B937229D733}" type="pres">
      <dgm:prSet presAssocID="{73BAE21B-1B18-48DE-9944-E8F4EE4AC853}" presName="horz1" presStyleCnt="0"/>
      <dgm:spPr/>
    </dgm:pt>
    <dgm:pt modelId="{6291F277-3DD6-4FDD-8FC5-5BBE89BA9B33}" type="pres">
      <dgm:prSet presAssocID="{73BAE21B-1B18-48DE-9944-E8F4EE4AC853}" presName="tx1" presStyleLbl="revTx" presStyleIdx="3" presStyleCnt="4"/>
      <dgm:spPr/>
    </dgm:pt>
    <dgm:pt modelId="{539A66BD-C87E-4E97-BA65-7CB36E1089C5}" type="pres">
      <dgm:prSet presAssocID="{73BAE21B-1B18-48DE-9944-E8F4EE4AC853}" presName="vert1" presStyleCnt="0"/>
      <dgm:spPr/>
    </dgm:pt>
  </dgm:ptLst>
  <dgm:cxnLst>
    <dgm:cxn modelId="{F2628601-2E5E-438E-BDDB-B526EDAD85E0}" srcId="{ADA6CD8B-8BF9-409F-BCC9-57D30BA753B8}" destId="{73BAE21B-1B18-48DE-9944-E8F4EE4AC853}" srcOrd="3" destOrd="0" parTransId="{054D119A-FBD8-49B9-B63D-31131A9A2F97}" sibTransId="{32357F9D-FD5F-49FE-92D4-DCCB696B277E}"/>
    <dgm:cxn modelId="{C000380A-827F-466E-8A2A-A0394EAF514E}" type="presOf" srcId="{ADA6CD8B-8BF9-409F-BCC9-57D30BA753B8}" destId="{5E0A6A8E-01CE-45AF-B9C5-DA5C0982295C}" srcOrd="0" destOrd="0" presId="urn:microsoft.com/office/officeart/2008/layout/LinedList"/>
    <dgm:cxn modelId="{7BF67B28-21DF-45CF-AE3A-04E1D399BC64}" type="presOf" srcId="{73BAE21B-1B18-48DE-9944-E8F4EE4AC853}" destId="{6291F277-3DD6-4FDD-8FC5-5BBE89BA9B33}" srcOrd="0" destOrd="0" presId="urn:microsoft.com/office/officeart/2008/layout/LinedList"/>
    <dgm:cxn modelId="{AAFF318A-E1A3-4FC8-9060-41CEA51698A9}" type="presOf" srcId="{65ADEFA2-5C39-4AB8-8C27-A6E586618046}" destId="{57C94D90-055C-4A76-BA2A-D2CE3083F5C4}" srcOrd="0" destOrd="0" presId="urn:microsoft.com/office/officeart/2008/layout/LinedList"/>
    <dgm:cxn modelId="{972D9A92-17DF-4BA2-8DE4-C9A595E1D742}" type="presOf" srcId="{95E32763-2CFE-4FE5-BE62-558C0D07060B}" destId="{3C0277BE-2924-4CDE-B3EB-07220B01FBCA}" srcOrd="0" destOrd="0" presId="urn:microsoft.com/office/officeart/2008/layout/LinedList"/>
    <dgm:cxn modelId="{D4387A9D-E575-469F-83C5-0FF58A8D997D}" srcId="{ADA6CD8B-8BF9-409F-BCC9-57D30BA753B8}" destId="{95E32763-2CFE-4FE5-BE62-558C0D07060B}" srcOrd="1" destOrd="0" parTransId="{653E4B6F-7332-4092-A338-82F75E4AE3B6}" sibTransId="{F17B3184-CD0A-4339-A414-DDEB98068CF4}"/>
    <dgm:cxn modelId="{15FA64C2-5F59-4852-80E5-EBA96B45ABB4}" srcId="{ADA6CD8B-8BF9-409F-BCC9-57D30BA753B8}" destId="{65ADEFA2-5C39-4AB8-8C27-A6E586618046}" srcOrd="2" destOrd="0" parTransId="{CF809644-9AFA-441B-A7FC-CF2F87EAC8BB}" sibTransId="{B6B07893-E9EE-4674-877C-D6A9AFB81C59}"/>
    <dgm:cxn modelId="{7249A4D9-0D82-48E0-8179-1D03DE137A4B}" srcId="{ADA6CD8B-8BF9-409F-BCC9-57D30BA753B8}" destId="{D6159685-1747-407E-BD15-3E1625F9B45D}" srcOrd="0" destOrd="0" parTransId="{A2F56A99-8C3C-4381-8FE2-50C54219A232}" sibTransId="{31768A09-54E1-4987-8DBF-F53C01B415A8}"/>
    <dgm:cxn modelId="{EE6AC7E1-FF18-44E9-ADA2-99AC5CCAF18D}" type="presOf" srcId="{D6159685-1747-407E-BD15-3E1625F9B45D}" destId="{AF2338A8-4EA2-4F3A-BEC6-75B604828827}" srcOrd="0" destOrd="0" presId="urn:microsoft.com/office/officeart/2008/layout/LinedList"/>
    <dgm:cxn modelId="{CAE3FC15-81D3-4D94-BA68-308C28ED6FEF}" type="presParOf" srcId="{5E0A6A8E-01CE-45AF-B9C5-DA5C0982295C}" destId="{5D0B193B-EE06-4B2E-80A2-606534A4F95B}" srcOrd="0" destOrd="0" presId="urn:microsoft.com/office/officeart/2008/layout/LinedList"/>
    <dgm:cxn modelId="{BB2E114A-0326-4356-BDC5-9F816F19FA90}" type="presParOf" srcId="{5E0A6A8E-01CE-45AF-B9C5-DA5C0982295C}" destId="{DB97DC48-AFF8-4E1C-ADD8-714643CD3167}" srcOrd="1" destOrd="0" presId="urn:microsoft.com/office/officeart/2008/layout/LinedList"/>
    <dgm:cxn modelId="{628CD48A-3D80-4CCD-B862-94533AC91AFF}" type="presParOf" srcId="{DB97DC48-AFF8-4E1C-ADD8-714643CD3167}" destId="{AF2338A8-4EA2-4F3A-BEC6-75B604828827}" srcOrd="0" destOrd="0" presId="urn:microsoft.com/office/officeart/2008/layout/LinedList"/>
    <dgm:cxn modelId="{FC2753E8-A181-44EA-829F-B294BEBAB5DD}" type="presParOf" srcId="{DB97DC48-AFF8-4E1C-ADD8-714643CD3167}" destId="{1066892E-7925-4C3A-9114-4A080210EA2B}" srcOrd="1" destOrd="0" presId="urn:microsoft.com/office/officeart/2008/layout/LinedList"/>
    <dgm:cxn modelId="{4CBE670F-67B4-4547-83BF-C036ED5E58A2}" type="presParOf" srcId="{5E0A6A8E-01CE-45AF-B9C5-DA5C0982295C}" destId="{A1264CDC-97AF-49B9-9BB3-F01F0C1C4F64}" srcOrd="2" destOrd="0" presId="urn:microsoft.com/office/officeart/2008/layout/LinedList"/>
    <dgm:cxn modelId="{0EF7A1D6-797C-46AA-A97F-676E9EFECA3D}" type="presParOf" srcId="{5E0A6A8E-01CE-45AF-B9C5-DA5C0982295C}" destId="{9B8EB133-59B0-4EAB-8822-4945B7E2B1C2}" srcOrd="3" destOrd="0" presId="urn:microsoft.com/office/officeart/2008/layout/LinedList"/>
    <dgm:cxn modelId="{53A30C71-C282-4DE5-89F6-13BF50029634}" type="presParOf" srcId="{9B8EB133-59B0-4EAB-8822-4945B7E2B1C2}" destId="{3C0277BE-2924-4CDE-B3EB-07220B01FBCA}" srcOrd="0" destOrd="0" presId="urn:microsoft.com/office/officeart/2008/layout/LinedList"/>
    <dgm:cxn modelId="{3387EAB9-6420-47BB-A17A-4E4CAED25739}" type="presParOf" srcId="{9B8EB133-59B0-4EAB-8822-4945B7E2B1C2}" destId="{1E72350A-B5EB-4E57-9ADD-EEC13504E6C0}" srcOrd="1" destOrd="0" presId="urn:microsoft.com/office/officeart/2008/layout/LinedList"/>
    <dgm:cxn modelId="{AD8DE21F-0248-42CD-9154-3CC0926945BC}" type="presParOf" srcId="{5E0A6A8E-01CE-45AF-B9C5-DA5C0982295C}" destId="{98313E39-B98E-47C5-80F3-34C0B69B3366}" srcOrd="4" destOrd="0" presId="urn:microsoft.com/office/officeart/2008/layout/LinedList"/>
    <dgm:cxn modelId="{48F8CBFC-98DC-4852-81D7-3012B6C4385D}" type="presParOf" srcId="{5E0A6A8E-01CE-45AF-B9C5-DA5C0982295C}" destId="{70BC1576-EFE3-4F63-829A-C2CFE7CB58A5}" srcOrd="5" destOrd="0" presId="urn:microsoft.com/office/officeart/2008/layout/LinedList"/>
    <dgm:cxn modelId="{5CE2A9D7-A0F3-47DC-A329-327B6064ED17}" type="presParOf" srcId="{70BC1576-EFE3-4F63-829A-C2CFE7CB58A5}" destId="{57C94D90-055C-4A76-BA2A-D2CE3083F5C4}" srcOrd="0" destOrd="0" presId="urn:microsoft.com/office/officeart/2008/layout/LinedList"/>
    <dgm:cxn modelId="{24ED7EB6-CA79-440B-8672-ED2B122BF853}" type="presParOf" srcId="{70BC1576-EFE3-4F63-829A-C2CFE7CB58A5}" destId="{3AD4530B-BDC2-471E-857F-ACAFF2797257}" srcOrd="1" destOrd="0" presId="urn:microsoft.com/office/officeart/2008/layout/LinedList"/>
    <dgm:cxn modelId="{C6F99586-47AE-4476-8012-330298EC044E}" type="presParOf" srcId="{5E0A6A8E-01CE-45AF-B9C5-DA5C0982295C}" destId="{7BCEE42E-C418-417C-857D-017BE51FDA94}" srcOrd="6" destOrd="0" presId="urn:microsoft.com/office/officeart/2008/layout/LinedList"/>
    <dgm:cxn modelId="{D4240B2A-452C-4ADB-BD08-4330761AF169}" type="presParOf" srcId="{5E0A6A8E-01CE-45AF-B9C5-DA5C0982295C}" destId="{AF15883B-F371-4A69-BB31-5B937229D733}" srcOrd="7" destOrd="0" presId="urn:microsoft.com/office/officeart/2008/layout/LinedList"/>
    <dgm:cxn modelId="{D4E6EFBD-5F1C-4C57-8086-B3731DC44A0A}" type="presParOf" srcId="{AF15883B-F371-4A69-BB31-5B937229D733}" destId="{6291F277-3DD6-4FDD-8FC5-5BBE89BA9B33}" srcOrd="0" destOrd="0" presId="urn:microsoft.com/office/officeart/2008/layout/LinedList"/>
    <dgm:cxn modelId="{E7D28968-4168-43B6-8F97-85C3C167F0F4}" type="presParOf" srcId="{AF15883B-F371-4A69-BB31-5B937229D733}" destId="{539A66BD-C87E-4E97-BA65-7CB36E1089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A6CD8B-8BF9-409F-BCC9-57D30BA753B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6159685-1747-407E-BD15-3E1625F9B45D}">
      <dgm:prSet custT="1"/>
      <dgm:spPr/>
      <dgm:t>
        <a:bodyPr/>
        <a:lstStyle/>
        <a:p>
          <a:r>
            <a:rPr lang="en-US" sz="2200" i="0" dirty="0">
              <a:effectLst/>
              <a:latin typeface="Calibri" panose="020F0502020204030204" pitchFamily="34" charset="0"/>
              <a:ea typeface="Calibri" panose="020F0502020204030204" pitchFamily="34" charset="0"/>
              <a:cs typeface="Calibri" panose="020F0502020204030204" pitchFamily="34" charset="0"/>
            </a:rPr>
            <a:t>Innovation: To understand and address educational problems (Mitra, 2004; </a:t>
          </a:r>
          <a:r>
            <a:rPr lang="en-US" sz="2200" i="0" dirty="0" err="1">
              <a:effectLst/>
              <a:latin typeface="Calibri" panose="020F0502020204030204" pitchFamily="34" charset="0"/>
              <a:ea typeface="Calibri" panose="020F0502020204030204" pitchFamily="34" charset="0"/>
              <a:cs typeface="Calibri" panose="020F0502020204030204" pitchFamily="34" charset="0"/>
            </a:rPr>
            <a:t>Yonezawa</a:t>
          </a:r>
          <a:r>
            <a:rPr lang="en-US" sz="2200" i="0" dirty="0">
              <a:effectLst/>
              <a:latin typeface="Calibri" panose="020F0502020204030204" pitchFamily="34" charset="0"/>
              <a:ea typeface="Calibri" panose="020F0502020204030204" pitchFamily="34" charset="0"/>
              <a:cs typeface="Calibri" panose="020F0502020204030204" pitchFamily="34" charset="0"/>
            </a:rPr>
            <a:t> &amp; Jones, 2007); Students see different problems and see problems differently</a:t>
          </a:r>
          <a:r>
            <a:rPr lang="nl-NL" sz="2200" i="0" dirty="0">
              <a:latin typeface="Calibri" panose="020F0502020204030204" pitchFamily="34" charset="0"/>
              <a:cs typeface="Calibri" panose="020F0502020204030204" pitchFamily="34" charset="0"/>
            </a:rPr>
            <a:t> (</a:t>
          </a:r>
          <a:r>
            <a:rPr lang="nl-NL" sz="2200" i="0" dirty="0" err="1">
              <a:latin typeface="Calibri" panose="020F0502020204030204" pitchFamily="34" charset="0"/>
              <a:cs typeface="Calibri" panose="020F0502020204030204" pitchFamily="34" charset="0"/>
            </a:rPr>
            <a:t>Fielding</a:t>
          </a:r>
          <a:r>
            <a:rPr lang="nl-NL" sz="2200" i="0" dirty="0">
              <a:latin typeface="Calibri" panose="020F0502020204030204" pitchFamily="34" charset="0"/>
              <a:cs typeface="Calibri" panose="020F0502020204030204" pitchFamily="34" charset="0"/>
            </a:rPr>
            <a:t>, 2001)</a:t>
          </a:r>
        </a:p>
        <a:p>
          <a:endParaRPr lang="en-US" sz="2800" dirty="0">
            <a:latin typeface="Calibri" panose="020F0502020204030204" pitchFamily="34" charset="0"/>
            <a:cs typeface="Calibri" panose="020F0502020204030204" pitchFamily="34" charset="0"/>
          </a:endParaRPr>
        </a:p>
      </dgm:t>
    </dgm:pt>
    <dgm:pt modelId="{A2F56A99-8C3C-4381-8FE2-50C54219A232}" type="parTrans" cxnId="{7249A4D9-0D82-48E0-8179-1D03DE137A4B}">
      <dgm:prSet/>
      <dgm:spPr/>
      <dgm:t>
        <a:bodyPr/>
        <a:lstStyle/>
        <a:p>
          <a:endParaRPr lang="en-US"/>
        </a:p>
      </dgm:t>
    </dgm:pt>
    <dgm:pt modelId="{31768A09-54E1-4987-8DBF-F53C01B415A8}" type="sibTrans" cxnId="{7249A4D9-0D82-48E0-8179-1D03DE137A4B}">
      <dgm:prSet/>
      <dgm:spPr/>
      <dgm:t>
        <a:bodyPr/>
        <a:lstStyle/>
        <a:p>
          <a:endParaRPr lang="en-US"/>
        </a:p>
      </dgm:t>
    </dgm:pt>
    <dgm:pt modelId="{95E32763-2CFE-4FE5-BE62-558C0D07060B}">
      <dgm:prSet custT="1"/>
      <dgm:spPr/>
      <dgm:t>
        <a:bodyPr/>
        <a:lstStyle/>
        <a:p>
          <a:r>
            <a:rPr lang="en-US" sz="2200" i="0" dirty="0">
              <a:effectLst/>
              <a:latin typeface="Calibri" panose="020F0502020204030204" pitchFamily="34" charset="0"/>
              <a:ea typeface="Calibri" panose="020F0502020204030204" pitchFamily="34" charset="0"/>
              <a:cs typeface="Calibri" panose="020F0502020204030204" pitchFamily="34" charset="0"/>
            </a:rPr>
            <a:t>Learning: To develop data literacy, a core competence (OECD, 2019); to provide input to teachers on how to improve quality of teaching and learning </a:t>
          </a:r>
          <a:r>
            <a:rPr lang="nl-NL" sz="2200" i="0" dirty="0">
              <a:latin typeface="Calibri" panose="020F0502020204030204" pitchFamily="34" charset="0"/>
              <a:cs typeface="Calibri" panose="020F0502020204030204" pitchFamily="34" charset="0"/>
            </a:rPr>
            <a:t>(</a:t>
          </a:r>
          <a:r>
            <a:rPr lang="nl-NL" sz="2200" i="0" dirty="0" err="1">
              <a:latin typeface="Calibri" panose="020F0502020204030204" pitchFamily="34" charset="0"/>
              <a:cs typeface="Calibri" panose="020F0502020204030204" pitchFamily="34" charset="0"/>
            </a:rPr>
            <a:t>Fielding</a:t>
          </a:r>
          <a:r>
            <a:rPr lang="nl-NL" sz="2200" i="0" dirty="0">
              <a:latin typeface="Calibri" panose="020F0502020204030204" pitchFamily="34" charset="0"/>
              <a:cs typeface="Calibri" panose="020F0502020204030204" pitchFamily="34" charset="0"/>
            </a:rPr>
            <a:t>, 2003)</a:t>
          </a:r>
          <a:endParaRPr lang="en-US" sz="2200" i="0" dirty="0">
            <a:latin typeface="Calibri" panose="020F0502020204030204" pitchFamily="34" charset="0"/>
            <a:cs typeface="Calibri" panose="020F0502020204030204" pitchFamily="34" charset="0"/>
          </a:endParaRPr>
        </a:p>
      </dgm:t>
    </dgm:pt>
    <dgm:pt modelId="{653E4B6F-7332-4092-A338-82F75E4AE3B6}" type="parTrans" cxnId="{D4387A9D-E575-469F-83C5-0FF58A8D997D}">
      <dgm:prSet/>
      <dgm:spPr/>
      <dgm:t>
        <a:bodyPr/>
        <a:lstStyle/>
        <a:p>
          <a:endParaRPr lang="en-US"/>
        </a:p>
      </dgm:t>
    </dgm:pt>
    <dgm:pt modelId="{F17B3184-CD0A-4339-A414-DDEB98068CF4}" type="sibTrans" cxnId="{D4387A9D-E575-469F-83C5-0FF58A8D997D}">
      <dgm:prSet/>
      <dgm:spPr/>
      <dgm:t>
        <a:bodyPr/>
        <a:lstStyle/>
        <a:p>
          <a:endParaRPr lang="en-US"/>
        </a:p>
      </dgm:t>
    </dgm:pt>
    <dgm:pt modelId="{65ADEFA2-5C39-4AB8-8C27-A6E586618046}">
      <dgm:prSet custT="1"/>
      <dgm:spPr/>
      <dgm:t>
        <a:bodyPr/>
        <a:lstStyle/>
        <a:p>
          <a:r>
            <a:rPr lang="en-US" sz="2200" dirty="0">
              <a:latin typeface="Calibri" panose="020F0502020204030204" pitchFamily="34" charset="0"/>
              <a:ea typeface="Calibri" panose="020F0502020204030204" pitchFamily="34" charset="0"/>
              <a:cs typeface="Times New Roman" panose="02020603050405020304" pitchFamily="18" charset="0"/>
            </a:rPr>
            <a:t>Justice: S</a:t>
          </a:r>
          <a:r>
            <a:rPr lang="en-US" sz="2200" dirty="0">
              <a:effectLst/>
              <a:latin typeface="Calibri" panose="020F0502020204030204" pitchFamily="34" charset="0"/>
              <a:ea typeface="Calibri" panose="020F0502020204030204" pitchFamily="34" charset="0"/>
              <a:cs typeface="Times New Roman" panose="02020603050405020304" pitchFamily="18" charset="0"/>
            </a:rPr>
            <a:t>tudents right to access and have control over their data (e.g., GDPR, FERPA); Students not involved in matters that involve them and have little influence on decisions that impact them</a:t>
          </a:r>
          <a:r>
            <a:rPr lang="nl-NL" sz="2200" dirty="0">
              <a:effectLst/>
              <a:latin typeface="Calibri" panose="020F0502020204030204" pitchFamily="34" charset="0"/>
              <a:cs typeface="Times New Roman" panose="02020603050405020304" pitchFamily="18" charset="0"/>
            </a:rPr>
            <a:t> (Smit, 2013)</a:t>
          </a:r>
        </a:p>
        <a:p>
          <a:endParaRPr lang="en-US" sz="2800" dirty="0">
            <a:latin typeface="Calibri" panose="020F0502020204030204" pitchFamily="34" charset="0"/>
            <a:cs typeface="Calibri" panose="020F0502020204030204" pitchFamily="34" charset="0"/>
          </a:endParaRPr>
        </a:p>
      </dgm:t>
    </dgm:pt>
    <dgm:pt modelId="{CF809644-9AFA-441B-A7FC-CF2F87EAC8BB}" type="parTrans" cxnId="{15FA64C2-5F59-4852-80E5-EBA96B45ABB4}">
      <dgm:prSet/>
      <dgm:spPr/>
      <dgm:t>
        <a:bodyPr/>
        <a:lstStyle/>
        <a:p>
          <a:endParaRPr lang="en-US"/>
        </a:p>
      </dgm:t>
    </dgm:pt>
    <dgm:pt modelId="{B6B07893-E9EE-4674-877C-D6A9AFB81C59}" type="sibTrans" cxnId="{15FA64C2-5F59-4852-80E5-EBA96B45ABB4}">
      <dgm:prSet/>
      <dgm:spPr/>
      <dgm:t>
        <a:bodyPr/>
        <a:lstStyle/>
        <a:p>
          <a:endParaRPr lang="en-US"/>
        </a:p>
      </dgm:t>
    </dgm:pt>
    <dgm:pt modelId="{73BAE21B-1B18-48DE-9944-E8F4EE4AC853}">
      <dgm:prSet custT="1"/>
      <dgm:spPr/>
      <dgm:t>
        <a:bodyPr/>
        <a:lstStyle/>
        <a:p>
          <a:r>
            <a:rPr lang="en-US" sz="2200" dirty="0">
              <a:effectLst/>
              <a:latin typeface="Calibri" panose="020F0502020204030204" pitchFamily="34" charset="0"/>
              <a:ea typeface="Calibri" panose="020F0502020204030204" pitchFamily="34" charset="0"/>
              <a:cs typeface="Times New Roman" panose="02020603050405020304" pitchFamily="18" charset="0"/>
            </a:rPr>
            <a:t>Social: </a:t>
          </a:r>
          <a:r>
            <a:rPr lang="en-US" sz="2200" dirty="0">
              <a:effectLst/>
              <a:latin typeface="Calibri" panose="020F0502020204030204" pitchFamily="34" charset="0"/>
              <a:cs typeface="Times New Roman" panose="02020603050405020304" pitchFamily="18" charset="0"/>
            </a:rPr>
            <a:t>"from objects of change to creators of change" (</a:t>
          </a:r>
          <a:r>
            <a:rPr lang="en-US" sz="2200" dirty="0" err="1">
              <a:effectLst/>
              <a:latin typeface="Calibri" panose="020F0502020204030204" pitchFamily="34" charset="0"/>
              <a:cs typeface="Times New Roman" panose="02020603050405020304" pitchFamily="18" charset="0"/>
            </a:rPr>
            <a:t>Yonezawa</a:t>
          </a:r>
          <a:r>
            <a:rPr lang="en-US" sz="2200" dirty="0">
              <a:effectLst/>
              <a:latin typeface="Calibri" panose="020F0502020204030204" pitchFamily="34" charset="0"/>
              <a:cs typeface="Times New Roman" panose="02020603050405020304" pitchFamily="18" charset="0"/>
            </a:rPr>
            <a:t> &amp; Jones, 2007); "from objects of investigation to agents of their own transformation" (Fielding, 2004); </a:t>
          </a:r>
          <a:r>
            <a:rPr lang="en-US" sz="2200" dirty="0">
              <a:effectLst/>
              <a:latin typeface="Calibri" panose="020F0502020204030204" pitchFamily="34" charset="0"/>
              <a:ea typeface="Calibri" panose="020F0502020204030204" pitchFamily="34" charset="0"/>
              <a:cs typeface="Times New Roman" panose="02020603050405020304" pitchFamily="18" charset="0"/>
            </a:rPr>
            <a:t>Students as valuable partners in the actual use of these data, </a:t>
          </a:r>
          <a:r>
            <a:rPr lang="en-US" sz="2200" b="1" dirty="0">
              <a:effectLst/>
              <a:latin typeface="Calibri" panose="020F0502020204030204" pitchFamily="34" charset="0"/>
              <a:ea typeface="Calibri" panose="020F0502020204030204" pitchFamily="34" charset="0"/>
              <a:cs typeface="Times New Roman" panose="02020603050405020304" pitchFamily="18" charset="0"/>
            </a:rPr>
            <a:t>inclusion</a:t>
          </a:r>
          <a:endParaRPr lang="en-US" sz="2200" b="1" dirty="0">
            <a:latin typeface="Calibri" panose="020F0502020204030204" pitchFamily="34" charset="0"/>
            <a:cs typeface="Calibri" panose="020F0502020204030204" pitchFamily="34" charset="0"/>
          </a:endParaRPr>
        </a:p>
      </dgm:t>
    </dgm:pt>
    <dgm:pt modelId="{054D119A-FBD8-49B9-B63D-31131A9A2F97}" type="parTrans" cxnId="{F2628601-2E5E-438E-BDDB-B526EDAD85E0}">
      <dgm:prSet/>
      <dgm:spPr/>
      <dgm:t>
        <a:bodyPr/>
        <a:lstStyle/>
        <a:p>
          <a:endParaRPr lang="en-US"/>
        </a:p>
      </dgm:t>
    </dgm:pt>
    <dgm:pt modelId="{32357F9D-FD5F-49FE-92D4-DCCB696B277E}" type="sibTrans" cxnId="{F2628601-2E5E-438E-BDDB-B526EDAD85E0}">
      <dgm:prSet/>
      <dgm:spPr/>
      <dgm:t>
        <a:bodyPr/>
        <a:lstStyle/>
        <a:p>
          <a:endParaRPr lang="en-US"/>
        </a:p>
      </dgm:t>
    </dgm:pt>
    <dgm:pt modelId="{5E0A6A8E-01CE-45AF-B9C5-DA5C0982295C}" type="pres">
      <dgm:prSet presAssocID="{ADA6CD8B-8BF9-409F-BCC9-57D30BA753B8}" presName="vert0" presStyleCnt="0">
        <dgm:presLayoutVars>
          <dgm:dir/>
          <dgm:animOne val="branch"/>
          <dgm:animLvl val="lvl"/>
        </dgm:presLayoutVars>
      </dgm:prSet>
      <dgm:spPr/>
    </dgm:pt>
    <dgm:pt modelId="{5D0B193B-EE06-4B2E-80A2-606534A4F95B}" type="pres">
      <dgm:prSet presAssocID="{D6159685-1747-407E-BD15-3E1625F9B45D}" presName="thickLine" presStyleLbl="alignNode1" presStyleIdx="0" presStyleCnt="4"/>
      <dgm:spPr/>
    </dgm:pt>
    <dgm:pt modelId="{DB97DC48-AFF8-4E1C-ADD8-714643CD3167}" type="pres">
      <dgm:prSet presAssocID="{D6159685-1747-407E-BD15-3E1625F9B45D}" presName="horz1" presStyleCnt="0"/>
      <dgm:spPr/>
    </dgm:pt>
    <dgm:pt modelId="{AF2338A8-4EA2-4F3A-BEC6-75B604828827}" type="pres">
      <dgm:prSet presAssocID="{D6159685-1747-407E-BD15-3E1625F9B45D}" presName="tx1" presStyleLbl="revTx" presStyleIdx="0" presStyleCnt="4"/>
      <dgm:spPr/>
    </dgm:pt>
    <dgm:pt modelId="{1066892E-7925-4C3A-9114-4A080210EA2B}" type="pres">
      <dgm:prSet presAssocID="{D6159685-1747-407E-BD15-3E1625F9B45D}" presName="vert1" presStyleCnt="0"/>
      <dgm:spPr/>
    </dgm:pt>
    <dgm:pt modelId="{A1264CDC-97AF-49B9-9BB3-F01F0C1C4F64}" type="pres">
      <dgm:prSet presAssocID="{95E32763-2CFE-4FE5-BE62-558C0D07060B}" presName="thickLine" presStyleLbl="alignNode1" presStyleIdx="1" presStyleCnt="4"/>
      <dgm:spPr/>
    </dgm:pt>
    <dgm:pt modelId="{9B8EB133-59B0-4EAB-8822-4945B7E2B1C2}" type="pres">
      <dgm:prSet presAssocID="{95E32763-2CFE-4FE5-BE62-558C0D07060B}" presName="horz1" presStyleCnt="0"/>
      <dgm:spPr/>
    </dgm:pt>
    <dgm:pt modelId="{3C0277BE-2924-4CDE-B3EB-07220B01FBCA}" type="pres">
      <dgm:prSet presAssocID="{95E32763-2CFE-4FE5-BE62-558C0D07060B}" presName="tx1" presStyleLbl="revTx" presStyleIdx="1" presStyleCnt="4"/>
      <dgm:spPr/>
    </dgm:pt>
    <dgm:pt modelId="{1E72350A-B5EB-4E57-9ADD-EEC13504E6C0}" type="pres">
      <dgm:prSet presAssocID="{95E32763-2CFE-4FE5-BE62-558C0D07060B}" presName="vert1" presStyleCnt="0"/>
      <dgm:spPr/>
    </dgm:pt>
    <dgm:pt modelId="{98313E39-B98E-47C5-80F3-34C0B69B3366}" type="pres">
      <dgm:prSet presAssocID="{65ADEFA2-5C39-4AB8-8C27-A6E586618046}" presName="thickLine" presStyleLbl="alignNode1" presStyleIdx="2" presStyleCnt="4"/>
      <dgm:spPr/>
    </dgm:pt>
    <dgm:pt modelId="{70BC1576-EFE3-4F63-829A-C2CFE7CB58A5}" type="pres">
      <dgm:prSet presAssocID="{65ADEFA2-5C39-4AB8-8C27-A6E586618046}" presName="horz1" presStyleCnt="0"/>
      <dgm:spPr/>
    </dgm:pt>
    <dgm:pt modelId="{57C94D90-055C-4A76-BA2A-D2CE3083F5C4}" type="pres">
      <dgm:prSet presAssocID="{65ADEFA2-5C39-4AB8-8C27-A6E586618046}" presName="tx1" presStyleLbl="revTx" presStyleIdx="2" presStyleCnt="4"/>
      <dgm:spPr/>
    </dgm:pt>
    <dgm:pt modelId="{3AD4530B-BDC2-471E-857F-ACAFF2797257}" type="pres">
      <dgm:prSet presAssocID="{65ADEFA2-5C39-4AB8-8C27-A6E586618046}" presName="vert1" presStyleCnt="0"/>
      <dgm:spPr/>
    </dgm:pt>
    <dgm:pt modelId="{7BCEE42E-C418-417C-857D-017BE51FDA94}" type="pres">
      <dgm:prSet presAssocID="{73BAE21B-1B18-48DE-9944-E8F4EE4AC853}" presName="thickLine" presStyleLbl="alignNode1" presStyleIdx="3" presStyleCnt="4"/>
      <dgm:spPr/>
    </dgm:pt>
    <dgm:pt modelId="{AF15883B-F371-4A69-BB31-5B937229D733}" type="pres">
      <dgm:prSet presAssocID="{73BAE21B-1B18-48DE-9944-E8F4EE4AC853}" presName="horz1" presStyleCnt="0"/>
      <dgm:spPr/>
    </dgm:pt>
    <dgm:pt modelId="{6291F277-3DD6-4FDD-8FC5-5BBE89BA9B33}" type="pres">
      <dgm:prSet presAssocID="{73BAE21B-1B18-48DE-9944-E8F4EE4AC853}" presName="tx1" presStyleLbl="revTx" presStyleIdx="3" presStyleCnt="4"/>
      <dgm:spPr/>
    </dgm:pt>
    <dgm:pt modelId="{539A66BD-C87E-4E97-BA65-7CB36E1089C5}" type="pres">
      <dgm:prSet presAssocID="{73BAE21B-1B18-48DE-9944-E8F4EE4AC853}" presName="vert1" presStyleCnt="0"/>
      <dgm:spPr/>
    </dgm:pt>
  </dgm:ptLst>
  <dgm:cxnLst>
    <dgm:cxn modelId="{F2628601-2E5E-438E-BDDB-B526EDAD85E0}" srcId="{ADA6CD8B-8BF9-409F-BCC9-57D30BA753B8}" destId="{73BAE21B-1B18-48DE-9944-E8F4EE4AC853}" srcOrd="3" destOrd="0" parTransId="{054D119A-FBD8-49B9-B63D-31131A9A2F97}" sibTransId="{32357F9D-FD5F-49FE-92D4-DCCB696B277E}"/>
    <dgm:cxn modelId="{C000380A-827F-466E-8A2A-A0394EAF514E}" type="presOf" srcId="{ADA6CD8B-8BF9-409F-BCC9-57D30BA753B8}" destId="{5E0A6A8E-01CE-45AF-B9C5-DA5C0982295C}" srcOrd="0" destOrd="0" presId="urn:microsoft.com/office/officeart/2008/layout/LinedList"/>
    <dgm:cxn modelId="{7BF67B28-21DF-45CF-AE3A-04E1D399BC64}" type="presOf" srcId="{73BAE21B-1B18-48DE-9944-E8F4EE4AC853}" destId="{6291F277-3DD6-4FDD-8FC5-5BBE89BA9B33}" srcOrd="0" destOrd="0" presId="urn:microsoft.com/office/officeart/2008/layout/LinedList"/>
    <dgm:cxn modelId="{AAFF318A-E1A3-4FC8-9060-41CEA51698A9}" type="presOf" srcId="{65ADEFA2-5C39-4AB8-8C27-A6E586618046}" destId="{57C94D90-055C-4A76-BA2A-D2CE3083F5C4}" srcOrd="0" destOrd="0" presId="urn:microsoft.com/office/officeart/2008/layout/LinedList"/>
    <dgm:cxn modelId="{972D9A92-17DF-4BA2-8DE4-C9A595E1D742}" type="presOf" srcId="{95E32763-2CFE-4FE5-BE62-558C0D07060B}" destId="{3C0277BE-2924-4CDE-B3EB-07220B01FBCA}" srcOrd="0" destOrd="0" presId="urn:microsoft.com/office/officeart/2008/layout/LinedList"/>
    <dgm:cxn modelId="{D4387A9D-E575-469F-83C5-0FF58A8D997D}" srcId="{ADA6CD8B-8BF9-409F-BCC9-57D30BA753B8}" destId="{95E32763-2CFE-4FE5-BE62-558C0D07060B}" srcOrd="1" destOrd="0" parTransId="{653E4B6F-7332-4092-A338-82F75E4AE3B6}" sibTransId="{F17B3184-CD0A-4339-A414-DDEB98068CF4}"/>
    <dgm:cxn modelId="{15FA64C2-5F59-4852-80E5-EBA96B45ABB4}" srcId="{ADA6CD8B-8BF9-409F-BCC9-57D30BA753B8}" destId="{65ADEFA2-5C39-4AB8-8C27-A6E586618046}" srcOrd="2" destOrd="0" parTransId="{CF809644-9AFA-441B-A7FC-CF2F87EAC8BB}" sibTransId="{B6B07893-E9EE-4674-877C-D6A9AFB81C59}"/>
    <dgm:cxn modelId="{7249A4D9-0D82-48E0-8179-1D03DE137A4B}" srcId="{ADA6CD8B-8BF9-409F-BCC9-57D30BA753B8}" destId="{D6159685-1747-407E-BD15-3E1625F9B45D}" srcOrd="0" destOrd="0" parTransId="{A2F56A99-8C3C-4381-8FE2-50C54219A232}" sibTransId="{31768A09-54E1-4987-8DBF-F53C01B415A8}"/>
    <dgm:cxn modelId="{EE6AC7E1-FF18-44E9-ADA2-99AC5CCAF18D}" type="presOf" srcId="{D6159685-1747-407E-BD15-3E1625F9B45D}" destId="{AF2338A8-4EA2-4F3A-BEC6-75B604828827}" srcOrd="0" destOrd="0" presId="urn:microsoft.com/office/officeart/2008/layout/LinedList"/>
    <dgm:cxn modelId="{CAE3FC15-81D3-4D94-BA68-308C28ED6FEF}" type="presParOf" srcId="{5E0A6A8E-01CE-45AF-B9C5-DA5C0982295C}" destId="{5D0B193B-EE06-4B2E-80A2-606534A4F95B}" srcOrd="0" destOrd="0" presId="urn:microsoft.com/office/officeart/2008/layout/LinedList"/>
    <dgm:cxn modelId="{BB2E114A-0326-4356-BDC5-9F816F19FA90}" type="presParOf" srcId="{5E0A6A8E-01CE-45AF-B9C5-DA5C0982295C}" destId="{DB97DC48-AFF8-4E1C-ADD8-714643CD3167}" srcOrd="1" destOrd="0" presId="urn:microsoft.com/office/officeart/2008/layout/LinedList"/>
    <dgm:cxn modelId="{628CD48A-3D80-4CCD-B862-94533AC91AFF}" type="presParOf" srcId="{DB97DC48-AFF8-4E1C-ADD8-714643CD3167}" destId="{AF2338A8-4EA2-4F3A-BEC6-75B604828827}" srcOrd="0" destOrd="0" presId="urn:microsoft.com/office/officeart/2008/layout/LinedList"/>
    <dgm:cxn modelId="{FC2753E8-A181-44EA-829F-B294BEBAB5DD}" type="presParOf" srcId="{DB97DC48-AFF8-4E1C-ADD8-714643CD3167}" destId="{1066892E-7925-4C3A-9114-4A080210EA2B}" srcOrd="1" destOrd="0" presId="urn:microsoft.com/office/officeart/2008/layout/LinedList"/>
    <dgm:cxn modelId="{4CBE670F-67B4-4547-83BF-C036ED5E58A2}" type="presParOf" srcId="{5E0A6A8E-01CE-45AF-B9C5-DA5C0982295C}" destId="{A1264CDC-97AF-49B9-9BB3-F01F0C1C4F64}" srcOrd="2" destOrd="0" presId="urn:microsoft.com/office/officeart/2008/layout/LinedList"/>
    <dgm:cxn modelId="{0EF7A1D6-797C-46AA-A97F-676E9EFECA3D}" type="presParOf" srcId="{5E0A6A8E-01CE-45AF-B9C5-DA5C0982295C}" destId="{9B8EB133-59B0-4EAB-8822-4945B7E2B1C2}" srcOrd="3" destOrd="0" presId="urn:microsoft.com/office/officeart/2008/layout/LinedList"/>
    <dgm:cxn modelId="{53A30C71-C282-4DE5-89F6-13BF50029634}" type="presParOf" srcId="{9B8EB133-59B0-4EAB-8822-4945B7E2B1C2}" destId="{3C0277BE-2924-4CDE-B3EB-07220B01FBCA}" srcOrd="0" destOrd="0" presId="urn:microsoft.com/office/officeart/2008/layout/LinedList"/>
    <dgm:cxn modelId="{3387EAB9-6420-47BB-A17A-4E4CAED25739}" type="presParOf" srcId="{9B8EB133-59B0-4EAB-8822-4945B7E2B1C2}" destId="{1E72350A-B5EB-4E57-9ADD-EEC13504E6C0}" srcOrd="1" destOrd="0" presId="urn:microsoft.com/office/officeart/2008/layout/LinedList"/>
    <dgm:cxn modelId="{AD8DE21F-0248-42CD-9154-3CC0926945BC}" type="presParOf" srcId="{5E0A6A8E-01CE-45AF-B9C5-DA5C0982295C}" destId="{98313E39-B98E-47C5-80F3-34C0B69B3366}" srcOrd="4" destOrd="0" presId="urn:microsoft.com/office/officeart/2008/layout/LinedList"/>
    <dgm:cxn modelId="{48F8CBFC-98DC-4852-81D7-3012B6C4385D}" type="presParOf" srcId="{5E0A6A8E-01CE-45AF-B9C5-DA5C0982295C}" destId="{70BC1576-EFE3-4F63-829A-C2CFE7CB58A5}" srcOrd="5" destOrd="0" presId="urn:microsoft.com/office/officeart/2008/layout/LinedList"/>
    <dgm:cxn modelId="{5CE2A9D7-A0F3-47DC-A329-327B6064ED17}" type="presParOf" srcId="{70BC1576-EFE3-4F63-829A-C2CFE7CB58A5}" destId="{57C94D90-055C-4A76-BA2A-D2CE3083F5C4}" srcOrd="0" destOrd="0" presId="urn:microsoft.com/office/officeart/2008/layout/LinedList"/>
    <dgm:cxn modelId="{24ED7EB6-CA79-440B-8672-ED2B122BF853}" type="presParOf" srcId="{70BC1576-EFE3-4F63-829A-C2CFE7CB58A5}" destId="{3AD4530B-BDC2-471E-857F-ACAFF2797257}" srcOrd="1" destOrd="0" presId="urn:microsoft.com/office/officeart/2008/layout/LinedList"/>
    <dgm:cxn modelId="{C6F99586-47AE-4476-8012-330298EC044E}" type="presParOf" srcId="{5E0A6A8E-01CE-45AF-B9C5-DA5C0982295C}" destId="{7BCEE42E-C418-417C-857D-017BE51FDA94}" srcOrd="6" destOrd="0" presId="urn:microsoft.com/office/officeart/2008/layout/LinedList"/>
    <dgm:cxn modelId="{D4240B2A-452C-4ADB-BD08-4330761AF169}" type="presParOf" srcId="{5E0A6A8E-01CE-45AF-B9C5-DA5C0982295C}" destId="{AF15883B-F371-4A69-BB31-5B937229D733}" srcOrd="7" destOrd="0" presId="urn:microsoft.com/office/officeart/2008/layout/LinedList"/>
    <dgm:cxn modelId="{D4E6EFBD-5F1C-4C57-8086-B3731DC44A0A}" type="presParOf" srcId="{AF15883B-F371-4A69-BB31-5B937229D733}" destId="{6291F277-3DD6-4FDD-8FC5-5BBE89BA9B33}" srcOrd="0" destOrd="0" presId="urn:microsoft.com/office/officeart/2008/layout/LinedList"/>
    <dgm:cxn modelId="{E7D28968-4168-43B6-8F97-85C3C167F0F4}" type="presParOf" srcId="{AF15883B-F371-4A69-BB31-5B937229D733}" destId="{539A66BD-C87E-4E97-BA65-7CB36E1089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A6CD8B-8BF9-409F-BCC9-57D30BA753B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6159685-1747-407E-BD15-3E1625F9B45D}">
      <dgm:prSet custT="1"/>
      <dgm:spPr/>
      <dgm:t>
        <a:bodyPr/>
        <a:lstStyle/>
        <a:p>
          <a:r>
            <a:rPr lang="en-US" sz="2800" dirty="0">
              <a:effectLst/>
              <a:latin typeface="Calibri" panose="020F0502020204030204" pitchFamily="34" charset="0"/>
              <a:cs typeface="Times New Roman" panose="02020603050405020304" pitchFamily="18" charset="0"/>
            </a:rPr>
            <a:t>Seeking opinion through student voice data</a:t>
          </a:r>
          <a:endParaRPr lang="nl-NL" sz="2800" dirty="0">
            <a:effectLst/>
            <a:latin typeface="Calibri" panose="020F0502020204030204" pitchFamily="34" charset="0"/>
            <a:cs typeface="Times New Roman" panose="02020603050405020304" pitchFamily="18" charset="0"/>
          </a:endParaRPr>
        </a:p>
      </dgm:t>
    </dgm:pt>
    <dgm:pt modelId="{A2F56A99-8C3C-4381-8FE2-50C54219A232}" type="parTrans" cxnId="{7249A4D9-0D82-48E0-8179-1D03DE137A4B}">
      <dgm:prSet/>
      <dgm:spPr/>
      <dgm:t>
        <a:bodyPr/>
        <a:lstStyle/>
        <a:p>
          <a:endParaRPr lang="en-US"/>
        </a:p>
      </dgm:t>
    </dgm:pt>
    <dgm:pt modelId="{31768A09-54E1-4987-8DBF-F53C01B415A8}" type="sibTrans" cxnId="{7249A4D9-0D82-48E0-8179-1D03DE137A4B}">
      <dgm:prSet/>
      <dgm:spPr/>
      <dgm:t>
        <a:bodyPr/>
        <a:lstStyle/>
        <a:p>
          <a:endParaRPr lang="en-US"/>
        </a:p>
      </dgm:t>
    </dgm:pt>
    <dgm:pt modelId="{95E32763-2CFE-4FE5-BE62-558C0D07060B}">
      <dgm:prSet custT="1"/>
      <dgm:spPr/>
      <dgm:t>
        <a:bodyPr/>
        <a:lstStyle/>
        <a:p>
          <a:r>
            <a:rPr lang="en-US" sz="2800" dirty="0">
              <a:effectLst/>
              <a:latin typeface="Calibri" panose="020F0502020204030204" pitchFamily="34" charset="0"/>
              <a:cs typeface="Times New Roman" panose="02020603050405020304" pitchFamily="18" charset="0"/>
            </a:rPr>
            <a:t>Institutional purpose (Kennedy &amp; </a:t>
          </a:r>
          <a:r>
            <a:rPr lang="en-US" sz="2800" dirty="0" err="1">
              <a:effectLst/>
              <a:latin typeface="Calibri" panose="020F0502020204030204" pitchFamily="34" charset="0"/>
              <a:cs typeface="Times New Roman" panose="02020603050405020304" pitchFamily="18" charset="0"/>
            </a:rPr>
            <a:t>Datnow</a:t>
          </a:r>
          <a:r>
            <a:rPr lang="en-US" sz="2800" dirty="0">
              <a:effectLst/>
              <a:latin typeface="Calibri" panose="020F0502020204030204" pitchFamily="34" charset="0"/>
              <a:cs typeface="Times New Roman" panose="02020603050405020304" pitchFamily="18" charset="0"/>
            </a:rPr>
            <a:t>, 2011)</a:t>
          </a:r>
          <a:endParaRPr lang="nl-NL" sz="2800" dirty="0">
            <a:effectLst/>
            <a:latin typeface="Calibri" panose="020F0502020204030204" pitchFamily="34" charset="0"/>
            <a:cs typeface="Times New Roman" panose="02020603050405020304" pitchFamily="18" charset="0"/>
          </a:endParaRPr>
        </a:p>
        <a:p>
          <a:endParaRPr lang="en-US" sz="2800" dirty="0">
            <a:latin typeface="Calibri" panose="020F0502020204030204" pitchFamily="34" charset="0"/>
            <a:cs typeface="Calibri" panose="020F0502020204030204" pitchFamily="34" charset="0"/>
          </a:endParaRPr>
        </a:p>
      </dgm:t>
    </dgm:pt>
    <dgm:pt modelId="{653E4B6F-7332-4092-A338-82F75E4AE3B6}" type="parTrans" cxnId="{D4387A9D-E575-469F-83C5-0FF58A8D997D}">
      <dgm:prSet/>
      <dgm:spPr/>
      <dgm:t>
        <a:bodyPr/>
        <a:lstStyle/>
        <a:p>
          <a:endParaRPr lang="en-US"/>
        </a:p>
      </dgm:t>
    </dgm:pt>
    <dgm:pt modelId="{F17B3184-CD0A-4339-A414-DDEB98068CF4}" type="sibTrans" cxnId="{D4387A9D-E575-469F-83C5-0FF58A8D997D}">
      <dgm:prSet/>
      <dgm:spPr/>
      <dgm:t>
        <a:bodyPr/>
        <a:lstStyle/>
        <a:p>
          <a:endParaRPr lang="en-US"/>
        </a:p>
      </dgm:t>
    </dgm:pt>
    <dgm:pt modelId="{65ADEFA2-5C39-4AB8-8C27-A6E586618046}">
      <dgm:prSet custT="1"/>
      <dgm:spPr/>
      <dgm:t>
        <a:bodyPr/>
        <a:lstStyle/>
        <a:p>
          <a:r>
            <a:rPr lang="en-US" sz="2800" dirty="0">
              <a:latin typeface="Calibri" panose="020F0502020204030204" pitchFamily="34" charset="0"/>
              <a:cs typeface="Times New Roman" panose="02020603050405020304" pitchFamily="18" charset="0"/>
            </a:rPr>
            <a:t>Improve certain indicators (Jones &amp; Hall, 2021; Kennedy &amp; </a:t>
          </a:r>
          <a:r>
            <a:rPr lang="en-US" sz="2800" dirty="0" err="1">
              <a:latin typeface="Calibri" panose="020F0502020204030204" pitchFamily="34" charset="0"/>
              <a:cs typeface="Times New Roman" panose="02020603050405020304" pitchFamily="18" charset="0"/>
            </a:rPr>
            <a:t>Datnow</a:t>
          </a:r>
          <a:r>
            <a:rPr lang="en-US" sz="2800" dirty="0">
              <a:latin typeface="Calibri" panose="020F0502020204030204" pitchFamily="34" charset="0"/>
              <a:cs typeface="Times New Roman" panose="02020603050405020304" pitchFamily="18" charset="0"/>
            </a:rPr>
            <a:t>, 2011)</a:t>
          </a:r>
          <a:endParaRPr lang="nl-NL" sz="2800" dirty="0">
            <a:latin typeface="Calibri" panose="020F0502020204030204" pitchFamily="34" charset="0"/>
            <a:cs typeface="Times New Roman" panose="02020603050405020304" pitchFamily="18" charset="0"/>
          </a:endParaRPr>
        </a:p>
        <a:p>
          <a:endParaRPr lang="en-US" sz="2800" dirty="0">
            <a:latin typeface="Calibri" panose="020F0502020204030204" pitchFamily="34" charset="0"/>
            <a:cs typeface="Calibri" panose="020F0502020204030204" pitchFamily="34" charset="0"/>
          </a:endParaRPr>
        </a:p>
      </dgm:t>
    </dgm:pt>
    <dgm:pt modelId="{CF809644-9AFA-441B-A7FC-CF2F87EAC8BB}" type="parTrans" cxnId="{15FA64C2-5F59-4852-80E5-EBA96B45ABB4}">
      <dgm:prSet/>
      <dgm:spPr/>
      <dgm:t>
        <a:bodyPr/>
        <a:lstStyle/>
        <a:p>
          <a:endParaRPr lang="en-US"/>
        </a:p>
      </dgm:t>
    </dgm:pt>
    <dgm:pt modelId="{B6B07893-E9EE-4674-877C-D6A9AFB81C59}" type="sibTrans" cxnId="{15FA64C2-5F59-4852-80E5-EBA96B45ABB4}">
      <dgm:prSet/>
      <dgm:spPr/>
      <dgm:t>
        <a:bodyPr/>
        <a:lstStyle/>
        <a:p>
          <a:endParaRPr lang="en-US"/>
        </a:p>
      </dgm:t>
    </dgm:pt>
    <dgm:pt modelId="{73BAE21B-1B18-48DE-9944-E8F4EE4AC853}">
      <dgm:prSet custT="1"/>
      <dgm:spPr/>
      <dgm:t>
        <a:bodyPr/>
        <a:lstStyle/>
        <a:p>
          <a:r>
            <a:rPr lang="en-US" sz="2800" dirty="0">
              <a:effectLst/>
              <a:latin typeface="Calibri" panose="020F0502020204030204" pitchFamily="34" charset="0"/>
              <a:cs typeface="Times New Roman" panose="02020603050405020304" pitchFamily="18" charset="0"/>
            </a:rPr>
            <a:t>Focus only on improving on accountability indicators (</a:t>
          </a:r>
          <a:r>
            <a:rPr lang="en-US" sz="2800" dirty="0" err="1">
              <a:effectLst/>
              <a:latin typeface="Calibri" panose="020F0502020204030204" pitchFamily="34" charset="0"/>
              <a:cs typeface="Times New Roman" panose="02020603050405020304" pitchFamily="18" charset="0"/>
            </a:rPr>
            <a:t>Datnow</a:t>
          </a:r>
          <a:r>
            <a:rPr lang="en-US" sz="2800" dirty="0">
              <a:effectLst/>
              <a:latin typeface="Calibri" panose="020F0502020204030204" pitchFamily="34" charset="0"/>
              <a:cs typeface="Times New Roman" panose="02020603050405020304" pitchFamily="18" charset="0"/>
            </a:rPr>
            <a:t>, Park, &amp; Kennedy, 2008; Jones &amp; Hall, 2021; Smyth, 2006)</a:t>
          </a:r>
          <a:endParaRPr lang="nl-NL" sz="2800" dirty="0">
            <a:effectLst/>
            <a:latin typeface="Calibri" panose="020F0502020204030204" pitchFamily="34" charset="0"/>
            <a:cs typeface="Times New Roman" panose="02020603050405020304" pitchFamily="18" charset="0"/>
          </a:endParaRPr>
        </a:p>
        <a:p>
          <a:endParaRPr lang="en-US" sz="2800" dirty="0">
            <a:latin typeface="Calibri" panose="020F0502020204030204" pitchFamily="34" charset="0"/>
            <a:cs typeface="Calibri" panose="020F0502020204030204" pitchFamily="34" charset="0"/>
          </a:endParaRPr>
        </a:p>
      </dgm:t>
    </dgm:pt>
    <dgm:pt modelId="{054D119A-FBD8-49B9-B63D-31131A9A2F97}" type="parTrans" cxnId="{F2628601-2E5E-438E-BDDB-B526EDAD85E0}">
      <dgm:prSet/>
      <dgm:spPr/>
      <dgm:t>
        <a:bodyPr/>
        <a:lstStyle/>
        <a:p>
          <a:endParaRPr lang="en-US"/>
        </a:p>
      </dgm:t>
    </dgm:pt>
    <dgm:pt modelId="{32357F9D-FD5F-49FE-92D4-DCCB696B277E}" type="sibTrans" cxnId="{F2628601-2E5E-438E-BDDB-B526EDAD85E0}">
      <dgm:prSet/>
      <dgm:spPr/>
      <dgm:t>
        <a:bodyPr/>
        <a:lstStyle/>
        <a:p>
          <a:endParaRPr lang="en-US"/>
        </a:p>
      </dgm:t>
    </dgm:pt>
    <dgm:pt modelId="{5E0A6A8E-01CE-45AF-B9C5-DA5C0982295C}" type="pres">
      <dgm:prSet presAssocID="{ADA6CD8B-8BF9-409F-BCC9-57D30BA753B8}" presName="vert0" presStyleCnt="0">
        <dgm:presLayoutVars>
          <dgm:dir/>
          <dgm:animOne val="branch"/>
          <dgm:animLvl val="lvl"/>
        </dgm:presLayoutVars>
      </dgm:prSet>
      <dgm:spPr/>
    </dgm:pt>
    <dgm:pt modelId="{5D0B193B-EE06-4B2E-80A2-606534A4F95B}" type="pres">
      <dgm:prSet presAssocID="{D6159685-1747-407E-BD15-3E1625F9B45D}" presName="thickLine" presStyleLbl="alignNode1" presStyleIdx="0" presStyleCnt="4"/>
      <dgm:spPr/>
    </dgm:pt>
    <dgm:pt modelId="{DB97DC48-AFF8-4E1C-ADD8-714643CD3167}" type="pres">
      <dgm:prSet presAssocID="{D6159685-1747-407E-BD15-3E1625F9B45D}" presName="horz1" presStyleCnt="0"/>
      <dgm:spPr/>
    </dgm:pt>
    <dgm:pt modelId="{AF2338A8-4EA2-4F3A-BEC6-75B604828827}" type="pres">
      <dgm:prSet presAssocID="{D6159685-1747-407E-BD15-3E1625F9B45D}" presName="tx1" presStyleLbl="revTx" presStyleIdx="0" presStyleCnt="4"/>
      <dgm:spPr/>
    </dgm:pt>
    <dgm:pt modelId="{1066892E-7925-4C3A-9114-4A080210EA2B}" type="pres">
      <dgm:prSet presAssocID="{D6159685-1747-407E-BD15-3E1625F9B45D}" presName="vert1" presStyleCnt="0"/>
      <dgm:spPr/>
    </dgm:pt>
    <dgm:pt modelId="{A1264CDC-97AF-49B9-9BB3-F01F0C1C4F64}" type="pres">
      <dgm:prSet presAssocID="{95E32763-2CFE-4FE5-BE62-558C0D07060B}" presName="thickLine" presStyleLbl="alignNode1" presStyleIdx="1" presStyleCnt="4"/>
      <dgm:spPr/>
    </dgm:pt>
    <dgm:pt modelId="{9B8EB133-59B0-4EAB-8822-4945B7E2B1C2}" type="pres">
      <dgm:prSet presAssocID="{95E32763-2CFE-4FE5-BE62-558C0D07060B}" presName="horz1" presStyleCnt="0"/>
      <dgm:spPr/>
    </dgm:pt>
    <dgm:pt modelId="{3C0277BE-2924-4CDE-B3EB-07220B01FBCA}" type="pres">
      <dgm:prSet presAssocID="{95E32763-2CFE-4FE5-BE62-558C0D07060B}" presName="tx1" presStyleLbl="revTx" presStyleIdx="1" presStyleCnt="4"/>
      <dgm:spPr/>
    </dgm:pt>
    <dgm:pt modelId="{1E72350A-B5EB-4E57-9ADD-EEC13504E6C0}" type="pres">
      <dgm:prSet presAssocID="{95E32763-2CFE-4FE5-BE62-558C0D07060B}" presName="vert1" presStyleCnt="0"/>
      <dgm:spPr/>
    </dgm:pt>
    <dgm:pt modelId="{98313E39-B98E-47C5-80F3-34C0B69B3366}" type="pres">
      <dgm:prSet presAssocID="{65ADEFA2-5C39-4AB8-8C27-A6E586618046}" presName="thickLine" presStyleLbl="alignNode1" presStyleIdx="2" presStyleCnt="4"/>
      <dgm:spPr/>
    </dgm:pt>
    <dgm:pt modelId="{70BC1576-EFE3-4F63-829A-C2CFE7CB58A5}" type="pres">
      <dgm:prSet presAssocID="{65ADEFA2-5C39-4AB8-8C27-A6E586618046}" presName="horz1" presStyleCnt="0"/>
      <dgm:spPr/>
    </dgm:pt>
    <dgm:pt modelId="{57C94D90-055C-4A76-BA2A-D2CE3083F5C4}" type="pres">
      <dgm:prSet presAssocID="{65ADEFA2-5C39-4AB8-8C27-A6E586618046}" presName="tx1" presStyleLbl="revTx" presStyleIdx="2" presStyleCnt="4"/>
      <dgm:spPr/>
    </dgm:pt>
    <dgm:pt modelId="{3AD4530B-BDC2-471E-857F-ACAFF2797257}" type="pres">
      <dgm:prSet presAssocID="{65ADEFA2-5C39-4AB8-8C27-A6E586618046}" presName="vert1" presStyleCnt="0"/>
      <dgm:spPr/>
    </dgm:pt>
    <dgm:pt modelId="{7BCEE42E-C418-417C-857D-017BE51FDA94}" type="pres">
      <dgm:prSet presAssocID="{73BAE21B-1B18-48DE-9944-E8F4EE4AC853}" presName="thickLine" presStyleLbl="alignNode1" presStyleIdx="3" presStyleCnt="4"/>
      <dgm:spPr/>
    </dgm:pt>
    <dgm:pt modelId="{AF15883B-F371-4A69-BB31-5B937229D733}" type="pres">
      <dgm:prSet presAssocID="{73BAE21B-1B18-48DE-9944-E8F4EE4AC853}" presName="horz1" presStyleCnt="0"/>
      <dgm:spPr/>
    </dgm:pt>
    <dgm:pt modelId="{6291F277-3DD6-4FDD-8FC5-5BBE89BA9B33}" type="pres">
      <dgm:prSet presAssocID="{73BAE21B-1B18-48DE-9944-E8F4EE4AC853}" presName="tx1" presStyleLbl="revTx" presStyleIdx="3" presStyleCnt="4"/>
      <dgm:spPr/>
    </dgm:pt>
    <dgm:pt modelId="{539A66BD-C87E-4E97-BA65-7CB36E1089C5}" type="pres">
      <dgm:prSet presAssocID="{73BAE21B-1B18-48DE-9944-E8F4EE4AC853}" presName="vert1" presStyleCnt="0"/>
      <dgm:spPr/>
    </dgm:pt>
  </dgm:ptLst>
  <dgm:cxnLst>
    <dgm:cxn modelId="{F2628601-2E5E-438E-BDDB-B526EDAD85E0}" srcId="{ADA6CD8B-8BF9-409F-BCC9-57D30BA753B8}" destId="{73BAE21B-1B18-48DE-9944-E8F4EE4AC853}" srcOrd="3" destOrd="0" parTransId="{054D119A-FBD8-49B9-B63D-31131A9A2F97}" sibTransId="{32357F9D-FD5F-49FE-92D4-DCCB696B277E}"/>
    <dgm:cxn modelId="{C000380A-827F-466E-8A2A-A0394EAF514E}" type="presOf" srcId="{ADA6CD8B-8BF9-409F-BCC9-57D30BA753B8}" destId="{5E0A6A8E-01CE-45AF-B9C5-DA5C0982295C}" srcOrd="0" destOrd="0" presId="urn:microsoft.com/office/officeart/2008/layout/LinedList"/>
    <dgm:cxn modelId="{7BF67B28-21DF-45CF-AE3A-04E1D399BC64}" type="presOf" srcId="{73BAE21B-1B18-48DE-9944-E8F4EE4AC853}" destId="{6291F277-3DD6-4FDD-8FC5-5BBE89BA9B33}" srcOrd="0" destOrd="0" presId="urn:microsoft.com/office/officeart/2008/layout/LinedList"/>
    <dgm:cxn modelId="{AAFF318A-E1A3-4FC8-9060-41CEA51698A9}" type="presOf" srcId="{65ADEFA2-5C39-4AB8-8C27-A6E586618046}" destId="{57C94D90-055C-4A76-BA2A-D2CE3083F5C4}" srcOrd="0" destOrd="0" presId="urn:microsoft.com/office/officeart/2008/layout/LinedList"/>
    <dgm:cxn modelId="{972D9A92-17DF-4BA2-8DE4-C9A595E1D742}" type="presOf" srcId="{95E32763-2CFE-4FE5-BE62-558C0D07060B}" destId="{3C0277BE-2924-4CDE-B3EB-07220B01FBCA}" srcOrd="0" destOrd="0" presId="urn:microsoft.com/office/officeart/2008/layout/LinedList"/>
    <dgm:cxn modelId="{D4387A9D-E575-469F-83C5-0FF58A8D997D}" srcId="{ADA6CD8B-8BF9-409F-BCC9-57D30BA753B8}" destId="{95E32763-2CFE-4FE5-BE62-558C0D07060B}" srcOrd="1" destOrd="0" parTransId="{653E4B6F-7332-4092-A338-82F75E4AE3B6}" sibTransId="{F17B3184-CD0A-4339-A414-DDEB98068CF4}"/>
    <dgm:cxn modelId="{15FA64C2-5F59-4852-80E5-EBA96B45ABB4}" srcId="{ADA6CD8B-8BF9-409F-BCC9-57D30BA753B8}" destId="{65ADEFA2-5C39-4AB8-8C27-A6E586618046}" srcOrd="2" destOrd="0" parTransId="{CF809644-9AFA-441B-A7FC-CF2F87EAC8BB}" sibTransId="{B6B07893-E9EE-4674-877C-D6A9AFB81C59}"/>
    <dgm:cxn modelId="{7249A4D9-0D82-48E0-8179-1D03DE137A4B}" srcId="{ADA6CD8B-8BF9-409F-BCC9-57D30BA753B8}" destId="{D6159685-1747-407E-BD15-3E1625F9B45D}" srcOrd="0" destOrd="0" parTransId="{A2F56A99-8C3C-4381-8FE2-50C54219A232}" sibTransId="{31768A09-54E1-4987-8DBF-F53C01B415A8}"/>
    <dgm:cxn modelId="{EE6AC7E1-FF18-44E9-ADA2-99AC5CCAF18D}" type="presOf" srcId="{D6159685-1747-407E-BD15-3E1625F9B45D}" destId="{AF2338A8-4EA2-4F3A-BEC6-75B604828827}" srcOrd="0" destOrd="0" presId="urn:microsoft.com/office/officeart/2008/layout/LinedList"/>
    <dgm:cxn modelId="{CAE3FC15-81D3-4D94-BA68-308C28ED6FEF}" type="presParOf" srcId="{5E0A6A8E-01CE-45AF-B9C5-DA5C0982295C}" destId="{5D0B193B-EE06-4B2E-80A2-606534A4F95B}" srcOrd="0" destOrd="0" presId="urn:microsoft.com/office/officeart/2008/layout/LinedList"/>
    <dgm:cxn modelId="{BB2E114A-0326-4356-BDC5-9F816F19FA90}" type="presParOf" srcId="{5E0A6A8E-01CE-45AF-B9C5-DA5C0982295C}" destId="{DB97DC48-AFF8-4E1C-ADD8-714643CD3167}" srcOrd="1" destOrd="0" presId="urn:microsoft.com/office/officeart/2008/layout/LinedList"/>
    <dgm:cxn modelId="{628CD48A-3D80-4CCD-B862-94533AC91AFF}" type="presParOf" srcId="{DB97DC48-AFF8-4E1C-ADD8-714643CD3167}" destId="{AF2338A8-4EA2-4F3A-BEC6-75B604828827}" srcOrd="0" destOrd="0" presId="urn:microsoft.com/office/officeart/2008/layout/LinedList"/>
    <dgm:cxn modelId="{FC2753E8-A181-44EA-829F-B294BEBAB5DD}" type="presParOf" srcId="{DB97DC48-AFF8-4E1C-ADD8-714643CD3167}" destId="{1066892E-7925-4C3A-9114-4A080210EA2B}" srcOrd="1" destOrd="0" presId="urn:microsoft.com/office/officeart/2008/layout/LinedList"/>
    <dgm:cxn modelId="{4CBE670F-67B4-4547-83BF-C036ED5E58A2}" type="presParOf" srcId="{5E0A6A8E-01CE-45AF-B9C5-DA5C0982295C}" destId="{A1264CDC-97AF-49B9-9BB3-F01F0C1C4F64}" srcOrd="2" destOrd="0" presId="urn:microsoft.com/office/officeart/2008/layout/LinedList"/>
    <dgm:cxn modelId="{0EF7A1D6-797C-46AA-A97F-676E9EFECA3D}" type="presParOf" srcId="{5E0A6A8E-01CE-45AF-B9C5-DA5C0982295C}" destId="{9B8EB133-59B0-4EAB-8822-4945B7E2B1C2}" srcOrd="3" destOrd="0" presId="urn:microsoft.com/office/officeart/2008/layout/LinedList"/>
    <dgm:cxn modelId="{53A30C71-C282-4DE5-89F6-13BF50029634}" type="presParOf" srcId="{9B8EB133-59B0-4EAB-8822-4945B7E2B1C2}" destId="{3C0277BE-2924-4CDE-B3EB-07220B01FBCA}" srcOrd="0" destOrd="0" presId="urn:microsoft.com/office/officeart/2008/layout/LinedList"/>
    <dgm:cxn modelId="{3387EAB9-6420-47BB-A17A-4E4CAED25739}" type="presParOf" srcId="{9B8EB133-59B0-4EAB-8822-4945B7E2B1C2}" destId="{1E72350A-B5EB-4E57-9ADD-EEC13504E6C0}" srcOrd="1" destOrd="0" presId="urn:microsoft.com/office/officeart/2008/layout/LinedList"/>
    <dgm:cxn modelId="{AD8DE21F-0248-42CD-9154-3CC0926945BC}" type="presParOf" srcId="{5E0A6A8E-01CE-45AF-B9C5-DA5C0982295C}" destId="{98313E39-B98E-47C5-80F3-34C0B69B3366}" srcOrd="4" destOrd="0" presId="urn:microsoft.com/office/officeart/2008/layout/LinedList"/>
    <dgm:cxn modelId="{48F8CBFC-98DC-4852-81D7-3012B6C4385D}" type="presParOf" srcId="{5E0A6A8E-01CE-45AF-B9C5-DA5C0982295C}" destId="{70BC1576-EFE3-4F63-829A-C2CFE7CB58A5}" srcOrd="5" destOrd="0" presId="urn:microsoft.com/office/officeart/2008/layout/LinedList"/>
    <dgm:cxn modelId="{5CE2A9D7-A0F3-47DC-A329-327B6064ED17}" type="presParOf" srcId="{70BC1576-EFE3-4F63-829A-C2CFE7CB58A5}" destId="{57C94D90-055C-4A76-BA2A-D2CE3083F5C4}" srcOrd="0" destOrd="0" presId="urn:microsoft.com/office/officeart/2008/layout/LinedList"/>
    <dgm:cxn modelId="{24ED7EB6-CA79-440B-8672-ED2B122BF853}" type="presParOf" srcId="{70BC1576-EFE3-4F63-829A-C2CFE7CB58A5}" destId="{3AD4530B-BDC2-471E-857F-ACAFF2797257}" srcOrd="1" destOrd="0" presId="urn:microsoft.com/office/officeart/2008/layout/LinedList"/>
    <dgm:cxn modelId="{C6F99586-47AE-4476-8012-330298EC044E}" type="presParOf" srcId="{5E0A6A8E-01CE-45AF-B9C5-DA5C0982295C}" destId="{7BCEE42E-C418-417C-857D-017BE51FDA94}" srcOrd="6" destOrd="0" presId="urn:microsoft.com/office/officeart/2008/layout/LinedList"/>
    <dgm:cxn modelId="{D4240B2A-452C-4ADB-BD08-4330761AF169}" type="presParOf" srcId="{5E0A6A8E-01CE-45AF-B9C5-DA5C0982295C}" destId="{AF15883B-F371-4A69-BB31-5B937229D733}" srcOrd="7" destOrd="0" presId="urn:microsoft.com/office/officeart/2008/layout/LinedList"/>
    <dgm:cxn modelId="{D4E6EFBD-5F1C-4C57-8086-B3731DC44A0A}" type="presParOf" srcId="{AF15883B-F371-4A69-BB31-5B937229D733}" destId="{6291F277-3DD6-4FDD-8FC5-5BBE89BA9B33}" srcOrd="0" destOrd="0" presId="urn:microsoft.com/office/officeart/2008/layout/LinedList"/>
    <dgm:cxn modelId="{E7D28968-4168-43B6-8F97-85C3C167F0F4}" type="presParOf" srcId="{AF15883B-F371-4A69-BB31-5B937229D733}" destId="{539A66BD-C87E-4E97-BA65-7CB36E1089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A6CD8B-8BF9-409F-BCC9-57D30BA753B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6159685-1747-407E-BD15-3E1625F9B45D}">
      <dgm:prSet custT="1"/>
      <dgm:spPr/>
      <dgm:t>
        <a:bodyPr/>
        <a:lstStyle/>
        <a:p>
          <a:r>
            <a:rPr lang="nl-NL" sz="2800" dirty="0" err="1">
              <a:effectLst/>
              <a:latin typeface="Calibri" panose="020F0502020204030204" pitchFamily="34" charset="0"/>
              <a:cs typeface="Times New Roman" panose="02020603050405020304" pitchFamily="18" charset="0"/>
            </a:rPr>
            <a:t>Dialogic</a:t>
          </a:r>
          <a:r>
            <a:rPr lang="nl-NL" sz="2800" dirty="0">
              <a:effectLst/>
              <a:latin typeface="Calibri" panose="020F0502020204030204" pitchFamily="34" charset="0"/>
              <a:cs typeface="Times New Roman" panose="02020603050405020304" pitchFamily="18" charset="0"/>
            </a:rPr>
            <a:t> model (</a:t>
          </a:r>
          <a:r>
            <a:rPr lang="nl-NL" sz="2800" dirty="0" err="1">
              <a:effectLst/>
              <a:latin typeface="Calibri" panose="020F0502020204030204" pitchFamily="34" charset="0"/>
              <a:cs typeface="Times New Roman" panose="02020603050405020304" pitchFamily="18" charset="0"/>
            </a:rPr>
            <a:t>Fielding</a:t>
          </a:r>
          <a:r>
            <a:rPr lang="nl-NL" sz="2800" dirty="0">
              <a:effectLst/>
              <a:latin typeface="Calibri" panose="020F0502020204030204" pitchFamily="34" charset="0"/>
              <a:cs typeface="Times New Roman" panose="02020603050405020304" pitchFamily="18" charset="0"/>
            </a:rPr>
            <a:t>, 2004)</a:t>
          </a:r>
        </a:p>
        <a:p>
          <a:endParaRPr lang="nl-NL" sz="2800" dirty="0">
            <a:effectLst/>
            <a:latin typeface="Calibri" panose="020F0502020204030204" pitchFamily="34" charset="0"/>
            <a:cs typeface="Times New Roman" panose="02020603050405020304" pitchFamily="18" charset="0"/>
          </a:endParaRPr>
        </a:p>
      </dgm:t>
    </dgm:pt>
    <dgm:pt modelId="{A2F56A99-8C3C-4381-8FE2-50C54219A232}" type="parTrans" cxnId="{7249A4D9-0D82-48E0-8179-1D03DE137A4B}">
      <dgm:prSet/>
      <dgm:spPr/>
      <dgm:t>
        <a:bodyPr/>
        <a:lstStyle/>
        <a:p>
          <a:endParaRPr lang="en-US"/>
        </a:p>
      </dgm:t>
    </dgm:pt>
    <dgm:pt modelId="{31768A09-54E1-4987-8DBF-F53C01B415A8}" type="sibTrans" cxnId="{7249A4D9-0D82-48E0-8179-1D03DE137A4B}">
      <dgm:prSet/>
      <dgm:spPr/>
      <dgm:t>
        <a:bodyPr/>
        <a:lstStyle/>
        <a:p>
          <a:endParaRPr lang="en-US"/>
        </a:p>
      </dgm:t>
    </dgm:pt>
    <dgm:pt modelId="{95E32763-2CFE-4FE5-BE62-558C0D07060B}">
      <dgm:prSet custT="1"/>
      <dgm:spPr/>
      <dgm:t>
        <a:bodyPr/>
        <a:lstStyle/>
        <a:p>
          <a:r>
            <a:rPr lang="en-US" sz="2800" dirty="0">
              <a:effectLst/>
              <a:latin typeface="Calibri" panose="020F0502020204030204" pitchFamily="34" charset="0"/>
              <a:cs typeface="Times New Roman" panose="02020603050405020304" pitchFamily="18" charset="0"/>
            </a:rPr>
            <a:t>Active, early engagement (Fielding, 2004)</a:t>
          </a:r>
          <a:endParaRPr lang="nl-NL" sz="2800" dirty="0">
            <a:effectLst/>
            <a:latin typeface="Calibri" panose="020F0502020204030204" pitchFamily="34" charset="0"/>
            <a:cs typeface="Times New Roman" panose="02020603050405020304" pitchFamily="18" charset="0"/>
          </a:endParaRPr>
        </a:p>
        <a:p>
          <a:endParaRPr lang="en-US" sz="2800" dirty="0">
            <a:latin typeface="Calibri" panose="020F0502020204030204" pitchFamily="34" charset="0"/>
            <a:cs typeface="Calibri" panose="020F0502020204030204" pitchFamily="34" charset="0"/>
          </a:endParaRPr>
        </a:p>
      </dgm:t>
    </dgm:pt>
    <dgm:pt modelId="{653E4B6F-7332-4092-A338-82F75E4AE3B6}" type="parTrans" cxnId="{D4387A9D-E575-469F-83C5-0FF58A8D997D}">
      <dgm:prSet/>
      <dgm:spPr/>
      <dgm:t>
        <a:bodyPr/>
        <a:lstStyle/>
        <a:p>
          <a:endParaRPr lang="en-US"/>
        </a:p>
      </dgm:t>
    </dgm:pt>
    <dgm:pt modelId="{F17B3184-CD0A-4339-A414-DDEB98068CF4}" type="sibTrans" cxnId="{D4387A9D-E575-469F-83C5-0FF58A8D997D}">
      <dgm:prSet/>
      <dgm:spPr/>
      <dgm:t>
        <a:bodyPr/>
        <a:lstStyle/>
        <a:p>
          <a:endParaRPr lang="en-US"/>
        </a:p>
      </dgm:t>
    </dgm:pt>
    <dgm:pt modelId="{65ADEFA2-5C39-4AB8-8C27-A6E586618046}">
      <dgm:prSet custT="1"/>
      <dgm:spPr/>
      <dgm:t>
        <a:bodyPr/>
        <a:lstStyle/>
        <a:p>
          <a:r>
            <a:rPr lang="en-US" sz="2800" dirty="0">
              <a:latin typeface="Calibri" panose="020F0502020204030204" pitchFamily="34" charset="0"/>
              <a:cs typeface="Times New Roman" panose="02020603050405020304" pitchFamily="18" charset="0"/>
            </a:rPr>
            <a:t>Agency, inclusion, motivation, wellbeing</a:t>
          </a:r>
          <a:endParaRPr lang="en-US" sz="2800" dirty="0">
            <a:latin typeface="Calibri" panose="020F0502020204030204" pitchFamily="34" charset="0"/>
            <a:cs typeface="Calibri" panose="020F0502020204030204" pitchFamily="34" charset="0"/>
          </a:endParaRPr>
        </a:p>
      </dgm:t>
    </dgm:pt>
    <dgm:pt modelId="{CF809644-9AFA-441B-A7FC-CF2F87EAC8BB}" type="parTrans" cxnId="{15FA64C2-5F59-4852-80E5-EBA96B45ABB4}">
      <dgm:prSet/>
      <dgm:spPr/>
      <dgm:t>
        <a:bodyPr/>
        <a:lstStyle/>
        <a:p>
          <a:endParaRPr lang="en-US"/>
        </a:p>
      </dgm:t>
    </dgm:pt>
    <dgm:pt modelId="{B6B07893-E9EE-4674-877C-D6A9AFB81C59}" type="sibTrans" cxnId="{15FA64C2-5F59-4852-80E5-EBA96B45ABB4}">
      <dgm:prSet/>
      <dgm:spPr/>
      <dgm:t>
        <a:bodyPr/>
        <a:lstStyle/>
        <a:p>
          <a:endParaRPr lang="en-US"/>
        </a:p>
      </dgm:t>
    </dgm:pt>
    <dgm:pt modelId="{73BAE21B-1B18-48DE-9944-E8F4EE4AC853}">
      <dgm:prSet custT="1"/>
      <dgm:spPr/>
      <dgm:t>
        <a:bodyPr/>
        <a:lstStyle/>
        <a:p>
          <a:r>
            <a:rPr lang="en-US" sz="2800" dirty="0">
              <a:effectLst/>
              <a:latin typeface="Calibri" panose="020F0502020204030204" pitchFamily="34" charset="0"/>
              <a:cs typeface="Times New Roman" panose="02020603050405020304" pitchFamily="18" charset="0"/>
            </a:rPr>
            <a:t>Learning and achievement (Jones &amp; Hall, 2021; Mitra, 2004; </a:t>
          </a:r>
          <a:r>
            <a:rPr lang="en-US" sz="2800" dirty="0" err="1">
              <a:effectLst/>
              <a:latin typeface="Calibri" panose="020F0502020204030204" pitchFamily="34" charset="0"/>
              <a:cs typeface="Times New Roman" panose="02020603050405020304" pitchFamily="18" charset="0"/>
            </a:rPr>
            <a:t>Yonezawa</a:t>
          </a:r>
          <a:r>
            <a:rPr lang="en-US" sz="2800" dirty="0">
              <a:effectLst/>
              <a:latin typeface="Calibri" panose="020F0502020204030204" pitchFamily="34" charset="0"/>
              <a:cs typeface="Times New Roman" panose="02020603050405020304" pitchFamily="18" charset="0"/>
            </a:rPr>
            <a:t> &amp; Jones, 2007) </a:t>
          </a:r>
          <a:endParaRPr lang="nl-NL" sz="2800" dirty="0">
            <a:effectLst/>
            <a:latin typeface="Calibri" panose="020F0502020204030204" pitchFamily="34" charset="0"/>
            <a:cs typeface="Times New Roman" panose="02020603050405020304" pitchFamily="18" charset="0"/>
          </a:endParaRPr>
        </a:p>
        <a:p>
          <a:endParaRPr lang="en-US" sz="2800" dirty="0">
            <a:latin typeface="Calibri" panose="020F0502020204030204" pitchFamily="34" charset="0"/>
            <a:cs typeface="Calibri" panose="020F0502020204030204" pitchFamily="34" charset="0"/>
          </a:endParaRPr>
        </a:p>
      </dgm:t>
    </dgm:pt>
    <dgm:pt modelId="{054D119A-FBD8-49B9-B63D-31131A9A2F97}" type="parTrans" cxnId="{F2628601-2E5E-438E-BDDB-B526EDAD85E0}">
      <dgm:prSet/>
      <dgm:spPr/>
      <dgm:t>
        <a:bodyPr/>
        <a:lstStyle/>
        <a:p>
          <a:endParaRPr lang="en-US"/>
        </a:p>
      </dgm:t>
    </dgm:pt>
    <dgm:pt modelId="{32357F9D-FD5F-49FE-92D4-DCCB696B277E}" type="sibTrans" cxnId="{F2628601-2E5E-438E-BDDB-B526EDAD85E0}">
      <dgm:prSet/>
      <dgm:spPr/>
      <dgm:t>
        <a:bodyPr/>
        <a:lstStyle/>
        <a:p>
          <a:endParaRPr lang="en-US"/>
        </a:p>
      </dgm:t>
    </dgm:pt>
    <dgm:pt modelId="{5E0A6A8E-01CE-45AF-B9C5-DA5C0982295C}" type="pres">
      <dgm:prSet presAssocID="{ADA6CD8B-8BF9-409F-BCC9-57D30BA753B8}" presName="vert0" presStyleCnt="0">
        <dgm:presLayoutVars>
          <dgm:dir/>
          <dgm:animOne val="branch"/>
          <dgm:animLvl val="lvl"/>
        </dgm:presLayoutVars>
      </dgm:prSet>
      <dgm:spPr/>
    </dgm:pt>
    <dgm:pt modelId="{5D0B193B-EE06-4B2E-80A2-606534A4F95B}" type="pres">
      <dgm:prSet presAssocID="{D6159685-1747-407E-BD15-3E1625F9B45D}" presName="thickLine" presStyleLbl="alignNode1" presStyleIdx="0" presStyleCnt="4"/>
      <dgm:spPr/>
    </dgm:pt>
    <dgm:pt modelId="{DB97DC48-AFF8-4E1C-ADD8-714643CD3167}" type="pres">
      <dgm:prSet presAssocID="{D6159685-1747-407E-BD15-3E1625F9B45D}" presName="horz1" presStyleCnt="0"/>
      <dgm:spPr/>
    </dgm:pt>
    <dgm:pt modelId="{AF2338A8-4EA2-4F3A-BEC6-75B604828827}" type="pres">
      <dgm:prSet presAssocID="{D6159685-1747-407E-BD15-3E1625F9B45D}" presName="tx1" presStyleLbl="revTx" presStyleIdx="0" presStyleCnt="4" custLinFactNeighborX="-17343"/>
      <dgm:spPr/>
    </dgm:pt>
    <dgm:pt modelId="{1066892E-7925-4C3A-9114-4A080210EA2B}" type="pres">
      <dgm:prSet presAssocID="{D6159685-1747-407E-BD15-3E1625F9B45D}" presName="vert1" presStyleCnt="0"/>
      <dgm:spPr/>
    </dgm:pt>
    <dgm:pt modelId="{A1264CDC-97AF-49B9-9BB3-F01F0C1C4F64}" type="pres">
      <dgm:prSet presAssocID="{95E32763-2CFE-4FE5-BE62-558C0D07060B}" presName="thickLine" presStyleLbl="alignNode1" presStyleIdx="1" presStyleCnt="4"/>
      <dgm:spPr/>
    </dgm:pt>
    <dgm:pt modelId="{9B8EB133-59B0-4EAB-8822-4945B7E2B1C2}" type="pres">
      <dgm:prSet presAssocID="{95E32763-2CFE-4FE5-BE62-558C0D07060B}" presName="horz1" presStyleCnt="0"/>
      <dgm:spPr/>
    </dgm:pt>
    <dgm:pt modelId="{3C0277BE-2924-4CDE-B3EB-07220B01FBCA}" type="pres">
      <dgm:prSet presAssocID="{95E32763-2CFE-4FE5-BE62-558C0D07060B}" presName="tx1" presStyleLbl="revTx" presStyleIdx="1" presStyleCnt="4"/>
      <dgm:spPr/>
    </dgm:pt>
    <dgm:pt modelId="{1E72350A-B5EB-4E57-9ADD-EEC13504E6C0}" type="pres">
      <dgm:prSet presAssocID="{95E32763-2CFE-4FE5-BE62-558C0D07060B}" presName="vert1" presStyleCnt="0"/>
      <dgm:spPr/>
    </dgm:pt>
    <dgm:pt modelId="{98313E39-B98E-47C5-80F3-34C0B69B3366}" type="pres">
      <dgm:prSet presAssocID="{65ADEFA2-5C39-4AB8-8C27-A6E586618046}" presName="thickLine" presStyleLbl="alignNode1" presStyleIdx="2" presStyleCnt="4"/>
      <dgm:spPr/>
    </dgm:pt>
    <dgm:pt modelId="{70BC1576-EFE3-4F63-829A-C2CFE7CB58A5}" type="pres">
      <dgm:prSet presAssocID="{65ADEFA2-5C39-4AB8-8C27-A6E586618046}" presName="horz1" presStyleCnt="0"/>
      <dgm:spPr/>
    </dgm:pt>
    <dgm:pt modelId="{57C94D90-055C-4A76-BA2A-D2CE3083F5C4}" type="pres">
      <dgm:prSet presAssocID="{65ADEFA2-5C39-4AB8-8C27-A6E586618046}" presName="tx1" presStyleLbl="revTx" presStyleIdx="2" presStyleCnt="4"/>
      <dgm:spPr/>
    </dgm:pt>
    <dgm:pt modelId="{3AD4530B-BDC2-471E-857F-ACAFF2797257}" type="pres">
      <dgm:prSet presAssocID="{65ADEFA2-5C39-4AB8-8C27-A6E586618046}" presName="vert1" presStyleCnt="0"/>
      <dgm:spPr/>
    </dgm:pt>
    <dgm:pt modelId="{7BCEE42E-C418-417C-857D-017BE51FDA94}" type="pres">
      <dgm:prSet presAssocID="{73BAE21B-1B18-48DE-9944-E8F4EE4AC853}" presName="thickLine" presStyleLbl="alignNode1" presStyleIdx="3" presStyleCnt="4"/>
      <dgm:spPr/>
    </dgm:pt>
    <dgm:pt modelId="{AF15883B-F371-4A69-BB31-5B937229D733}" type="pres">
      <dgm:prSet presAssocID="{73BAE21B-1B18-48DE-9944-E8F4EE4AC853}" presName="horz1" presStyleCnt="0"/>
      <dgm:spPr/>
    </dgm:pt>
    <dgm:pt modelId="{6291F277-3DD6-4FDD-8FC5-5BBE89BA9B33}" type="pres">
      <dgm:prSet presAssocID="{73BAE21B-1B18-48DE-9944-E8F4EE4AC853}" presName="tx1" presStyleLbl="revTx" presStyleIdx="3" presStyleCnt="4"/>
      <dgm:spPr/>
    </dgm:pt>
    <dgm:pt modelId="{539A66BD-C87E-4E97-BA65-7CB36E1089C5}" type="pres">
      <dgm:prSet presAssocID="{73BAE21B-1B18-48DE-9944-E8F4EE4AC853}" presName="vert1" presStyleCnt="0"/>
      <dgm:spPr/>
    </dgm:pt>
  </dgm:ptLst>
  <dgm:cxnLst>
    <dgm:cxn modelId="{F2628601-2E5E-438E-BDDB-B526EDAD85E0}" srcId="{ADA6CD8B-8BF9-409F-BCC9-57D30BA753B8}" destId="{73BAE21B-1B18-48DE-9944-E8F4EE4AC853}" srcOrd="3" destOrd="0" parTransId="{054D119A-FBD8-49B9-B63D-31131A9A2F97}" sibTransId="{32357F9D-FD5F-49FE-92D4-DCCB696B277E}"/>
    <dgm:cxn modelId="{C000380A-827F-466E-8A2A-A0394EAF514E}" type="presOf" srcId="{ADA6CD8B-8BF9-409F-BCC9-57D30BA753B8}" destId="{5E0A6A8E-01CE-45AF-B9C5-DA5C0982295C}" srcOrd="0" destOrd="0" presId="urn:microsoft.com/office/officeart/2008/layout/LinedList"/>
    <dgm:cxn modelId="{7BF67B28-21DF-45CF-AE3A-04E1D399BC64}" type="presOf" srcId="{73BAE21B-1B18-48DE-9944-E8F4EE4AC853}" destId="{6291F277-3DD6-4FDD-8FC5-5BBE89BA9B33}" srcOrd="0" destOrd="0" presId="urn:microsoft.com/office/officeart/2008/layout/LinedList"/>
    <dgm:cxn modelId="{AAFF318A-E1A3-4FC8-9060-41CEA51698A9}" type="presOf" srcId="{65ADEFA2-5C39-4AB8-8C27-A6E586618046}" destId="{57C94D90-055C-4A76-BA2A-D2CE3083F5C4}" srcOrd="0" destOrd="0" presId="urn:microsoft.com/office/officeart/2008/layout/LinedList"/>
    <dgm:cxn modelId="{972D9A92-17DF-4BA2-8DE4-C9A595E1D742}" type="presOf" srcId="{95E32763-2CFE-4FE5-BE62-558C0D07060B}" destId="{3C0277BE-2924-4CDE-B3EB-07220B01FBCA}" srcOrd="0" destOrd="0" presId="urn:microsoft.com/office/officeart/2008/layout/LinedList"/>
    <dgm:cxn modelId="{D4387A9D-E575-469F-83C5-0FF58A8D997D}" srcId="{ADA6CD8B-8BF9-409F-BCC9-57D30BA753B8}" destId="{95E32763-2CFE-4FE5-BE62-558C0D07060B}" srcOrd="1" destOrd="0" parTransId="{653E4B6F-7332-4092-A338-82F75E4AE3B6}" sibTransId="{F17B3184-CD0A-4339-A414-DDEB98068CF4}"/>
    <dgm:cxn modelId="{15FA64C2-5F59-4852-80E5-EBA96B45ABB4}" srcId="{ADA6CD8B-8BF9-409F-BCC9-57D30BA753B8}" destId="{65ADEFA2-5C39-4AB8-8C27-A6E586618046}" srcOrd="2" destOrd="0" parTransId="{CF809644-9AFA-441B-A7FC-CF2F87EAC8BB}" sibTransId="{B6B07893-E9EE-4674-877C-D6A9AFB81C59}"/>
    <dgm:cxn modelId="{7249A4D9-0D82-48E0-8179-1D03DE137A4B}" srcId="{ADA6CD8B-8BF9-409F-BCC9-57D30BA753B8}" destId="{D6159685-1747-407E-BD15-3E1625F9B45D}" srcOrd="0" destOrd="0" parTransId="{A2F56A99-8C3C-4381-8FE2-50C54219A232}" sibTransId="{31768A09-54E1-4987-8DBF-F53C01B415A8}"/>
    <dgm:cxn modelId="{EE6AC7E1-FF18-44E9-ADA2-99AC5CCAF18D}" type="presOf" srcId="{D6159685-1747-407E-BD15-3E1625F9B45D}" destId="{AF2338A8-4EA2-4F3A-BEC6-75B604828827}" srcOrd="0" destOrd="0" presId="urn:microsoft.com/office/officeart/2008/layout/LinedList"/>
    <dgm:cxn modelId="{CAE3FC15-81D3-4D94-BA68-308C28ED6FEF}" type="presParOf" srcId="{5E0A6A8E-01CE-45AF-B9C5-DA5C0982295C}" destId="{5D0B193B-EE06-4B2E-80A2-606534A4F95B}" srcOrd="0" destOrd="0" presId="urn:microsoft.com/office/officeart/2008/layout/LinedList"/>
    <dgm:cxn modelId="{BB2E114A-0326-4356-BDC5-9F816F19FA90}" type="presParOf" srcId="{5E0A6A8E-01CE-45AF-B9C5-DA5C0982295C}" destId="{DB97DC48-AFF8-4E1C-ADD8-714643CD3167}" srcOrd="1" destOrd="0" presId="urn:microsoft.com/office/officeart/2008/layout/LinedList"/>
    <dgm:cxn modelId="{628CD48A-3D80-4CCD-B862-94533AC91AFF}" type="presParOf" srcId="{DB97DC48-AFF8-4E1C-ADD8-714643CD3167}" destId="{AF2338A8-4EA2-4F3A-BEC6-75B604828827}" srcOrd="0" destOrd="0" presId="urn:microsoft.com/office/officeart/2008/layout/LinedList"/>
    <dgm:cxn modelId="{FC2753E8-A181-44EA-829F-B294BEBAB5DD}" type="presParOf" srcId="{DB97DC48-AFF8-4E1C-ADD8-714643CD3167}" destId="{1066892E-7925-4C3A-9114-4A080210EA2B}" srcOrd="1" destOrd="0" presId="urn:microsoft.com/office/officeart/2008/layout/LinedList"/>
    <dgm:cxn modelId="{4CBE670F-67B4-4547-83BF-C036ED5E58A2}" type="presParOf" srcId="{5E0A6A8E-01CE-45AF-B9C5-DA5C0982295C}" destId="{A1264CDC-97AF-49B9-9BB3-F01F0C1C4F64}" srcOrd="2" destOrd="0" presId="urn:microsoft.com/office/officeart/2008/layout/LinedList"/>
    <dgm:cxn modelId="{0EF7A1D6-797C-46AA-A97F-676E9EFECA3D}" type="presParOf" srcId="{5E0A6A8E-01CE-45AF-B9C5-DA5C0982295C}" destId="{9B8EB133-59B0-4EAB-8822-4945B7E2B1C2}" srcOrd="3" destOrd="0" presId="urn:microsoft.com/office/officeart/2008/layout/LinedList"/>
    <dgm:cxn modelId="{53A30C71-C282-4DE5-89F6-13BF50029634}" type="presParOf" srcId="{9B8EB133-59B0-4EAB-8822-4945B7E2B1C2}" destId="{3C0277BE-2924-4CDE-B3EB-07220B01FBCA}" srcOrd="0" destOrd="0" presId="urn:microsoft.com/office/officeart/2008/layout/LinedList"/>
    <dgm:cxn modelId="{3387EAB9-6420-47BB-A17A-4E4CAED25739}" type="presParOf" srcId="{9B8EB133-59B0-4EAB-8822-4945B7E2B1C2}" destId="{1E72350A-B5EB-4E57-9ADD-EEC13504E6C0}" srcOrd="1" destOrd="0" presId="urn:microsoft.com/office/officeart/2008/layout/LinedList"/>
    <dgm:cxn modelId="{AD8DE21F-0248-42CD-9154-3CC0926945BC}" type="presParOf" srcId="{5E0A6A8E-01CE-45AF-B9C5-DA5C0982295C}" destId="{98313E39-B98E-47C5-80F3-34C0B69B3366}" srcOrd="4" destOrd="0" presId="urn:microsoft.com/office/officeart/2008/layout/LinedList"/>
    <dgm:cxn modelId="{48F8CBFC-98DC-4852-81D7-3012B6C4385D}" type="presParOf" srcId="{5E0A6A8E-01CE-45AF-B9C5-DA5C0982295C}" destId="{70BC1576-EFE3-4F63-829A-C2CFE7CB58A5}" srcOrd="5" destOrd="0" presId="urn:microsoft.com/office/officeart/2008/layout/LinedList"/>
    <dgm:cxn modelId="{5CE2A9D7-A0F3-47DC-A329-327B6064ED17}" type="presParOf" srcId="{70BC1576-EFE3-4F63-829A-C2CFE7CB58A5}" destId="{57C94D90-055C-4A76-BA2A-D2CE3083F5C4}" srcOrd="0" destOrd="0" presId="urn:microsoft.com/office/officeart/2008/layout/LinedList"/>
    <dgm:cxn modelId="{24ED7EB6-CA79-440B-8672-ED2B122BF853}" type="presParOf" srcId="{70BC1576-EFE3-4F63-829A-C2CFE7CB58A5}" destId="{3AD4530B-BDC2-471E-857F-ACAFF2797257}" srcOrd="1" destOrd="0" presId="urn:microsoft.com/office/officeart/2008/layout/LinedList"/>
    <dgm:cxn modelId="{C6F99586-47AE-4476-8012-330298EC044E}" type="presParOf" srcId="{5E0A6A8E-01CE-45AF-B9C5-DA5C0982295C}" destId="{7BCEE42E-C418-417C-857D-017BE51FDA94}" srcOrd="6" destOrd="0" presId="urn:microsoft.com/office/officeart/2008/layout/LinedList"/>
    <dgm:cxn modelId="{D4240B2A-452C-4ADB-BD08-4330761AF169}" type="presParOf" srcId="{5E0A6A8E-01CE-45AF-B9C5-DA5C0982295C}" destId="{AF15883B-F371-4A69-BB31-5B937229D733}" srcOrd="7" destOrd="0" presId="urn:microsoft.com/office/officeart/2008/layout/LinedList"/>
    <dgm:cxn modelId="{D4E6EFBD-5F1C-4C57-8086-B3731DC44A0A}" type="presParOf" srcId="{AF15883B-F371-4A69-BB31-5B937229D733}" destId="{6291F277-3DD6-4FDD-8FC5-5BBE89BA9B33}" srcOrd="0" destOrd="0" presId="urn:microsoft.com/office/officeart/2008/layout/LinedList"/>
    <dgm:cxn modelId="{E7D28968-4168-43B6-8F97-85C3C167F0F4}" type="presParOf" srcId="{AF15883B-F371-4A69-BB31-5B937229D733}" destId="{539A66BD-C87E-4E97-BA65-7CB36E1089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792D8F-2A45-4916-B0AE-FDDA309BB64D}"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44F213C5-E4CF-417D-BC66-ED25B4F5C81C}">
      <dgm:prSet custT="1"/>
      <dgm:spPr/>
      <dgm:t>
        <a:bodyPr/>
        <a:lstStyle/>
        <a:p>
          <a:pPr>
            <a:lnSpc>
              <a:spcPct val="100000"/>
            </a:lnSpc>
          </a:pPr>
          <a:r>
            <a:rPr lang="en-US" sz="2400" dirty="0">
              <a:latin typeface="Calibri" panose="020F0502020204030204" pitchFamily="34" charset="0"/>
              <a:cs typeface="Calibri" panose="020F0502020204030204" pitchFamily="34" charset="0"/>
            </a:rPr>
            <a:t>Goal setting</a:t>
          </a:r>
        </a:p>
      </dgm:t>
    </dgm:pt>
    <dgm:pt modelId="{89D6F6D5-AE73-4BCA-87E9-F50E3D92941D}" type="parTrans" cxnId="{BF9C42A5-A689-46FC-8CF8-A1584A59722D}">
      <dgm:prSet/>
      <dgm:spPr/>
      <dgm:t>
        <a:bodyPr/>
        <a:lstStyle/>
        <a:p>
          <a:endParaRPr lang="en-US"/>
        </a:p>
      </dgm:t>
    </dgm:pt>
    <dgm:pt modelId="{C86F8B66-0324-4A8F-9BEB-F828BAFB8AEE}" type="sibTrans" cxnId="{BF9C42A5-A689-46FC-8CF8-A1584A59722D}">
      <dgm:prSet/>
      <dgm:spPr/>
      <dgm:t>
        <a:bodyPr/>
        <a:lstStyle/>
        <a:p>
          <a:pPr>
            <a:lnSpc>
              <a:spcPct val="100000"/>
            </a:lnSpc>
          </a:pPr>
          <a:endParaRPr lang="en-US"/>
        </a:p>
      </dgm:t>
    </dgm:pt>
    <dgm:pt modelId="{43B20FDF-3772-4B77-9DD9-B8C9296D320B}">
      <dgm:prSet custT="1"/>
      <dgm:spPr/>
      <dgm:t>
        <a:bodyPr/>
        <a:lstStyle/>
        <a:p>
          <a:pPr>
            <a:lnSpc>
              <a:spcPct val="100000"/>
            </a:lnSpc>
          </a:pPr>
          <a:r>
            <a:rPr lang="en-US" sz="2400" dirty="0">
              <a:latin typeface="Calibri" panose="020F0502020204030204" pitchFamily="34" charset="0"/>
              <a:cs typeface="Calibri" panose="020F0502020204030204" pitchFamily="34" charset="0"/>
            </a:rPr>
            <a:t>Data collection</a:t>
          </a:r>
        </a:p>
      </dgm:t>
    </dgm:pt>
    <dgm:pt modelId="{98BE70D5-045E-4FDB-9646-DF1395106819}" type="parTrans" cxnId="{2DB508C7-A351-4CE2-AB30-D50DBEA60B65}">
      <dgm:prSet/>
      <dgm:spPr/>
      <dgm:t>
        <a:bodyPr/>
        <a:lstStyle/>
        <a:p>
          <a:endParaRPr lang="en-US"/>
        </a:p>
      </dgm:t>
    </dgm:pt>
    <dgm:pt modelId="{9BD5107C-1043-4C9D-94DE-9FB9B4FEAE8E}" type="sibTrans" cxnId="{2DB508C7-A351-4CE2-AB30-D50DBEA60B65}">
      <dgm:prSet/>
      <dgm:spPr/>
      <dgm:t>
        <a:bodyPr/>
        <a:lstStyle/>
        <a:p>
          <a:pPr>
            <a:lnSpc>
              <a:spcPct val="100000"/>
            </a:lnSpc>
          </a:pPr>
          <a:endParaRPr lang="en-US"/>
        </a:p>
      </dgm:t>
    </dgm:pt>
    <dgm:pt modelId="{131439ED-7CB3-4CA5-8BA3-17F6F3064091}">
      <dgm:prSet custT="1"/>
      <dgm:spPr/>
      <dgm:t>
        <a:bodyPr/>
        <a:lstStyle/>
        <a:p>
          <a:pPr>
            <a:lnSpc>
              <a:spcPct val="100000"/>
            </a:lnSpc>
          </a:pPr>
          <a:r>
            <a:rPr lang="en-US" sz="2400" dirty="0">
              <a:latin typeface="Calibri" panose="020F0502020204030204" pitchFamily="34" charset="0"/>
              <a:cs typeface="Calibri" panose="020F0502020204030204" pitchFamily="34" charset="0"/>
            </a:rPr>
            <a:t>Data analysis and interpretation</a:t>
          </a:r>
        </a:p>
      </dgm:t>
    </dgm:pt>
    <dgm:pt modelId="{EF9075EC-8DB8-4FE3-9C97-E06306F06090}" type="parTrans" cxnId="{AF28EC83-48BD-41E8-845B-112FC30A8A7E}">
      <dgm:prSet/>
      <dgm:spPr/>
      <dgm:t>
        <a:bodyPr/>
        <a:lstStyle/>
        <a:p>
          <a:endParaRPr lang="en-US"/>
        </a:p>
      </dgm:t>
    </dgm:pt>
    <dgm:pt modelId="{953B62B1-C173-4F1E-B138-93661B853FB6}" type="sibTrans" cxnId="{AF28EC83-48BD-41E8-845B-112FC30A8A7E}">
      <dgm:prSet/>
      <dgm:spPr/>
      <dgm:t>
        <a:bodyPr/>
        <a:lstStyle/>
        <a:p>
          <a:pPr>
            <a:lnSpc>
              <a:spcPct val="100000"/>
            </a:lnSpc>
          </a:pPr>
          <a:endParaRPr lang="en-US"/>
        </a:p>
      </dgm:t>
    </dgm:pt>
    <dgm:pt modelId="{B95AEFE7-C102-4C3E-9B21-6095D6F1A1BC}">
      <dgm:prSet custT="1"/>
      <dgm:spPr/>
      <dgm:t>
        <a:bodyPr/>
        <a:lstStyle/>
        <a:p>
          <a:pPr>
            <a:lnSpc>
              <a:spcPct val="100000"/>
            </a:lnSpc>
          </a:pPr>
          <a:r>
            <a:rPr lang="en-US" sz="2400" dirty="0">
              <a:latin typeface="Calibri" panose="020F0502020204030204" pitchFamily="34" charset="0"/>
              <a:cs typeface="Calibri" panose="020F0502020204030204" pitchFamily="34" charset="0"/>
            </a:rPr>
            <a:t>Action planning and implementation</a:t>
          </a:r>
        </a:p>
      </dgm:t>
    </dgm:pt>
    <dgm:pt modelId="{25078940-372F-456B-97BD-F2A80DCBBDA8}" type="parTrans" cxnId="{C26E5A3F-0BA7-40E7-9692-5EE7DF836B45}">
      <dgm:prSet/>
      <dgm:spPr/>
      <dgm:t>
        <a:bodyPr/>
        <a:lstStyle/>
        <a:p>
          <a:endParaRPr lang="en-US"/>
        </a:p>
      </dgm:t>
    </dgm:pt>
    <dgm:pt modelId="{76B6ED2E-5E64-4CFF-9348-64F331DD538B}" type="sibTrans" cxnId="{C26E5A3F-0BA7-40E7-9692-5EE7DF836B45}">
      <dgm:prSet/>
      <dgm:spPr/>
      <dgm:t>
        <a:bodyPr/>
        <a:lstStyle/>
        <a:p>
          <a:pPr>
            <a:lnSpc>
              <a:spcPct val="100000"/>
            </a:lnSpc>
          </a:pPr>
          <a:endParaRPr lang="en-US"/>
        </a:p>
      </dgm:t>
    </dgm:pt>
    <dgm:pt modelId="{BD420ACD-127A-4953-BAC0-EAD86C9BBA53}">
      <dgm:prSet custT="1"/>
      <dgm:spPr/>
      <dgm:t>
        <a:bodyPr/>
        <a:lstStyle/>
        <a:p>
          <a:pPr>
            <a:lnSpc>
              <a:spcPct val="100000"/>
            </a:lnSpc>
          </a:pPr>
          <a:r>
            <a:rPr lang="en-US" sz="2400" dirty="0">
              <a:latin typeface="Calibri" panose="020F0502020204030204" pitchFamily="34" charset="0"/>
              <a:cs typeface="Calibri" panose="020F0502020204030204" pitchFamily="34" charset="0"/>
            </a:rPr>
            <a:t>Evaluation</a:t>
          </a:r>
          <a:endParaRPr lang="en-US" sz="1900" dirty="0">
            <a:latin typeface="Calibri" panose="020F0502020204030204" pitchFamily="34" charset="0"/>
            <a:cs typeface="Calibri" panose="020F0502020204030204" pitchFamily="34" charset="0"/>
          </a:endParaRPr>
        </a:p>
      </dgm:t>
    </dgm:pt>
    <dgm:pt modelId="{E6AC2F10-BD1D-4029-88FB-E23314624C18}" type="parTrans" cxnId="{6B07C42E-5D83-422C-BA10-6248D4BAAA60}">
      <dgm:prSet/>
      <dgm:spPr/>
      <dgm:t>
        <a:bodyPr/>
        <a:lstStyle/>
        <a:p>
          <a:endParaRPr lang="en-US"/>
        </a:p>
      </dgm:t>
    </dgm:pt>
    <dgm:pt modelId="{B62ACA52-2F6A-41D3-A1EB-6FC2FBD02F56}" type="sibTrans" cxnId="{6B07C42E-5D83-422C-BA10-6248D4BAAA60}">
      <dgm:prSet/>
      <dgm:spPr/>
      <dgm:t>
        <a:bodyPr/>
        <a:lstStyle/>
        <a:p>
          <a:endParaRPr lang="en-US"/>
        </a:p>
      </dgm:t>
    </dgm:pt>
    <dgm:pt modelId="{1C0E499B-C208-4236-AA5B-0656325C584F}" type="pres">
      <dgm:prSet presAssocID="{6D792D8F-2A45-4916-B0AE-FDDA309BB64D}" presName="root" presStyleCnt="0">
        <dgm:presLayoutVars>
          <dgm:dir/>
          <dgm:resizeHandles val="exact"/>
        </dgm:presLayoutVars>
      </dgm:prSet>
      <dgm:spPr/>
    </dgm:pt>
    <dgm:pt modelId="{ED0D2517-F745-4231-9BEF-C9D3514164FA}" type="pres">
      <dgm:prSet presAssocID="{6D792D8F-2A45-4916-B0AE-FDDA309BB64D}" presName="container" presStyleCnt="0">
        <dgm:presLayoutVars>
          <dgm:dir/>
          <dgm:resizeHandles val="exact"/>
        </dgm:presLayoutVars>
      </dgm:prSet>
      <dgm:spPr/>
    </dgm:pt>
    <dgm:pt modelId="{43307443-CEFE-4BB9-AB0E-D95D8D8B1EDA}" type="pres">
      <dgm:prSet presAssocID="{44F213C5-E4CF-417D-BC66-ED25B4F5C81C}" presName="compNode" presStyleCnt="0"/>
      <dgm:spPr/>
    </dgm:pt>
    <dgm:pt modelId="{F276EE9C-E067-44BF-9266-9F7829F5250D}" type="pres">
      <dgm:prSet presAssocID="{44F213C5-E4CF-417D-BC66-ED25B4F5C81C}" presName="iconBgRect" presStyleLbl="bgShp" presStyleIdx="0" presStyleCnt="5"/>
      <dgm:spPr/>
    </dgm:pt>
    <dgm:pt modelId="{F090BA3B-7AAB-4A04-95FF-CC17C733510B}" type="pres">
      <dgm:prSet presAssocID="{44F213C5-E4CF-417D-BC66-ED25B4F5C81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E854D33E-9B3E-45F7-B394-DCC2A31463BC}" type="pres">
      <dgm:prSet presAssocID="{44F213C5-E4CF-417D-BC66-ED25B4F5C81C}" presName="spaceRect" presStyleCnt="0"/>
      <dgm:spPr/>
    </dgm:pt>
    <dgm:pt modelId="{5AB8EAB0-96C6-4A22-BAD7-EA57993F61A8}" type="pres">
      <dgm:prSet presAssocID="{44F213C5-E4CF-417D-BC66-ED25B4F5C81C}" presName="textRect" presStyleLbl="revTx" presStyleIdx="0" presStyleCnt="5">
        <dgm:presLayoutVars>
          <dgm:chMax val="1"/>
          <dgm:chPref val="1"/>
        </dgm:presLayoutVars>
      </dgm:prSet>
      <dgm:spPr/>
    </dgm:pt>
    <dgm:pt modelId="{EE856426-EF30-4776-BF72-19789445AFA1}" type="pres">
      <dgm:prSet presAssocID="{C86F8B66-0324-4A8F-9BEB-F828BAFB8AEE}" presName="sibTrans" presStyleLbl="sibTrans2D1" presStyleIdx="0" presStyleCnt="0"/>
      <dgm:spPr/>
    </dgm:pt>
    <dgm:pt modelId="{F1D390A6-2EE3-4236-B3AC-B07BF85E55F7}" type="pres">
      <dgm:prSet presAssocID="{43B20FDF-3772-4B77-9DD9-B8C9296D320B}" presName="compNode" presStyleCnt="0"/>
      <dgm:spPr/>
    </dgm:pt>
    <dgm:pt modelId="{B6453888-138A-4D76-9372-CD4B9B069BDA}" type="pres">
      <dgm:prSet presAssocID="{43B20FDF-3772-4B77-9DD9-B8C9296D320B}" presName="iconBgRect" presStyleLbl="bgShp" presStyleIdx="1" presStyleCnt="5"/>
      <dgm:spPr/>
    </dgm:pt>
    <dgm:pt modelId="{4C362F92-8165-4FB4-8261-789DD15A9663}" type="pres">
      <dgm:prSet presAssocID="{43B20FDF-3772-4B77-9DD9-B8C9296D320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atabase"/>
        </a:ext>
      </dgm:extLst>
    </dgm:pt>
    <dgm:pt modelId="{4DD12200-E270-49E8-A540-14E74CEE1568}" type="pres">
      <dgm:prSet presAssocID="{43B20FDF-3772-4B77-9DD9-B8C9296D320B}" presName="spaceRect" presStyleCnt="0"/>
      <dgm:spPr/>
    </dgm:pt>
    <dgm:pt modelId="{D98DC0A6-C717-4E45-8848-C9736638A623}" type="pres">
      <dgm:prSet presAssocID="{43B20FDF-3772-4B77-9DD9-B8C9296D320B}" presName="textRect" presStyleLbl="revTx" presStyleIdx="1" presStyleCnt="5">
        <dgm:presLayoutVars>
          <dgm:chMax val="1"/>
          <dgm:chPref val="1"/>
        </dgm:presLayoutVars>
      </dgm:prSet>
      <dgm:spPr/>
    </dgm:pt>
    <dgm:pt modelId="{D9050652-DAE6-4554-A7C5-450BD9A93891}" type="pres">
      <dgm:prSet presAssocID="{9BD5107C-1043-4C9D-94DE-9FB9B4FEAE8E}" presName="sibTrans" presStyleLbl="sibTrans2D1" presStyleIdx="0" presStyleCnt="0"/>
      <dgm:spPr/>
    </dgm:pt>
    <dgm:pt modelId="{355F5933-90FF-48E2-A3D3-C9C2952D2667}" type="pres">
      <dgm:prSet presAssocID="{131439ED-7CB3-4CA5-8BA3-17F6F3064091}" presName="compNode" presStyleCnt="0"/>
      <dgm:spPr/>
    </dgm:pt>
    <dgm:pt modelId="{7D1C0F2F-0EF4-41F0-A26C-6F5C2545AEE1}" type="pres">
      <dgm:prSet presAssocID="{131439ED-7CB3-4CA5-8BA3-17F6F3064091}" presName="iconBgRect" presStyleLbl="bgShp" presStyleIdx="2" presStyleCnt="5"/>
      <dgm:spPr/>
    </dgm:pt>
    <dgm:pt modelId="{9537434E-618D-4FE6-B48A-52E28D2D4D42}" type="pres">
      <dgm:prSet presAssocID="{131439ED-7CB3-4CA5-8BA3-17F6F306409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F9FB430F-6423-4A27-84B6-B01AFCF9CB25}" type="pres">
      <dgm:prSet presAssocID="{131439ED-7CB3-4CA5-8BA3-17F6F3064091}" presName="spaceRect" presStyleCnt="0"/>
      <dgm:spPr/>
    </dgm:pt>
    <dgm:pt modelId="{117CBDA8-7605-452F-919E-38BC39D942D1}" type="pres">
      <dgm:prSet presAssocID="{131439ED-7CB3-4CA5-8BA3-17F6F3064091}" presName="textRect" presStyleLbl="revTx" presStyleIdx="2" presStyleCnt="5">
        <dgm:presLayoutVars>
          <dgm:chMax val="1"/>
          <dgm:chPref val="1"/>
        </dgm:presLayoutVars>
      </dgm:prSet>
      <dgm:spPr/>
    </dgm:pt>
    <dgm:pt modelId="{7EB16968-F669-4EF7-8871-E6F4875897EF}" type="pres">
      <dgm:prSet presAssocID="{953B62B1-C173-4F1E-B138-93661B853FB6}" presName="sibTrans" presStyleLbl="sibTrans2D1" presStyleIdx="0" presStyleCnt="0"/>
      <dgm:spPr/>
    </dgm:pt>
    <dgm:pt modelId="{2FD9F326-06CF-4597-80D0-176E649C5E7C}" type="pres">
      <dgm:prSet presAssocID="{B95AEFE7-C102-4C3E-9B21-6095D6F1A1BC}" presName="compNode" presStyleCnt="0"/>
      <dgm:spPr/>
    </dgm:pt>
    <dgm:pt modelId="{78868BD0-F945-446B-B6AE-9DF81B1B6F7F}" type="pres">
      <dgm:prSet presAssocID="{B95AEFE7-C102-4C3E-9B21-6095D6F1A1BC}" presName="iconBgRect" presStyleLbl="bgShp" presStyleIdx="3" presStyleCnt="5"/>
      <dgm:spPr/>
    </dgm:pt>
    <dgm:pt modelId="{4802CDA0-F161-4FFE-AA22-EAED570C0A5E}" type="pres">
      <dgm:prSet presAssocID="{B95AEFE7-C102-4C3E-9B21-6095D6F1A1B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 List"/>
        </a:ext>
      </dgm:extLst>
    </dgm:pt>
    <dgm:pt modelId="{C1EBFFDE-3447-4CC3-8690-292F29B769EA}" type="pres">
      <dgm:prSet presAssocID="{B95AEFE7-C102-4C3E-9B21-6095D6F1A1BC}" presName="spaceRect" presStyleCnt="0"/>
      <dgm:spPr/>
    </dgm:pt>
    <dgm:pt modelId="{5724F7BA-2B66-478A-A211-790162B013D8}" type="pres">
      <dgm:prSet presAssocID="{B95AEFE7-C102-4C3E-9B21-6095D6F1A1BC}" presName="textRect" presStyleLbl="revTx" presStyleIdx="3" presStyleCnt="5">
        <dgm:presLayoutVars>
          <dgm:chMax val="1"/>
          <dgm:chPref val="1"/>
        </dgm:presLayoutVars>
      </dgm:prSet>
      <dgm:spPr/>
    </dgm:pt>
    <dgm:pt modelId="{C4E9B778-3EBB-4CDC-9114-AEAC766FB091}" type="pres">
      <dgm:prSet presAssocID="{76B6ED2E-5E64-4CFF-9348-64F331DD538B}" presName="sibTrans" presStyleLbl="sibTrans2D1" presStyleIdx="0" presStyleCnt="0"/>
      <dgm:spPr/>
    </dgm:pt>
    <dgm:pt modelId="{C3C4F362-AE30-4541-82EE-6D7D907D4425}" type="pres">
      <dgm:prSet presAssocID="{BD420ACD-127A-4953-BAC0-EAD86C9BBA53}" presName="compNode" presStyleCnt="0"/>
      <dgm:spPr/>
    </dgm:pt>
    <dgm:pt modelId="{077E37B2-11E6-4F40-BEAF-FDC6071F9EFD}" type="pres">
      <dgm:prSet presAssocID="{BD420ACD-127A-4953-BAC0-EAD86C9BBA53}" presName="iconBgRect" presStyleLbl="bgShp" presStyleIdx="4" presStyleCnt="5"/>
      <dgm:spPr/>
    </dgm:pt>
    <dgm:pt modelId="{B8EC325A-F9B2-433B-A7DA-1F85758E8D30}" type="pres">
      <dgm:prSet presAssocID="{BD420ACD-127A-4953-BAC0-EAD86C9BBA5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eckmark"/>
        </a:ext>
      </dgm:extLst>
    </dgm:pt>
    <dgm:pt modelId="{81F4AB1B-1544-4B73-8BAB-4727E6262E5A}" type="pres">
      <dgm:prSet presAssocID="{BD420ACD-127A-4953-BAC0-EAD86C9BBA53}" presName="spaceRect" presStyleCnt="0"/>
      <dgm:spPr/>
    </dgm:pt>
    <dgm:pt modelId="{A6D6BA75-DC5B-4785-A19D-9C9AAEF6FD2B}" type="pres">
      <dgm:prSet presAssocID="{BD420ACD-127A-4953-BAC0-EAD86C9BBA53}" presName="textRect" presStyleLbl="revTx" presStyleIdx="4" presStyleCnt="5">
        <dgm:presLayoutVars>
          <dgm:chMax val="1"/>
          <dgm:chPref val="1"/>
        </dgm:presLayoutVars>
      </dgm:prSet>
      <dgm:spPr/>
    </dgm:pt>
  </dgm:ptLst>
  <dgm:cxnLst>
    <dgm:cxn modelId="{A39E7509-B294-404E-92B0-E3D11F9288DD}" type="presOf" srcId="{131439ED-7CB3-4CA5-8BA3-17F6F3064091}" destId="{117CBDA8-7605-452F-919E-38BC39D942D1}" srcOrd="0" destOrd="0" presId="urn:microsoft.com/office/officeart/2018/2/layout/IconCircleList"/>
    <dgm:cxn modelId="{0FF42B24-8FE6-4749-9D82-D63AC709D143}" type="presOf" srcId="{B95AEFE7-C102-4C3E-9B21-6095D6F1A1BC}" destId="{5724F7BA-2B66-478A-A211-790162B013D8}" srcOrd="0" destOrd="0" presId="urn:microsoft.com/office/officeart/2018/2/layout/IconCircleList"/>
    <dgm:cxn modelId="{57742028-E48A-4CBA-8401-0844177630CB}" type="presOf" srcId="{44F213C5-E4CF-417D-BC66-ED25B4F5C81C}" destId="{5AB8EAB0-96C6-4A22-BAD7-EA57993F61A8}" srcOrd="0" destOrd="0" presId="urn:microsoft.com/office/officeart/2018/2/layout/IconCircleList"/>
    <dgm:cxn modelId="{1D08952D-486E-42E3-8E71-4A9C24665642}" type="presOf" srcId="{76B6ED2E-5E64-4CFF-9348-64F331DD538B}" destId="{C4E9B778-3EBB-4CDC-9114-AEAC766FB091}" srcOrd="0" destOrd="0" presId="urn:microsoft.com/office/officeart/2018/2/layout/IconCircleList"/>
    <dgm:cxn modelId="{6B07C42E-5D83-422C-BA10-6248D4BAAA60}" srcId="{6D792D8F-2A45-4916-B0AE-FDDA309BB64D}" destId="{BD420ACD-127A-4953-BAC0-EAD86C9BBA53}" srcOrd="4" destOrd="0" parTransId="{E6AC2F10-BD1D-4029-88FB-E23314624C18}" sibTransId="{B62ACA52-2F6A-41D3-A1EB-6FC2FBD02F56}"/>
    <dgm:cxn modelId="{C26E5A3F-0BA7-40E7-9692-5EE7DF836B45}" srcId="{6D792D8F-2A45-4916-B0AE-FDDA309BB64D}" destId="{B95AEFE7-C102-4C3E-9B21-6095D6F1A1BC}" srcOrd="3" destOrd="0" parTransId="{25078940-372F-456B-97BD-F2A80DCBBDA8}" sibTransId="{76B6ED2E-5E64-4CFF-9348-64F331DD538B}"/>
    <dgm:cxn modelId="{C270E947-FE9A-4FB1-911E-69B4B19B908B}" type="presOf" srcId="{953B62B1-C173-4F1E-B138-93661B853FB6}" destId="{7EB16968-F669-4EF7-8871-E6F4875897EF}" srcOrd="0" destOrd="0" presId="urn:microsoft.com/office/officeart/2018/2/layout/IconCircleList"/>
    <dgm:cxn modelId="{C932AF4D-819E-49FF-8D44-7F5CC753AE92}" type="presOf" srcId="{C86F8B66-0324-4A8F-9BEB-F828BAFB8AEE}" destId="{EE856426-EF30-4776-BF72-19789445AFA1}" srcOrd="0" destOrd="0" presId="urn:microsoft.com/office/officeart/2018/2/layout/IconCircleList"/>
    <dgm:cxn modelId="{AF28EC83-48BD-41E8-845B-112FC30A8A7E}" srcId="{6D792D8F-2A45-4916-B0AE-FDDA309BB64D}" destId="{131439ED-7CB3-4CA5-8BA3-17F6F3064091}" srcOrd="2" destOrd="0" parTransId="{EF9075EC-8DB8-4FE3-9C97-E06306F06090}" sibTransId="{953B62B1-C173-4F1E-B138-93661B853FB6}"/>
    <dgm:cxn modelId="{8DA9849B-28FC-4841-B920-49AC75FA7F0C}" type="presOf" srcId="{6D792D8F-2A45-4916-B0AE-FDDA309BB64D}" destId="{1C0E499B-C208-4236-AA5B-0656325C584F}" srcOrd="0" destOrd="0" presId="urn:microsoft.com/office/officeart/2018/2/layout/IconCircleList"/>
    <dgm:cxn modelId="{BF9C42A5-A689-46FC-8CF8-A1584A59722D}" srcId="{6D792D8F-2A45-4916-B0AE-FDDA309BB64D}" destId="{44F213C5-E4CF-417D-BC66-ED25B4F5C81C}" srcOrd="0" destOrd="0" parTransId="{89D6F6D5-AE73-4BCA-87E9-F50E3D92941D}" sibTransId="{C86F8B66-0324-4A8F-9BEB-F828BAFB8AEE}"/>
    <dgm:cxn modelId="{A357A3AE-5F1A-4535-8FFA-91774ECDB34E}" type="presOf" srcId="{9BD5107C-1043-4C9D-94DE-9FB9B4FEAE8E}" destId="{D9050652-DAE6-4554-A7C5-450BD9A93891}" srcOrd="0" destOrd="0" presId="urn:microsoft.com/office/officeart/2018/2/layout/IconCircleList"/>
    <dgm:cxn modelId="{1FDDE1B0-D732-4978-A910-9FF31B448257}" type="presOf" srcId="{43B20FDF-3772-4B77-9DD9-B8C9296D320B}" destId="{D98DC0A6-C717-4E45-8848-C9736638A623}" srcOrd="0" destOrd="0" presId="urn:microsoft.com/office/officeart/2018/2/layout/IconCircleList"/>
    <dgm:cxn modelId="{9098E3BB-3BAC-4C29-9A60-BAA836FC7489}" type="presOf" srcId="{BD420ACD-127A-4953-BAC0-EAD86C9BBA53}" destId="{A6D6BA75-DC5B-4785-A19D-9C9AAEF6FD2B}" srcOrd="0" destOrd="0" presId="urn:microsoft.com/office/officeart/2018/2/layout/IconCircleList"/>
    <dgm:cxn modelId="{2DB508C7-A351-4CE2-AB30-D50DBEA60B65}" srcId="{6D792D8F-2A45-4916-B0AE-FDDA309BB64D}" destId="{43B20FDF-3772-4B77-9DD9-B8C9296D320B}" srcOrd="1" destOrd="0" parTransId="{98BE70D5-045E-4FDB-9646-DF1395106819}" sibTransId="{9BD5107C-1043-4C9D-94DE-9FB9B4FEAE8E}"/>
    <dgm:cxn modelId="{EAA359FF-6B83-416C-87C5-D937AC4D971C}" type="presParOf" srcId="{1C0E499B-C208-4236-AA5B-0656325C584F}" destId="{ED0D2517-F745-4231-9BEF-C9D3514164FA}" srcOrd="0" destOrd="0" presId="urn:microsoft.com/office/officeart/2018/2/layout/IconCircleList"/>
    <dgm:cxn modelId="{ED865FB1-FED2-406A-AB35-676700BB909D}" type="presParOf" srcId="{ED0D2517-F745-4231-9BEF-C9D3514164FA}" destId="{43307443-CEFE-4BB9-AB0E-D95D8D8B1EDA}" srcOrd="0" destOrd="0" presId="urn:microsoft.com/office/officeart/2018/2/layout/IconCircleList"/>
    <dgm:cxn modelId="{92ADB182-1D6B-4FC4-BE36-4A3AA514FA3E}" type="presParOf" srcId="{43307443-CEFE-4BB9-AB0E-D95D8D8B1EDA}" destId="{F276EE9C-E067-44BF-9266-9F7829F5250D}" srcOrd="0" destOrd="0" presId="urn:microsoft.com/office/officeart/2018/2/layout/IconCircleList"/>
    <dgm:cxn modelId="{5F305B00-E7C8-4CA7-BA4F-587D79990005}" type="presParOf" srcId="{43307443-CEFE-4BB9-AB0E-D95D8D8B1EDA}" destId="{F090BA3B-7AAB-4A04-95FF-CC17C733510B}" srcOrd="1" destOrd="0" presId="urn:microsoft.com/office/officeart/2018/2/layout/IconCircleList"/>
    <dgm:cxn modelId="{64370B22-0C1D-49F2-9FD8-7E50D0A94EBF}" type="presParOf" srcId="{43307443-CEFE-4BB9-AB0E-D95D8D8B1EDA}" destId="{E854D33E-9B3E-45F7-B394-DCC2A31463BC}" srcOrd="2" destOrd="0" presId="urn:microsoft.com/office/officeart/2018/2/layout/IconCircleList"/>
    <dgm:cxn modelId="{745E4EB6-DEBE-48FB-9EE8-02C337FC2588}" type="presParOf" srcId="{43307443-CEFE-4BB9-AB0E-D95D8D8B1EDA}" destId="{5AB8EAB0-96C6-4A22-BAD7-EA57993F61A8}" srcOrd="3" destOrd="0" presId="urn:microsoft.com/office/officeart/2018/2/layout/IconCircleList"/>
    <dgm:cxn modelId="{EDBB1201-29B0-4955-AD5B-008AF4872722}" type="presParOf" srcId="{ED0D2517-F745-4231-9BEF-C9D3514164FA}" destId="{EE856426-EF30-4776-BF72-19789445AFA1}" srcOrd="1" destOrd="0" presId="urn:microsoft.com/office/officeart/2018/2/layout/IconCircleList"/>
    <dgm:cxn modelId="{F918A94D-F2AC-4C09-A53A-CFE4C8D4DB68}" type="presParOf" srcId="{ED0D2517-F745-4231-9BEF-C9D3514164FA}" destId="{F1D390A6-2EE3-4236-B3AC-B07BF85E55F7}" srcOrd="2" destOrd="0" presId="urn:microsoft.com/office/officeart/2018/2/layout/IconCircleList"/>
    <dgm:cxn modelId="{1FDF463E-BD97-44B9-AF42-958E06E01992}" type="presParOf" srcId="{F1D390A6-2EE3-4236-B3AC-B07BF85E55F7}" destId="{B6453888-138A-4D76-9372-CD4B9B069BDA}" srcOrd="0" destOrd="0" presId="urn:microsoft.com/office/officeart/2018/2/layout/IconCircleList"/>
    <dgm:cxn modelId="{BE499D53-5C3B-4CED-B32A-6F15BF67FF5E}" type="presParOf" srcId="{F1D390A6-2EE3-4236-B3AC-B07BF85E55F7}" destId="{4C362F92-8165-4FB4-8261-789DD15A9663}" srcOrd="1" destOrd="0" presId="urn:microsoft.com/office/officeart/2018/2/layout/IconCircleList"/>
    <dgm:cxn modelId="{308F298A-D3FE-40A0-9F5E-25E9A01AE266}" type="presParOf" srcId="{F1D390A6-2EE3-4236-B3AC-B07BF85E55F7}" destId="{4DD12200-E270-49E8-A540-14E74CEE1568}" srcOrd="2" destOrd="0" presId="urn:microsoft.com/office/officeart/2018/2/layout/IconCircleList"/>
    <dgm:cxn modelId="{0C4DD660-A879-4F63-BF8A-1A16D6F0579C}" type="presParOf" srcId="{F1D390A6-2EE3-4236-B3AC-B07BF85E55F7}" destId="{D98DC0A6-C717-4E45-8848-C9736638A623}" srcOrd="3" destOrd="0" presId="urn:microsoft.com/office/officeart/2018/2/layout/IconCircleList"/>
    <dgm:cxn modelId="{094B0C8F-644C-4855-A5F4-F293DF4C229A}" type="presParOf" srcId="{ED0D2517-F745-4231-9BEF-C9D3514164FA}" destId="{D9050652-DAE6-4554-A7C5-450BD9A93891}" srcOrd="3" destOrd="0" presId="urn:microsoft.com/office/officeart/2018/2/layout/IconCircleList"/>
    <dgm:cxn modelId="{A4FCF321-572B-4B07-989A-518CB67FF636}" type="presParOf" srcId="{ED0D2517-F745-4231-9BEF-C9D3514164FA}" destId="{355F5933-90FF-48E2-A3D3-C9C2952D2667}" srcOrd="4" destOrd="0" presId="urn:microsoft.com/office/officeart/2018/2/layout/IconCircleList"/>
    <dgm:cxn modelId="{4929D986-649A-44E1-8329-6E4EA3A9BA03}" type="presParOf" srcId="{355F5933-90FF-48E2-A3D3-C9C2952D2667}" destId="{7D1C0F2F-0EF4-41F0-A26C-6F5C2545AEE1}" srcOrd="0" destOrd="0" presId="urn:microsoft.com/office/officeart/2018/2/layout/IconCircleList"/>
    <dgm:cxn modelId="{A41C029F-340C-4514-BC83-8C69FBAE6BD1}" type="presParOf" srcId="{355F5933-90FF-48E2-A3D3-C9C2952D2667}" destId="{9537434E-618D-4FE6-B48A-52E28D2D4D42}" srcOrd="1" destOrd="0" presId="urn:microsoft.com/office/officeart/2018/2/layout/IconCircleList"/>
    <dgm:cxn modelId="{1F5A9774-5433-44A4-9060-4C5C948E885C}" type="presParOf" srcId="{355F5933-90FF-48E2-A3D3-C9C2952D2667}" destId="{F9FB430F-6423-4A27-84B6-B01AFCF9CB25}" srcOrd="2" destOrd="0" presId="urn:microsoft.com/office/officeart/2018/2/layout/IconCircleList"/>
    <dgm:cxn modelId="{40A9E379-C8E8-4CB9-BB71-CE6BCA458836}" type="presParOf" srcId="{355F5933-90FF-48E2-A3D3-C9C2952D2667}" destId="{117CBDA8-7605-452F-919E-38BC39D942D1}" srcOrd="3" destOrd="0" presId="urn:microsoft.com/office/officeart/2018/2/layout/IconCircleList"/>
    <dgm:cxn modelId="{B66A73F2-2E86-4F85-BBDC-3CF590C83B23}" type="presParOf" srcId="{ED0D2517-F745-4231-9BEF-C9D3514164FA}" destId="{7EB16968-F669-4EF7-8871-E6F4875897EF}" srcOrd="5" destOrd="0" presId="urn:microsoft.com/office/officeart/2018/2/layout/IconCircleList"/>
    <dgm:cxn modelId="{92808888-C5DA-4B19-B926-A3C4C79999A7}" type="presParOf" srcId="{ED0D2517-F745-4231-9BEF-C9D3514164FA}" destId="{2FD9F326-06CF-4597-80D0-176E649C5E7C}" srcOrd="6" destOrd="0" presId="urn:microsoft.com/office/officeart/2018/2/layout/IconCircleList"/>
    <dgm:cxn modelId="{281D1968-6D54-4FDE-BFB5-5A4D36A3A9C5}" type="presParOf" srcId="{2FD9F326-06CF-4597-80D0-176E649C5E7C}" destId="{78868BD0-F945-446B-B6AE-9DF81B1B6F7F}" srcOrd="0" destOrd="0" presId="urn:microsoft.com/office/officeart/2018/2/layout/IconCircleList"/>
    <dgm:cxn modelId="{196ADAEA-D90C-44F2-8E82-EEA924E73128}" type="presParOf" srcId="{2FD9F326-06CF-4597-80D0-176E649C5E7C}" destId="{4802CDA0-F161-4FFE-AA22-EAED570C0A5E}" srcOrd="1" destOrd="0" presId="urn:microsoft.com/office/officeart/2018/2/layout/IconCircleList"/>
    <dgm:cxn modelId="{CD95734E-59F7-4517-B665-5EE171BF7D99}" type="presParOf" srcId="{2FD9F326-06CF-4597-80D0-176E649C5E7C}" destId="{C1EBFFDE-3447-4CC3-8690-292F29B769EA}" srcOrd="2" destOrd="0" presId="urn:microsoft.com/office/officeart/2018/2/layout/IconCircleList"/>
    <dgm:cxn modelId="{92AC21D8-8476-4176-9F3B-D842A4122F39}" type="presParOf" srcId="{2FD9F326-06CF-4597-80D0-176E649C5E7C}" destId="{5724F7BA-2B66-478A-A211-790162B013D8}" srcOrd="3" destOrd="0" presId="urn:microsoft.com/office/officeart/2018/2/layout/IconCircleList"/>
    <dgm:cxn modelId="{949A94F2-3FAE-4E7E-AB78-60D793057BC3}" type="presParOf" srcId="{ED0D2517-F745-4231-9BEF-C9D3514164FA}" destId="{C4E9B778-3EBB-4CDC-9114-AEAC766FB091}" srcOrd="7" destOrd="0" presId="urn:microsoft.com/office/officeart/2018/2/layout/IconCircleList"/>
    <dgm:cxn modelId="{61A87567-4519-4870-BB85-E0C4DD88A66E}" type="presParOf" srcId="{ED0D2517-F745-4231-9BEF-C9D3514164FA}" destId="{C3C4F362-AE30-4541-82EE-6D7D907D4425}" srcOrd="8" destOrd="0" presId="urn:microsoft.com/office/officeart/2018/2/layout/IconCircleList"/>
    <dgm:cxn modelId="{8EF77A50-9040-4285-82E8-A2FBA739684E}" type="presParOf" srcId="{C3C4F362-AE30-4541-82EE-6D7D907D4425}" destId="{077E37B2-11E6-4F40-BEAF-FDC6071F9EFD}" srcOrd="0" destOrd="0" presId="urn:microsoft.com/office/officeart/2018/2/layout/IconCircleList"/>
    <dgm:cxn modelId="{6C18C7C3-5A4C-4D65-B4C0-5D9D68B471A2}" type="presParOf" srcId="{C3C4F362-AE30-4541-82EE-6D7D907D4425}" destId="{B8EC325A-F9B2-433B-A7DA-1F85758E8D30}" srcOrd="1" destOrd="0" presId="urn:microsoft.com/office/officeart/2018/2/layout/IconCircleList"/>
    <dgm:cxn modelId="{D58E98C5-BC13-40F4-8D51-6A75AE8D3795}" type="presParOf" srcId="{C3C4F362-AE30-4541-82EE-6D7D907D4425}" destId="{81F4AB1B-1544-4B73-8BAB-4727E6262E5A}" srcOrd="2" destOrd="0" presId="urn:microsoft.com/office/officeart/2018/2/layout/IconCircleList"/>
    <dgm:cxn modelId="{E85ADF66-CCEF-46FB-BAC4-F2E01A060349}" type="presParOf" srcId="{C3C4F362-AE30-4541-82EE-6D7D907D4425}" destId="{A6D6BA75-DC5B-4785-A19D-9C9AAEF6FD2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C5BF1C8-BD70-41DF-946E-E1A3239651F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9675931B-BE48-4B58-9086-155A3345645B}">
      <dgm:prSet custT="1"/>
      <dgm:spPr/>
      <dgm:t>
        <a:bodyPr/>
        <a:lstStyle/>
        <a:p>
          <a:r>
            <a:rPr lang="en-US" sz="2800" dirty="0">
              <a:latin typeface="Calibri" panose="020F0502020204030204" pitchFamily="34" charset="0"/>
              <a:cs typeface="Calibri" panose="020F0502020204030204" pitchFamily="34" charset="0"/>
            </a:rPr>
            <a:t>To what extent and how are students involved in the use of data at the school level? </a:t>
          </a:r>
        </a:p>
      </dgm:t>
    </dgm:pt>
    <dgm:pt modelId="{EA5B2499-86C0-4EF3-9AFC-EEB11ACE135E}" type="parTrans" cxnId="{E5E47709-5615-4140-9424-F46445704F05}">
      <dgm:prSet/>
      <dgm:spPr/>
      <dgm:t>
        <a:bodyPr/>
        <a:lstStyle/>
        <a:p>
          <a:endParaRPr lang="en-US"/>
        </a:p>
      </dgm:t>
    </dgm:pt>
    <dgm:pt modelId="{B921D798-6EC7-4F26-B35E-895FD1A1D6BA}" type="sibTrans" cxnId="{E5E47709-5615-4140-9424-F46445704F05}">
      <dgm:prSet/>
      <dgm:spPr/>
      <dgm:t>
        <a:bodyPr/>
        <a:lstStyle/>
        <a:p>
          <a:endParaRPr lang="en-US"/>
        </a:p>
      </dgm:t>
    </dgm:pt>
    <dgm:pt modelId="{7D289C06-5403-475D-9EBA-26554860B729}">
      <dgm:prSet custT="1"/>
      <dgm:spPr/>
      <dgm:t>
        <a:bodyPr/>
        <a:lstStyle/>
        <a:p>
          <a:r>
            <a:rPr lang="en-US" sz="2800" dirty="0">
              <a:latin typeface="Calibri" panose="020F0502020204030204" pitchFamily="34" charset="0"/>
              <a:cs typeface="Calibri" panose="020F0502020204030204" pitchFamily="34" charset="0"/>
            </a:rPr>
            <a:t>What are the perceived effects of involving students in the use of data?</a:t>
          </a:r>
        </a:p>
      </dgm:t>
    </dgm:pt>
    <dgm:pt modelId="{C8378960-2978-4509-BD7D-859EA2E5BE77}" type="parTrans" cxnId="{7D6AAA63-2216-4700-AC6A-7FB89D5AEBB2}">
      <dgm:prSet/>
      <dgm:spPr/>
      <dgm:t>
        <a:bodyPr/>
        <a:lstStyle/>
        <a:p>
          <a:endParaRPr lang="en-US"/>
        </a:p>
      </dgm:t>
    </dgm:pt>
    <dgm:pt modelId="{0F1A41DD-A427-417F-8828-DC865C6D7A9D}" type="sibTrans" cxnId="{7D6AAA63-2216-4700-AC6A-7FB89D5AEBB2}">
      <dgm:prSet/>
      <dgm:spPr/>
      <dgm:t>
        <a:bodyPr/>
        <a:lstStyle/>
        <a:p>
          <a:endParaRPr lang="en-US"/>
        </a:p>
      </dgm:t>
    </dgm:pt>
    <dgm:pt modelId="{E1F1AF3F-F36E-42BC-AE50-CFBB3FD449D6}" type="pres">
      <dgm:prSet presAssocID="{BC5BF1C8-BD70-41DF-946E-E1A3239651FC}" presName="vert0" presStyleCnt="0">
        <dgm:presLayoutVars>
          <dgm:dir/>
          <dgm:animOne val="branch"/>
          <dgm:animLvl val="lvl"/>
        </dgm:presLayoutVars>
      </dgm:prSet>
      <dgm:spPr/>
    </dgm:pt>
    <dgm:pt modelId="{286BBC19-8B77-4A3F-A0D3-2F1F430D5D10}" type="pres">
      <dgm:prSet presAssocID="{9675931B-BE48-4B58-9086-155A3345645B}" presName="thickLine" presStyleLbl="alignNode1" presStyleIdx="0" presStyleCnt="2"/>
      <dgm:spPr/>
    </dgm:pt>
    <dgm:pt modelId="{3947B080-E6D0-4FB0-ADCA-40131EEAEBDC}" type="pres">
      <dgm:prSet presAssocID="{9675931B-BE48-4B58-9086-155A3345645B}" presName="horz1" presStyleCnt="0"/>
      <dgm:spPr/>
    </dgm:pt>
    <dgm:pt modelId="{BFD5BB31-0D31-4DEE-9CB7-0CB4090A8089}" type="pres">
      <dgm:prSet presAssocID="{9675931B-BE48-4B58-9086-155A3345645B}" presName="tx1" presStyleLbl="revTx" presStyleIdx="0" presStyleCnt="2" custLinFactNeighborX="-855" custLinFactNeighborY="-16974"/>
      <dgm:spPr/>
    </dgm:pt>
    <dgm:pt modelId="{D40B3315-4DE5-415C-A750-C64FD0030559}" type="pres">
      <dgm:prSet presAssocID="{9675931B-BE48-4B58-9086-155A3345645B}" presName="vert1" presStyleCnt="0"/>
      <dgm:spPr/>
    </dgm:pt>
    <dgm:pt modelId="{BF7A7C67-1869-4266-93A8-DBAEBEDA0DC6}" type="pres">
      <dgm:prSet presAssocID="{7D289C06-5403-475D-9EBA-26554860B729}" presName="thickLine" presStyleLbl="alignNode1" presStyleIdx="1" presStyleCnt="2"/>
      <dgm:spPr/>
    </dgm:pt>
    <dgm:pt modelId="{D086649E-EC0E-428A-9E09-71091C0A0350}" type="pres">
      <dgm:prSet presAssocID="{7D289C06-5403-475D-9EBA-26554860B729}" presName="horz1" presStyleCnt="0"/>
      <dgm:spPr/>
    </dgm:pt>
    <dgm:pt modelId="{FBD84D24-6B74-4467-B49C-38F26E0CBBA0}" type="pres">
      <dgm:prSet presAssocID="{7D289C06-5403-475D-9EBA-26554860B729}" presName="tx1" presStyleLbl="revTx" presStyleIdx="1" presStyleCnt="2"/>
      <dgm:spPr/>
    </dgm:pt>
    <dgm:pt modelId="{E189B4DF-7020-49AE-9D31-DF7F27955970}" type="pres">
      <dgm:prSet presAssocID="{7D289C06-5403-475D-9EBA-26554860B729}" presName="vert1" presStyleCnt="0"/>
      <dgm:spPr/>
    </dgm:pt>
  </dgm:ptLst>
  <dgm:cxnLst>
    <dgm:cxn modelId="{E5673702-589F-49EF-8248-54882E076D70}" type="presOf" srcId="{9675931B-BE48-4B58-9086-155A3345645B}" destId="{BFD5BB31-0D31-4DEE-9CB7-0CB4090A8089}" srcOrd="0" destOrd="0" presId="urn:microsoft.com/office/officeart/2008/layout/LinedList"/>
    <dgm:cxn modelId="{A8DE3B05-43AA-4772-9636-290D40B98EFF}" type="presOf" srcId="{7D289C06-5403-475D-9EBA-26554860B729}" destId="{FBD84D24-6B74-4467-B49C-38F26E0CBBA0}" srcOrd="0" destOrd="0" presId="urn:microsoft.com/office/officeart/2008/layout/LinedList"/>
    <dgm:cxn modelId="{E5E47709-5615-4140-9424-F46445704F05}" srcId="{BC5BF1C8-BD70-41DF-946E-E1A3239651FC}" destId="{9675931B-BE48-4B58-9086-155A3345645B}" srcOrd="0" destOrd="0" parTransId="{EA5B2499-86C0-4EF3-9AFC-EEB11ACE135E}" sibTransId="{B921D798-6EC7-4F26-B35E-895FD1A1D6BA}"/>
    <dgm:cxn modelId="{7D6AAA63-2216-4700-AC6A-7FB89D5AEBB2}" srcId="{BC5BF1C8-BD70-41DF-946E-E1A3239651FC}" destId="{7D289C06-5403-475D-9EBA-26554860B729}" srcOrd="1" destOrd="0" parTransId="{C8378960-2978-4509-BD7D-859EA2E5BE77}" sibTransId="{0F1A41DD-A427-417F-8828-DC865C6D7A9D}"/>
    <dgm:cxn modelId="{E3469183-B1D2-4C07-8CB5-A4A2C70275BD}" type="presOf" srcId="{BC5BF1C8-BD70-41DF-946E-E1A3239651FC}" destId="{E1F1AF3F-F36E-42BC-AE50-CFBB3FD449D6}" srcOrd="0" destOrd="0" presId="urn:microsoft.com/office/officeart/2008/layout/LinedList"/>
    <dgm:cxn modelId="{59074A21-BC7E-4027-9BD4-944838394506}" type="presParOf" srcId="{E1F1AF3F-F36E-42BC-AE50-CFBB3FD449D6}" destId="{286BBC19-8B77-4A3F-A0D3-2F1F430D5D10}" srcOrd="0" destOrd="0" presId="urn:microsoft.com/office/officeart/2008/layout/LinedList"/>
    <dgm:cxn modelId="{81691AE5-2E3D-4BEB-A84A-0F388BF7EE0D}" type="presParOf" srcId="{E1F1AF3F-F36E-42BC-AE50-CFBB3FD449D6}" destId="{3947B080-E6D0-4FB0-ADCA-40131EEAEBDC}" srcOrd="1" destOrd="0" presId="urn:microsoft.com/office/officeart/2008/layout/LinedList"/>
    <dgm:cxn modelId="{45DA7039-1677-44CF-A47A-FC4F0E8B2828}" type="presParOf" srcId="{3947B080-E6D0-4FB0-ADCA-40131EEAEBDC}" destId="{BFD5BB31-0D31-4DEE-9CB7-0CB4090A8089}" srcOrd="0" destOrd="0" presId="urn:microsoft.com/office/officeart/2008/layout/LinedList"/>
    <dgm:cxn modelId="{5E3D3ABA-46B6-43A0-940C-0F572037C73E}" type="presParOf" srcId="{3947B080-E6D0-4FB0-ADCA-40131EEAEBDC}" destId="{D40B3315-4DE5-415C-A750-C64FD0030559}" srcOrd="1" destOrd="0" presId="urn:microsoft.com/office/officeart/2008/layout/LinedList"/>
    <dgm:cxn modelId="{6CFE1091-E69B-4C33-8FDE-F47797E576BE}" type="presParOf" srcId="{E1F1AF3F-F36E-42BC-AE50-CFBB3FD449D6}" destId="{BF7A7C67-1869-4266-93A8-DBAEBEDA0DC6}" srcOrd="2" destOrd="0" presId="urn:microsoft.com/office/officeart/2008/layout/LinedList"/>
    <dgm:cxn modelId="{45304B59-6CB1-4E39-8132-2BD73D31FCCC}" type="presParOf" srcId="{E1F1AF3F-F36E-42BC-AE50-CFBB3FD449D6}" destId="{D086649E-EC0E-428A-9E09-71091C0A0350}" srcOrd="3" destOrd="0" presId="urn:microsoft.com/office/officeart/2008/layout/LinedList"/>
    <dgm:cxn modelId="{FDA77364-BEBF-4349-9E63-A87A29F10BFD}" type="presParOf" srcId="{D086649E-EC0E-428A-9E09-71091C0A0350}" destId="{FBD84D24-6B74-4467-B49C-38F26E0CBBA0}" srcOrd="0" destOrd="0" presId="urn:microsoft.com/office/officeart/2008/layout/LinedList"/>
    <dgm:cxn modelId="{0047021B-A712-4309-B159-4A2A1BDB4635}" type="presParOf" srcId="{D086649E-EC0E-428A-9E09-71091C0A0350}" destId="{E189B4DF-7020-49AE-9D31-DF7F2795597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A5495-7C03-4F1A-86AF-047E5C98D3DD}">
      <dsp:nvSpPr>
        <dsp:cNvPr id="0" name=""/>
        <dsp:cNvSpPr/>
      </dsp:nvSpPr>
      <dsp:spPr>
        <a:xfrm>
          <a:off x="1523" y="805442"/>
          <a:ext cx="3249797" cy="1949878"/>
        </a:xfrm>
        <a:prstGeom prst="roundRect">
          <a:avLst>
            <a:gd name="adj" fmla="val 10000"/>
          </a:avLst>
        </a:prstGeom>
        <a:solidFill>
          <a:srgbClr val="0070C0">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problem</a:t>
          </a:r>
          <a:endParaRPr lang="nl-NL" sz="5800" kern="1200" dirty="0"/>
        </a:p>
      </dsp:txBody>
      <dsp:txXfrm>
        <a:off x="58633" y="862552"/>
        <a:ext cx="3135577" cy="1835658"/>
      </dsp:txXfrm>
    </dsp:sp>
    <dsp:sp modelId="{F3751967-7E2D-4C2D-B812-5CB57DA75917}">
      <dsp:nvSpPr>
        <dsp:cNvPr id="0" name=""/>
        <dsp:cNvSpPr/>
      </dsp:nvSpPr>
      <dsp:spPr>
        <a:xfrm rot="21597319">
          <a:off x="3576682" y="1375616"/>
          <a:ext cx="689765" cy="805949"/>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nl-NL" sz="3600" kern="1200"/>
        </a:p>
      </dsp:txBody>
      <dsp:txXfrm>
        <a:off x="3576682" y="1536887"/>
        <a:ext cx="482836" cy="483569"/>
      </dsp:txXfrm>
    </dsp:sp>
    <dsp:sp modelId="{B63B6111-F94C-49BC-AE51-85FA1BF67846}">
      <dsp:nvSpPr>
        <dsp:cNvPr id="0" name=""/>
        <dsp:cNvSpPr/>
      </dsp:nvSpPr>
      <dsp:spPr>
        <a:xfrm>
          <a:off x="4552765" y="801893"/>
          <a:ext cx="3249797" cy="1949878"/>
        </a:xfrm>
        <a:prstGeom prst="roundRect">
          <a:avLst>
            <a:gd name="adj" fmla="val 10000"/>
          </a:avLst>
        </a:prstGeom>
        <a:solidFill>
          <a:srgbClr val="0070C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solution</a:t>
          </a:r>
          <a:endParaRPr lang="nl-NL" sz="5800" kern="1200" dirty="0"/>
        </a:p>
      </dsp:txBody>
      <dsp:txXfrm>
        <a:off x="4609875" y="859003"/>
        <a:ext cx="3135577" cy="18356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A5495-7C03-4F1A-86AF-047E5C98D3DD}">
      <dsp:nvSpPr>
        <dsp:cNvPr id="0" name=""/>
        <dsp:cNvSpPr/>
      </dsp:nvSpPr>
      <dsp:spPr>
        <a:xfrm>
          <a:off x="1523" y="805442"/>
          <a:ext cx="3249797" cy="1949878"/>
        </a:xfrm>
        <a:prstGeom prst="roundRect">
          <a:avLst>
            <a:gd name="adj" fmla="val 10000"/>
          </a:avLst>
        </a:prstGeom>
        <a:solidFill>
          <a:srgbClr val="0070C0">
            <a:alpha val="9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problem</a:t>
          </a:r>
          <a:endParaRPr lang="nl-NL" sz="5800" kern="1200" dirty="0"/>
        </a:p>
      </dsp:txBody>
      <dsp:txXfrm>
        <a:off x="58633" y="862552"/>
        <a:ext cx="3135577" cy="1835658"/>
      </dsp:txXfrm>
    </dsp:sp>
    <dsp:sp modelId="{F3751967-7E2D-4C2D-B812-5CB57DA75917}">
      <dsp:nvSpPr>
        <dsp:cNvPr id="0" name=""/>
        <dsp:cNvSpPr/>
      </dsp:nvSpPr>
      <dsp:spPr>
        <a:xfrm rot="21597319">
          <a:off x="3576682" y="1375616"/>
          <a:ext cx="689765" cy="805949"/>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nl-NL" sz="3600" kern="1200"/>
        </a:p>
      </dsp:txBody>
      <dsp:txXfrm>
        <a:off x="3576682" y="1536887"/>
        <a:ext cx="482836" cy="483569"/>
      </dsp:txXfrm>
    </dsp:sp>
    <dsp:sp modelId="{B63B6111-F94C-49BC-AE51-85FA1BF67846}">
      <dsp:nvSpPr>
        <dsp:cNvPr id="0" name=""/>
        <dsp:cNvSpPr/>
      </dsp:nvSpPr>
      <dsp:spPr>
        <a:xfrm>
          <a:off x="4552765" y="801893"/>
          <a:ext cx="3249797" cy="1949878"/>
        </a:xfrm>
        <a:prstGeom prst="roundRect">
          <a:avLst>
            <a:gd name="adj" fmla="val 10000"/>
          </a:avLst>
        </a:prstGeom>
        <a:solidFill>
          <a:srgbClr val="00B0F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solution</a:t>
          </a:r>
          <a:endParaRPr lang="nl-NL" sz="5800" kern="1200" dirty="0"/>
        </a:p>
      </dsp:txBody>
      <dsp:txXfrm>
        <a:off x="4609875" y="859003"/>
        <a:ext cx="3135577" cy="18356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3645C-051B-4D4E-AC90-B46579228EF5}">
      <dsp:nvSpPr>
        <dsp:cNvPr id="0" name=""/>
        <dsp:cNvSpPr/>
      </dsp:nvSpPr>
      <dsp:spPr>
        <a:xfrm>
          <a:off x="344357" y="1149882"/>
          <a:ext cx="1075482" cy="107548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18DC7C-4AEB-4E62-A760-5C30F820F957}">
      <dsp:nvSpPr>
        <dsp:cNvPr id="0" name=""/>
        <dsp:cNvSpPr/>
      </dsp:nvSpPr>
      <dsp:spPr>
        <a:xfrm>
          <a:off x="573558" y="1379084"/>
          <a:ext cx="617080" cy="6170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B0B247-8160-4164-8AFD-A7AC25BC4D1B}">
      <dsp:nvSpPr>
        <dsp:cNvPr id="0" name=""/>
        <dsp:cNvSpPr/>
      </dsp:nvSpPr>
      <dsp:spPr>
        <a:xfrm>
          <a:off x="555" y="2560351"/>
          <a:ext cx="1763085" cy="749311"/>
        </a:xfrm>
        <a:prstGeom prst="rect">
          <a:avLst/>
        </a:prstGeom>
        <a:solidFill>
          <a:srgbClr val="0070C0"/>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baseline="0" dirty="0">
              <a:latin typeface="+mn-lt"/>
            </a:rPr>
            <a:t>Problem</a:t>
          </a:r>
          <a:endParaRPr lang="nl-NL" sz="1900" kern="1200" cap="none" baseline="0" dirty="0">
            <a:latin typeface="+mn-lt"/>
          </a:endParaRPr>
        </a:p>
      </dsp:txBody>
      <dsp:txXfrm>
        <a:off x="555" y="2560351"/>
        <a:ext cx="1763085" cy="749311"/>
      </dsp:txXfrm>
    </dsp:sp>
    <dsp:sp modelId="{FFC59C0A-C72D-44BB-A376-353DAA26AE23}">
      <dsp:nvSpPr>
        <dsp:cNvPr id="0" name=""/>
        <dsp:cNvSpPr/>
      </dsp:nvSpPr>
      <dsp:spPr>
        <a:xfrm>
          <a:off x="2415983" y="1149882"/>
          <a:ext cx="1075482" cy="107548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DD2D95-A9E5-4A0D-B6D9-A47C81F1CD40}">
      <dsp:nvSpPr>
        <dsp:cNvPr id="0" name=""/>
        <dsp:cNvSpPr/>
      </dsp:nvSpPr>
      <dsp:spPr>
        <a:xfrm>
          <a:off x="2645184" y="1379084"/>
          <a:ext cx="617080" cy="61708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A46D12-8AA6-4578-B712-C0D2A438087B}">
      <dsp:nvSpPr>
        <dsp:cNvPr id="0" name=""/>
        <dsp:cNvSpPr/>
      </dsp:nvSpPr>
      <dsp:spPr>
        <a:xfrm>
          <a:off x="2072181" y="2560351"/>
          <a:ext cx="1763085" cy="749311"/>
        </a:xfrm>
        <a:prstGeom prst="rect">
          <a:avLst/>
        </a:prstGeom>
        <a:solidFill>
          <a:srgbClr val="0070C0"/>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baseline="0" dirty="0"/>
            <a:t>Use data</a:t>
          </a:r>
          <a:endParaRPr lang="nl-NL" sz="2400" kern="1200" cap="none" baseline="0" dirty="0"/>
        </a:p>
      </dsp:txBody>
      <dsp:txXfrm>
        <a:off x="2072181" y="2560351"/>
        <a:ext cx="1763085" cy="749311"/>
      </dsp:txXfrm>
    </dsp:sp>
    <dsp:sp modelId="{22E47273-19ED-42AF-8CCE-7DC8F584ECD5}">
      <dsp:nvSpPr>
        <dsp:cNvPr id="0" name=""/>
        <dsp:cNvSpPr/>
      </dsp:nvSpPr>
      <dsp:spPr>
        <a:xfrm>
          <a:off x="4487609" y="1149882"/>
          <a:ext cx="1075482" cy="107548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1172D6-1EF9-4484-A2C6-B89CE3077CCD}">
      <dsp:nvSpPr>
        <dsp:cNvPr id="0" name=""/>
        <dsp:cNvSpPr/>
      </dsp:nvSpPr>
      <dsp:spPr>
        <a:xfrm>
          <a:off x="4716810" y="1379084"/>
          <a:ext cx="617080" cy="61708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4E6EF2-DCA6-44FB-82B7-B02311658D38}">
      <dsp:nvSpPr>
        <dsp:cNvPr id="0" name=""/>
        <dsp:cNvSpPr/>
      </dsp:nvSpPr>
      <dsp:spPr>
        <a:xfrm>
          <a:off x="4143807" y="2560351"/>
          <a:ext cx="1763085" cy="749311"/>
        </a:xfrm>
        <a:prstGeom prst="rect">
          <a:avLst/>
        </a:prstGeom>
        <a:solidFill>
          <a:srgbClr val="0070C0"/>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baseline="0" dirty="0"/>
            <a:t>Solution</a:t>
          </a:r>
          <a:endParaRPr lang="nl-NL" sz="1900" kern="1200" cap="none" baseline="0" dirty="0"/>
        </a:p>
      </dsp:txBody>
      <dsp:txXfrm>
        <a:off x="4143807" y="2560351"/>
        <a:ext cx="1763085" cy="749311"/>
      </dsp:txXfrm>
    </dsp:sp>
    <dsp:sp modelId="{E4E41101-ED4C-4425-85E9-F8D2971ED6F7}">
      <dsp:nvSpPr>
        <dsp:cNvPr id="0" name=""/>
        <dsp:cNvSpPr/>
      </dsp:nvSpPr>
      <dsp:spPr>
        <a:xfrm>
          <a:off x="6864636" y="1149882"/>
          <a:ext cx="1075482" cy="107548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05422F-2539-454F-8B08-5CEB08A32C44}">
      <dsp:nvSpPr>
        <dsp:cNvPr id="0" name=""/>
        <dsp:cNvSpPr/>
      </dsp:nvSpPr>
      <dsp:spPr>
        <a:xfrm>
          <a:off x="7093837" y="1379084"/>
          <a:ext cx="617080" cy="61708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CF743B-C923-493B-8D20-B1D35A10AEA6}">
      <dsp:nvSpPr>
        <dsp:cNvPr id="0" name=""/>
        <dsp:cNvSpPr/>
      </dsp:nvSpPr>
      <dsp:spPr>
        <a:xfrm>
          <a:off x="6215433" y="2560351"/>
          <a:ext cx="2373889" cy="749311"/>
        </a:xfrm>
        <a:prstGeom prst="rect">
          <a:avLst/>
        </a:prstGeom>
        <a:solidFill>
          <a:srgbClr val="0070C0"/>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baseline="0" dirty="0"/>
            <a:t>Increased school quality</a:t>
          </a:r>
          <a:endParaRPr lang="nl-NL" sz="2400" kern="1200" cap="none" baseline="0" dirty="0"/>
        </a:p>
      </dsp:txBody>
      <dsp:txXfrm>
        <a:off x="6215433" y="2560351"/>
        <a:ext cx="2373889" cy="7493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B193B-EE06-4B2E-80A2-606534A4F95B}">
      <dsp:nvSpPr>
        <dsp:cNvPr id="0" name=""/>
        <dsp:cNvSpPr/>
      </dsp:nvSpPr>
      <dsp:spPr>
        <a:xfrm>
          <a:off x="0" y="0"/>
          <a:ext cx="769678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338A8-4EA2-4F3A-BEC6-75B604828827}">
      <dsp:nvSpPr>
        <dsp:cNvPr id="0" name=""/>
        <dsp:cNvSpPr/>
      </dsp:nvSpPr>
      <dsp:spPr>
        <a:xfrm>
          <a:off x="0" y="0"/>
          <a:ext cx="7696788"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Little attention for the role of the students in the data use process </a:t>
          </a:r>
        </a:p>
      </dsp:txBody>
      <dsp:txXfrm>
        <a:off x="0" y="0"/>
        <a:ext cx="7696788" cy="1361936"/>
      </dsp:txXfrm>
    </dsp:sp>
    <dsp:sp modelId="{A1264CDC-97AF-49B9-9BB3-F01F0C1C4F64}">
      <dsp:nvSpPr>
        <dsp:cNvPr id="0" name=""/>
        <dsp:cNvSpPr/>
      </dsp:nvSpPr>
      <dsp:spPr>
        <a:xfrm>
          <a:off x="0" y="1361936"/>
          <a:ext cx="7696788" cy="0"/>
        </a:xfrm>
        <a:prstGeom prst="line">
          <a:avLst/>
        </a:prstGeom>
        <a:solidFill>
          <a:schemeClr val="accent2">
            <a:hueOff val="-282879"/>
            <a:satOff val="0"/>
            <a:lumOff val="-5359"/>
            <a:alphaOff val="0"/>
          </a:schemeClr>
        </a:solidFill>
        <a:ln w="12700" cap="flat" cmpd="sng" algn="ctr">
          <a:solidFill>
            <a:schemeClr val="accent2">
              <a:hueOff val="-282879"/>
              <a:satOff val="0"/>
              <a:lumOff val="-53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0277BE-2924-4CDE-B3EB-07220B01FBCA}">
      <dsp:nvSpPr>
        <dsp:cNvPr id="0" name=""/>
        <dsp:cNvSpPr/>
      </dsp:nvSpPr>
      <dsp:spPr>
        <a:xfrm>
          <a:off x="0" y="1361936"/>
          <a:ext cx="7696788"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Students as a source of data vs active stakeholder in the use of data</a:t>
          </a:r>
        </a:p>
      </dsp:txBody>
      <dsp:txXfrm>
        <a:off x="0" y="1361936"/>
        <a:ext cx="7696788" cy="1361936"/>
      </dsp:txXfrm>
    </dsp:sp>
    <dsp:sp modelId="{98313E39-B98E-47C5-80F3-34C0B69B3366}">
      <dsp:nvSpPr>
        <dsp:cNvPr id="0" name=""/>
        <dsp:cNvSpPr/>
      </dsp:nvSpPr>
      <dsp:spPr>
        <a:xfrm>
          <a:off x="0" y="2723872"/>
          <a:ext cx="7696788" cy="0"/>
        </a:xfrm>
        <a:prstGeom prst="line">
          <a:avLst/>
        </a:prstGeom>
        <a:solidFill>
          <a:schemeClr val="accent2">
            <a:hueOff val="-565759"/>
            <a:satOff val="0"/>
            <a:lumOff val="-10719"/>
            <a:alphaOff val="0"/>
          </a:schemeClr>
        </a:solidFill>
        <a:ln w="12700" cap="flat" cmpd="sng" algn="ctr">
          <a:solidFill>
            <a:schemeClr val="accent2">
              <a:hueOff val="-565759"/>
              <a:satOff val="0"/>
              <a:lumOff val="-107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94D90-055C-4A76-BA2A-D2CE3083F5C4}">
      <dsp:nvSpPr>
        <dsp:cNvPr id="0" name=""/>
        <dsp:cNvSpPr/>
      </dsp:nvSpPr>
      <dsp:spPr>
        <a:xfrm>
          <a:off x="0" y="2723872"/>
          <a:ext cx="7696788"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“The object of change” vs “creator of change” (</a:t>
          </a:r>
          <a:r>
            <a:rPr lang="en-US" sz="2800" kern="1200" dirty="0" err="1">
              <a:latin typeface="Calibri" panose="020F0502020204030204" pitchFamily="34" charset="0"/>
              <a:cs typeface="Calibri" panose="020F0502020204030204" pitchFamily="34" charset="0"/>
            </a:rPr>
            <a:t>Yonezawa</a:t>
          </a:r>
          <a:r>
            <a:rPr lang="en-US" sz="2800" kern="1200" dirty="0">
              <a:latin typeface="Calibri" panose="020F0502020204030204" pitchFamily="34" charset="0"/>
              <a:cs typeface="Calibri" panose="020F0502020204030204" pitchFamily="34" charset="0"/>
            </a:rPr>
            <a:t> &amp; Jones, 2007, p. 340)</a:t>
          </a:r>
        </a:p>
      </dsp:txBody>
      <dsp:txXfrm>
        <a:off x="0" y="2723872"/>
        <a:ext cx="7696788" cy="1361936"/>
      </dsp:txXfrm>
    </dsp:sp>
    <dsp:sp modelId="{7BCEE42E-C418-417C-857D-017BE51FDA94}">
      <dsp:nvSpPr>
        <dsp:cNvPr id="0" name=""/>
        <dsp:cNvSpPr/>
      </dsp:nvSpPr>
      <dsp:spPr>
        <a:xfrm>
          <a:off x="0" y="4085808"/>
          <a:ext cx="7696788" cy="0"/>
        </a:xfrm>
        <a:prstGeom prst="line">
          <a:avLst/>
        </a:prstGeom>
        <a:solidFill>
          <a:schemeClr val="accent2">
            <a:hueOff val="-848638"/>
            <a:satOff val="0"/>
            <a:lumOff val="-16078"/>
            <a:alphaOff val="0"/>
          </a:schemeClr>
        </a:solidFill>
        <a:ln w="12700" cap="flat" cmpd="sng" algn="ctr">
          <a:solidFill>
            <a:schemeClr val="accent2">
              <a:hueOff val="-848638"/>
              <a:satOff val="0"/>
              <a:lumOff val="-16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91F277-3DD6-4FDD-8FC5-5BBE89BA9B33}">
      <dsp:nvSpPr>
        <dsp:cNvPr id="0" name=""/>
        <dsp:cNvSpPr/>
      </dsp:nvSpPr>
      <dsp:spPr>
        <a:xfrm>
          <a:off x="0" y="4085808"/>
          <a:ext cx="7696788"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Why and how  to involve students in the use of data as active participants?</a:t>
          </a:r>
        </a:p>
      </dsp:txBody>
      <dsp:txXfrm>
        <a:off x="0" y="4085808"/>
        <a:ext cx="7696788" cy="13619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B193B-EE06-4B2E-80A2-606534A4F95B}">
      <dsp:nvSpPr>
        <dsp:cNvPr id="0" name=""/>
        <dsp:cNvSpPr/>
      </dsp:nvSpPr>
      <dsp:spPr>
        <a:xfrm>
          <a:off x="0" y="0"/>
          <a:ext cx="948449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338A8-4EA2-4F3A-BEC6-75B604828827}">
      <dsp:nvSpPr>
        <dsp:cNvPr id="0" name=""/>
        <dsp:cNvSpPr/>
      </dsp:nvSpPr>
      <dsp:spPr>
        <a:xfrm>
          <a:off x="0" y="0"/>
          <a:ext cx="9484492"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i="0" kern="1200" dirty="0">
              <a:effectLst/>
              <a:latin typeface="Calibri" panose="020F0502020204030204" pitchFamily="34" charset="0"/>
              <a:ea typeface="Calibri" panose="020F0502020204030204" pitchFamily="34" charset="0"/>
              <a:cs typeface="Calibri" panose="020F0502020204030204" pitchFamily="34" charset="0"/>
            </a:rPr>
            <a:t>Innovation: To understand and address educational problems (Mitra, 2004; </a:t>
          </a:r>
          <a:r>
            <a:rPr lang="en-US" sz="2200" i="0" kern="1200" dirty="0" err="1">
              <a:effectLst/>
              <a:latin typeface="Calibri" panose="020F0502020204030204" pitchFamily="34" charset="0"/>
              <a:ea typeface="Calibri" panose="020F0502020204030204" pitchFamily="34" charset="0"/>
              <a:cs typeface="Calibri" panose="020F0502020204030204" pitchFamily="34" charset="0"/>
            </a:rPr>
            <a:t>Yonezawa</a:t>
          </a:r>
          <a:r>
            <a:rPr lang="en-US" sz="2200" i="0" kern="1200" dirty="0">
              <a:effectLst/>
              <a:latin typeface="Calibri" panose="020F0502020204030204" pitchFamily="34" charset="0"/>
              <a:ea typeface="Calibri" panose="020F0502020204030204" pitchFamily="34" charset="0"/>
              <a:cs typeface="Calibri" panose="020F0502020204030204" pitchFamily="34" charset="0"/>
            </a:rPr>
            <a:t> &amp; Jones, 2007); Students see different problems and see problems differently</a:t>
          </a:r>
          <a:r>
            <a:rPr lang="nl-NL" sz="2200" i="0" kern="1200" dirty="0">
              <a:latin typeface="Calibri" panose="020F0502020204030204" pitchFamily="34" charset="0"/>
              <a:cs typeface="Calibri" panose="020F0502020204030204" pitchFamily="34" charset="0"/>
            </a:rPr>
            <a:t> (</a:t>
          </a:r>
          <a:r>
            <a:rPr lang="nl-NL" sz="2200" i="0" kern="1200" dirty="0" err="1">
              <a:latin typeface="Calibri" panose="020F0502020204030204" pitchFamily="34" charset="0"/>
              <a:cs typeface="Calibri" panose="020F0502020204030204" pitchFamily="34" charset="0"/>
            </a:rPr>
            <a:t>Fielding</a:t>
          </a:r>
          <a:r>
            <a:rPr lang="nl-NL" sz="2200" i="0" kern="1200" dirty="0">
              <a:latin typeface="Calibri" panose="020F0502020204030204" pitchFamily="34" charset="0"/>
              <a:cs typeface="Calibri" panose="020F0502020204030204" pitchFamily="34" charset="0"/>
            </a:rPr>
            <a:t>, 2001)</a:t>
          </a:r>
        </a:p>
        <a:p>
          <a:pPr marL="0" lvl="0" indent="0" algn="l" defTabSz="977900">
            <a:lnSpc>
              <a:spcPct val="90000"/>
            </a:lnSpc>
            <a:spcBef>
              <a:spcPct val="0"/>
            </a:spcBef>
            <a:spcAft>
              <a:spcPct val="35000"/>
            </a:spcAft>
            <a:buNone/>
          </a:pPr>
          <a:endParaRPr lang="en-US" sz="2800" kern="1200" dirty="0">
            <a:latin typeface="Calibri" panose="020F0502020204030204" pitchFamily="34" charset="0"/>
            <a:cs typeface="Calibri" panose="020F0502020204030204" pitchFamily="34" charset="0"/>
          </a:endParaRPr>
        </a:p>
      </dsp:txBody>
      <dsp:txXfrm>
        <a:off x="0" y="0"/>
        <a:ext cx="9484492" cy="1361936"/>
      </dsp:txXfrm>
    </dsp:sp>
    <dsp:sp modelId="{A1264CDC-97AF-49B9-9BB3-F01F0C1C4F64}">
      <dsp:nvSpPr>
        <dsp:cNvPr id="0" name=""/>
        <dsp:cNvSpPr/>
      </dsp:nvSpPr>
      <dsp:spPr>
        <a:xfrm>
          <a:off x="0" y="1361936"/>
          <a:ext cx="9484492" cy="0"/>
        </a:xfrm>
        <a:prstGeom prst="line">
          <a:avLst/>
        </a:prstGeom>
        <a:solidFill>
          <a:schemeClr val="accent2">
            <a:hueOff val="-282879"/>
            <a:satOff val="0"/>
            <a:lumOff val="-5359"/>
            <a:alphaOff val="0"/>
          </a:schemeClr>
        </a:solidFill>
        <a:ln w="12700" cap="flat" cmpd="sng" algn="ctr">
          <a:solidFill>
            <a:schemeClr val="accent2">
              <a:hueOff val="-282879"/>
              <a:satOff val="0"/>
              <a:lumOff val="-53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0277BE-2924-4CDE-B3EB-07220B01FBCA}">
      <dsp:nvSpPr>
        <dsp:cNvPr id="0" name=""/>
        <dsp:cNvSpPr/>
      </dsp:nvSpPr>
      <dsp:spPr>
        <a:xfrm>
          <a:off x="0" y="1361936"/>
          <a:ext cx="9484492"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i="0" kern="1200" dirty="0">
              <a:effectLst/>
              <a:latin typeface="Calibri" panose="020F0502020204030204" pitchFamily="34" charset="0"/>
              <a:ea typeface="Calibri" panose="020F0502020204030204" pitchFamily="34" charset="0"/>
              <a:cs typeface="Calibri" panose="020F0502020204030204" pitchFamily="34" charset="0"/>
            </a:rPr>
            <a:t>Learning: To develop data literacy, a core competence (OECD, 2019); to provide input to teachers on how to improve quality of teaching and learning </a:t>
          </a:r>
          <a:r>
            <a:rPr lang="nl-NL" sz="2200" i="0" kern="1200" dirty="0">
              <a:latin typeface="Calibri" panose="020F0502020204030204" pitchFamily="34" charset="0"/>
              <a:cs typeface="Calibri" panose="020F0502020204030204" pitchFamily="34" charset="0"/>
            </a:rPr>
            <a:t>(</a:t>
          </a:r>
          <a:r>
            <a:rPr lang="nl-NL" sz="2200" i="0" kern="1200" dirty="0" err="1">
              <a:latin typeface="Calibri" panose="020F0502020204030204" pitchFamily="34" charset="0"/>
              <a:cs typeface="Calibri" panose="020F0502020204030204" pitchFamily="34" charset="0"/>
            </a:rPr>
            <a:t>Fielding</a:t>
          </a:r>
          <a:r>
            <a:rPr lang="nl-NL" sz="2200" i="0" kern="1200" dirty="0">
              <a:latin typeface="Calibri" panose="020F0502020204030204" pitchFamily="34" charset="0"/>
              <a:cs typeface="Calibri" panose="020F0502020204030204" pitchFamily="34" charset="0"/>
            </a:rPr>
            <a:t>, 2003)</a:t>
          </a:r>
          <a:endParaRPr lang="en-US" sz="2200" i="0" kern="1200" dirty="0">
            <a:latin typeface="Calibri" panose="020F0502020204030204" pitchFamily="34" charset="0"/>
            <a:cs typeface="Calibri" panose="020F0502020204030204" pitchFamily="34" charset="0"/>
          </a:endParaRPr>
        </a:p>
      </dsp:txBody>
      <dsp:txXfrm>
        <a:off x="0" y="1361936"/>
        <a:ext cx="9484492" cy="1361936"/>
      </dsp:txXfrm>
    </dsp:sp>
    <dsp:sp modelId="{98313E39-B98E-47C5-80F3-34C0B69B3366}">
      <dsp:nvSpPr>
        <dsp:cNvPr id="0" name=""/>
        <dsp:cNvSpPr/>
      </dsp:nvSpPr>
      <dsp:spPr>
        <a:xfrm>
          <a:off x="0" y="2723872"/>
          <a:ext cx="9484492" cy="0"/>
        </a:xfrm>
        <a:prstGeom prst="line">
          <a:avLst/>
        </a:prstGeom>
        <a:solidFill>
          <a:schemeClr val="accent2">
            <a:hueOff val="-565759"/>
            <a:satOff val="0"/>
            <a:lumOff val="-10719"/>
            <a:alphaOff val="0"/>
          </a:schemeClr>
        </a:solidFill>
        <a:ln w="12700" cap="flat" cmpd="sng" algn="ctr">
          <a:solidFill>
            <a:schemeClr val="accent2">
              <a:hueOff val="-565759"/>
              <a:satOff val="0"/>
              <a:lumOff val="-107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94D90-055C-4A76-BA2A-D2CE3083F5C4}">
      <dsp:nvSpPr>
        <dsp:cNvPr id="0" name=""/>
        <dsp:cNvSpPr/>
      </dsp:nvSpPr>
      <dsp:spPr>
        <a:xfrm>
          <a:off x="0" y="2723872"/>
          <a:ext cx="9484492"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latin typeface="Calibri" panose="020F0502020204030204" pitchFamily="34" charset="0"/>
              <a:ea typeface="Calibri" panose="020F0502020204030204" pitchFamily="34" charset="0"/>
              <a:cs typeface="Times New Roman" panose="02020603050405020304" pitchFamily="18" charset="0"/>
            </a:rPr>
            <a:t>Justice: S</a:t>
          </a:r>
          <a:r>
            <a:rPr lang="en-US" sz="2200" kern="1200" dirty="0">
              <a:effectLst/>
              <a:latin typeface="Calibri" panose="020F0502020204030204" pitchFamily="34" charset="0"/>
              <a:ea typeface="Calibri" panose="020F0502020204030204" pitchFamily="34" charset="0"/>
              <a:cs typeface="Times New Roman" panose="02020603050405020304" pitchFamily="18" charset="0"/>
            </a:rPr>
            <a:t>tudents right to access and have control over their data (e.g., GDPR, FERPA); Students not involved in matters that involve them and have little influence on decisions that impact them</a:t>
          </a:r>
          <a:r>
            <a:rPr lang="nl-NL" sz="2200" kern="1200" dirty="0">
              <a:effectLst/>
              <a:latin typeface="Calibri" panose="020F0502020204030204" pitchFamily="34" charset="0"/>
              <a:cs typeface="Times New Roman" panose="02020603050405020304" pitchFamily="18" charset="0"/>
            </a:rPr>
            <a:t> (Smit, 2013)</a:t>
          </a:r>
        </a:p>
        <a:p>
          <a:pPr marL="0" lvl="0" indent="0" algn="l" defTabSz="977900">
            <a:lnSpc>
              <a:spcPct val="90000"/>
            </a:lnSpc>
            <a:spcBef>
              <a:spcPct val="0"/>
            </a:spcBef>
            <a:spcAft>
              <a:spcPct val="35000"/>
            </a:spcAft>
            <a:buNone/>
          </a:pPr>
          <a:endParaRPr lang="en-US" sz="2800" kern="1200" dirty="0">
            <a:latin typeface="Calibri" panose="020F0502020204030204" pitchFamily="34" charset="0"/>
            <a:cs typeface="Calibri" panose="020F0502020204030204" pitchFamily="34" charset="0"/>
          </a:endParaRPr>
        </a:p>
      </dsp:txBody>
      <dsp:txXfrm>
        <a:off x="0" y="2723872"/>
        <a:ext cx="9484492" cy="1361936"/>
      </dsp:txXfrm>
    </dsp:sp>
    <dsp:sp modelId="{7BCEE42E-C418-417C-857D-017BE51FDA94}">
      <dsp:nvSpPr>
        <dsp:cNvPr id="0" name=""/>
        <dsp:cNvSpPr/>
      </dsp:nvSpPr>
      <dsp:spPr>
        <a:xfrm>
          <a:off x="0" y="4085808"/>
          <a:ext cx="9484492" cy="0"/>
        </a:xfrm>
        <a:prstGeom prst="line">
          <a:avLst/>
        </a:prstGeom>
        <a:solidFill>
          <a:schemeClr val="accent2">
            <a:hueOff val="-848638"/>
            <a:satOff val="0"/>
            <a:lumOff val="-16078"/>
            <a:alphaOff val="0"/>
          </a:schemeClr>
        </a:solidFill>
        <a:ln w="12700" cap="flat" cmpd="sng" algn="ctr">
          <a:solidFill>
            <a:schemeClr val="accent2">
              <a:hueOff val="-848638"/>
              <a:satOff val="0"/>
              <a:lumOff val="-16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91F277-3DD6-4FDD-8FC5-5BBE89BA9B33}">
      <dsp:nvSpPr>
        <dsp:cNvPr id="0" name=""/>
        <dsp:cNvSpPr/>
      </dsp:nvSpPr>
      <dsp:spPr>
        <a:xfrm>
          <a:off x="0" y="4085808"/>
          <a:ext cx="9484492"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effectLst/>
              <a:latin typeface="Calibri" panose="020F0502020204030204" pitchFamily="34" charset="0"/>
              <a:ea typeface="Calibri" panose="020F0502020204030204" pitchFamily="34" charset="0"/>
              <a:cs typeface="Times New Roman" panose="02020603050405020304" pitchFamily="18" charset="0"/>
            </a:rPr>
            <a:t>Social: </a:t>
          </a:r>
          <a:r>
            <a:rPr lang="en-US" sz="2200" kern="1200" dirty="0">
              <a:effectLst/>
              <a:latin typeface="Calibri" panose="020F0502020204030204" pitchFamily="34" charset="0"/>
              <a:cs typeface="Times New Roman" panose="02020603050405020304" pitchFamily="18" charset="0"/>
            </a:rPr>
            <a:t>"from objects of change to creators of change" (</a:t>
          </a:r>
          <a:r>
            <a:rPr lang="en-US" sz="2200" kern="1200" dirty="0" err="1">
              <a:effectLst/>
              <a:latin typeface="Calibri" panose="020F0502020204030204" pitchFamily="34" charset="0"/>
              <a:cs typeface="Times New Roman" panose="02020603050405020304" pitchFamily="18" charset="0"/>
            </a:rPr>
            <a:t>Yonezawa</a:t>
          </a:r>
          <a:r>
            <a:rPr lang="en-US" sz="2200" kern="1200" dirty="0">
              <a:effectLst/>
              <a:latin typeface="Calibri" panose="020F0502020204030204" pitchFamily="34" charset="0"/>
              <a:cs typeface="Times New Roman" panose="02020603050405020304" pitchFamily="18" charset="0"/>
            </a:rPr>
            <a:t> &amp; Jones, 2007); "from objects of investigation to agents of their own transformation" (Fielding, 2004); </a:t>
          </a:r>
          <a:r>
            <a:rPr lang="en-US" sz="2200" kern="1200" dirty="0">
              <a:effectLst/>
              <a:latin typeface="Calibri" panose="020F0502020204030204" pitchFamily="34" charset="0"/>
              <a:ea typeface="Calibri" panose="020F0502020204030204" pitchFamily="34" charset="0"/>
              <a:cs typeface="Times New Roman" panose="02020603050405020304" pitchFamily="18" charset="0"/>
            </a:rPr>
            <a:t>Students as valuable partners in the actual use of these data, </a:t>
          </a:r>
          <a:r>
            <a:rPr lang="en-US" sz="2200" b="1" kern="1200" dirty="0">
              <a:effectLst/>
              <a:latin typeface="Calibri" panose="020F0502020204030204" pitchFamily="34" charset="0"/>
              <a:ea typeface="Calibri" panose="020F0502020204030204" pitchFamily="34" charset="0"/>
              <a:cs typeface="Times New Roman" panose="02020603050405020304" pitchFamily="18" charset="0"/>
            </a:rPr>
            <a:t>inclusion</a:t>
          </a:r>
          <a:endParaRPr lang="en-US" sz="2200" b="1" kern="1200" dirty="0">
            <a:latin typeface="Calibri" panose="020F0502020204030204" pitchFamily="34" charset="0"/>
            <a:cs typeface="Calibri" panose="020F0502020204030204" pitchFamily="34" charset="0"/>
          </a:endParaRPr>
        </a:p>
      </dsp:txBody>
      <dsp:txXfrm>
        <a:off x="0" y="4085808"/>
        <a:ext cx="9484492" cy="13619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B193B-EE06-4B2E-80A2-606534A4F95B}">
      <dsp:nvSpPr>
        <dsp:cNvPr id="0" name=""/>
        <dsp:cNvSpPr/>
      </dsp:nvSpPr>
      <dsp:spPr>
        <a:xfrm>
          <a:off x="0" y="0"/>
          <a:ext cx="963860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338A8-4EA2-4F3A-BEC6-75B604828827}">
      <dsp:nvSpPr>
        <dsp:cNvPr id="0" name=""/>
        <dsp:cNvSpPr/>
      </dsp:nvSpPr>
      <dsp:spPr>
        <a:xfrm>
          <a:off x="0" y="0"/>
          <a:ext cx="9638605"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effectLst/>
              <a:latin typeface="Calibri" panose="020F0502020204030204" pitchFamily="34" charset="0"/>
              <a:cs typeface="Times New Roman" panose="02020603050405020304" pitchFamily="18" charset="0"/>
            </a:rPr>
            <a:t>Seeking opinion through student voice data</a:t>
          </a:r>
          <a:endParaRPr lang="nl-NL" sz="2800" kern="1200" dirty="0">
            <a:effectLst/>
            <a:latin typeface="Calibri" panose="020F0502020204030204" pitchFamily="34" charset="0"/>
            <a:cs typeface="Times New Roman" panose="02020603050405020304" pitchFamily="18" charset="0"/>
          </a:endParaRPr>
        </a:p>
      </dsp:txBody>
      <dsp:txXfrm>
        <a:off x="0" y="0"/>
        <a:ext cx="9638605" cy="1361936"/>
      </dsp:txXfrm>
    </dsp:sp>
    <dsp:sp modelId="{A1264CDC-97AF-49B9-9BB3-F01F0C1C4F64}">
      <dsp:nvSpPr>
        <dsp:cNvPr id="0" name=""/>
        <dsp:cNvSpPr/>
      </dsp:nvSpPr>
      <dsp:spPr>
        <a:xfrm>
          <a:off x="0" y="1361936"/>
          <a:ext cx="9638605" cy="0"/>
        </a:xfrm>
        <a:prstGeom prst="line">
          <a:avLst/>
        </a:prstGeom>
        <a:solidFill>
          <a:schemeClr val="accent2">
            <a:hueOff val="-282879"/>
            <a:satOff val="0"/>
            <a:lumOff val="-5359"/>
            <a:alphaOff val="0"/>
          </a:schemeClr>
        </a:solidFill>
        <a:ln w="12700" cap="flat" cmpd="sng" algn="ctr">
          <a:solidFill>
            <a:schemeClr val="accent2">
              <a:hueOff val="-282879"/>
              <a:satOff val="0"/>
              <a:lumOff val="-53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0277BE-2924-4CDE-B3EB-07220B01FBCA}">
      <dsp:nvSpPr>
        <dsp:cNvPr id="0" name=""/>
        <dsp:cNvSpPr/>
      </dsp:nvSpPr>
      <dsp:spPr>
        <a:xfrm>
          <a:off x="0" y="1361936"/>
          <a:ext cx="9638605"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effectLst/>
              <a:latin typeface="Calibri" panose="020F0502020204030204" pitchFamily="34" charset="0"/>
              <a:cs typeface="Times New Roman" panose="02020603050405020304" pitchFamily="18" charset="0"/>
            </a:rPr>
            <a:t>Institutional purpose (Kennedy &amp; </a:t>
          </a:r>
          <a:r>
            <a:rPr lang="en-US" sz="2800" kern="1200" dirty="0" err="1">
              <a:effectLst/>
              <a:latin typeface="Calibri" panose="020F0502020204030204" pitchFamily="34" charset="0"/>
              <a:cs typeface="Times New Roman" panose="02020603050405020304" pitchFamily="18" charset="0"/>
            </a:rPr>
            <a:t>Datnow</a:t>
          </a:r>
          <a:r>
            <a:rPr lang="en-US" sz="2800" kern="1200" dirty="0">
              <a:effectLst/>
              <a:latin typeface="Calibri" panose="020F0502020204030204" pitchFamily="34" charset="0"/>
              <a:cs typeface="Times New Roman" panose="02020603050405020304" pitchFamily="18" charset="0"/>
            </a:rPr>
            <a:t>, 2011)</a:t>
          </a:r>
          <a:endParaRPr lang="nl-NL" sz="2800" kern="1200" dirty="0">
            <a:effectLst/>
            <a:latin typeface="Calibri" panose="020F0502020204030204" pitchFamily="34" charset="0"/>
            <a:cs typeface="Times New Roman" panose="02020603050405020304" pitchFamily="18" charset="0"/>
          </a:endParaRPr>
        </a:p>
        <a:p>
          <a:pPr marL="0" lvl="0" indent="0" algn="l" defTabSz="1244600">
            <a:lnSpc>
              <a:spcPct val="90000"/>
            </a:lnSpc>
            <a:spcBef>
              <a:spcPct val="0"/>
            </a:spcBef>
            <a:spcAft>
              <a:spcPct val="35000"/>
            </a:spcAft>
            <a:buNone/>
          </a:pPr>
          <a:endParaRPr lang="en-US" sz="2800" kern="1200" dirty="0">
            <a:latin typeface="Calibri" panose="020F0502020204030204" pitchFamily="34" charset="0"/>
            <a:cs typeface="Calibri" panose="020F0502020204030204" pitchFamily="34" charset="0"/>
          </a:endParaRPr>
        </a:p>
      </dsp:txBody>
      <dsp:txXfrm>
        <a:off x="0" y="1361936"/>
        <a:ext cx="9638605" cy="1361936"/>
      </dsp:txXfrm>
    </dsp:sp>
    <dsp:sp modelId="{98313E39-B98E-47C5-80F3-34C0B69B3366}">
      <dsp:nvSpPr>
        <dsp:cNvPr id="0" name=""/>
        <dsp:cNvSpPr/>
      </dsp:nvSpPr>
      <dsp:spPr>
        <a:xfrm>
          <a:off x="0" y="2723872"/>
          <a:ext cx="9638605" cy="0"/>
        </a:xfrm>
        <a:prstGeom prst="line">
          <a:avLst/>
        </a:prstGeom>
        <a:solidFill>
          <a:schemeClr val="accent2">
            <a:hueOff val="-565759"/>
            <a:satOff val="0"/>
            <a:lumOff val="-10719"/>
            <a:alphaOff val="0"/>
          </a:schemeClr>
        </a:solidFill>
        <a:ln w="12700" cap="flat" cmpd="sng" algn="ctr">
          <a:solidFill>
            <a:schemeClr val="accent2">
              <a:hueOff val="-565759"/>
              <a:satOff val="0"/>
              <a:lumOff val="-107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94D90-055C-4A76-BA2A-D2CE3083F5C4}">
      <dsp:nvSpPr>
        <dsp:cNvPr id="0" name=""/>
        <dsp:cNvSpPr/>
      </dsp:nvSpPr>
      <dsp:spPr>
        <a:xfrm>
          <a:off x="0" y="2723872"/>
          <a:ext cx="9638605"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Times New Roman" panose="02020603050405020304" pitchFamily="18" charset="0"/>
            </a:rPr>
            <a:t>Improve certain indicators (Jones &amp; Hall, 2021; Kennedy &amp; </a:t>
          </a:r>
          <a:r>
            <a:rPr lang="en-US" sz="2800" kern="1200" dirty="0" err="1">
              <a:latin typeface="Calibri" panose="020F0502020204030204" pitchFamily="34" charset="0"/>
              <a:cs typeface="Times New Roman" panose="02020603050405020304" pitchFamily="18" charset="0"/>
            </a:rPr>
            <a:t>Datnow</a:t>
          </a:r>
          <a:r>
            <a:rPr lang="en-US" sz="2800" kern="1200" dirty="0">
              <a:latin typeface="Calibri" panose="020F0502020204030204" pitchFamily="34" charset="0"/>
              <a:cs typeface="Times New Roman" panose="02020603050405020304" pitchFamily="18" charset="0"/>
            </a:rPr>
            <a:t>, 2011)</a:t>
          </a:r>
          <a:endParaRPr lang="nl-NL" sz="2800" kern="1200" dirty="0">
            <a:latin typeface="Calibri" panose="020F0502020204030204" pitchFamily="34" charset="0"/>
            <a:cs typeface="Times New Roman" panose="02020603050405020304" pitchFamily="18" charset="0"/>
          </a:endParaRPr>
        </a:p>
        <a:p>
          <a:pPr marL="0" lvl="0" indent="0" algn="l" defTabSz="1244600">
            <a:lnSpc>
              <a:spcPct val="90000"/>
            </a:lnSpc>
            <a:spcBef>
              <a:spcPct val="0"/>
            </a:spcBef>
            <a:spcAft>
              <a:spcPct val="35000"/>
            </a:spcAft>
            <a:buNone/>
          </a:pPr>
          <a:endParaRPr lang="en-US" sz="2800" kern="1200" dirty="0">
            <a:latin typeface="Calibri" panose="020F0502020204030204" pitchFamily="34" charset="0"/>
            <a:cs typeface="Calibri" panose="020F0502020204030204" pitchFamily="34" charset="0"/>
          </a:endParaRPr>
        </a:p>
      </dsp:txBody>
      <dsp:txXfrm>
        <a:off x="0" y="2723872"/>
        <a:ext cx="9638605" cy="1361936"/>
      </dsp:txXfrm>
    </dsp:sp>
    <dsp:sp modelId="{7BCEE42E-C418-417C-857D-017BE51FDA94}">
      <dsp:nvSpPr>
        <dsp:cNvPr id="0" name=""/>
        <dsp:cNvSpPr/>
      </dsp:nvSpPr>
      <dsp:spPr>
        <a:xfrm>
          <a:off x="0" y="4085808"/>
          <a:ext cx="9638605" cy="0"/>
        </a:xfrm>
        <a:prstGeom prst="line">
          <a:avLst/>
        </a:prstGeom>
        <a:solidFill>
          <a:schemeClr val="accent2">
            <a:hueOff val="-848638"/>
            <a:satOff val="0"/>
            <a:lumOff val="-16078"/>
            <a:alphaOff val="0"/>
          </a:schemeClr>
        </a:solidFill>
        <a:ln w="12700" cap="flat" cmpd="sng" algn="ctr">
          <a:solidFill>
            <a:schemeClr val="accent2">
              <a:hueOff val="-848638"/>
              <a:satOff val="0"/>
              <a:lumOff val="-16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91F277-3DD6-4FDD-8FC5-5BBE89BA9B33}">
      <dsp:nvSpPr>
        <dsp:cNvPr id="0" name=""/>
        <dsp:cNvSpPr/>
      </dsp:nvSpPr>
      <dsp:spPr>
        <a:xfrm>
          <a:off x="0" y="4085808"/>
          <a:ext cx="9638605"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effectLst/>
              <a:latin typeface="Calibri" panose="020F0502020204030204" pitchFamily="34" charset="0"/>
              <a:cs typeface="Times New Roman" panose="02020603050405020304" pitchFamily="18" charset="0"/>
            </a:rPr>
            <a:t>Focus only on improving on accountability indicators (</a:t>
          </a:r>
          <a:r>
            <a:rPr lang="en-US" sz="2800" kern="1200" dirty="0" err="1">
              <a:effectLst/>
              <a:latin typeface="Calibri" panose="020F0502020204030204" pitchFamily="34" charset="0"/>
              <a:cs typeface="Times New Roman" panose="02020603050405020304" pitchFamily="18" charset="0"/>
            </a:rPr>
            <a:t>Datnow</a:t>
          </a:r>
          <a:r>
            <a:rPr lang="en-US" sz="2800" kern="1200" dirty="0">
              <a:effectLst/>
              <a:latin typeface="Calibri" panose="020F0502020204030204" pitchFamily="34" charset="0"/>
              <a:cs typeface="Times New Roman" panose="02020603050405020304" pitchFamily="18" charset="0"/>
            </a:rPr>
            <a:t>, Park, &amp; Kennedy, 2008; Jones &amp; Hall, 2021; Smyth, 2006)</a:t>
          </a:r>
          <a:endParaRPr lang="nl-NL" sz="2800" kern="1200" dirty="0">
            <a:effectLst/>
            <a:latin typeface="Calibri" panose="020F0502020204030204" pitchFamily="34" charset="0"/>
            <a:cs typeface="Times New Roman" panose="02020603050405020304" pitchFamily="18" charset="0"/>
          </a:endParaRPr>
        </a:p>
        <a:p>
          <a:pPr marL="0" lvl="0" indent="0" algn="l" defTabSz="1244600">
            <a:lnSpc>
              <a:spcPct val="90000"/>
            </a:lnSpc>
            <a:spcBef>
              <a:spcPct val="0"/>
            </a:spcBef>
            <a:spcAft>
              <a:spcPct val="35000"/>
            </a:spcAft>
            <a:buNone/>
          </a:pPr>
          <a:endParaRPr lang="en-US" sz="2800" kern="1200" dirty="0">
            <a:latin typeface="Calibri" panose="020F0502020204030204" pitchFamily="34" charset="0"/>
            <a:cs typeface="Calibri" panose="020F0502020204030204" pitchFamily="34" charset="0"/>
          </a:endParaRPr>
        </a:p>
      </dsp:txBody>
      <dsp:txXfrm>
        <a:off x="0" y="4085808"/>
        <a:ext cx="9638605" cy="13619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B193B-EE06-4B2E-80A2-606534A4F95B}">
      <dsp:nvSpPr>
        <dsp:cNvPr id="0" name=""/>
        <dsp:cNvSpPr/>
      </dsp:nvSpPr>
      <dsp:spPr>
        <a:xfrm>
          <a:off x="0" y="0"/>
          <a:ext cx="906325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338A8-4EA2-4F3A-BEC6-75B604828827}">
      <dsp:nvSpPr>
        <dsp:cNvPr id="0" name=""/>
        <dsp:cNvSpPr/>
      </dsp:nvSpPr>
      <dsp:spPr>
        <a:xfrm>
          <a:off x="0" y="0"/>
          <a:ext cx="9063253"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nl-NL" sz="2800" kern="1200" dirty="0" err="1">
              <a:effectLst/>
              <a:latin typeface="Calibri" panose="020F0502020204030204" pitchFamily="34" charset="0"/>
              <a:cs typeface="Times New Roman" panose="02020603050405020304" pitchFamily="18" charset="0"/>
            </a:rPr>
            <a:t>Dialogic</a:t>
          </a:r>
          <a:r>
            <a:rPr lang="nl-NL" sz="2800" kern="1200" dirty="0">
              <a:effectLst/>
              <a:latin typeface="Calibri" panose="020F0502020204030204" pitchFamily="34" charset="0"/>
              <a:cs typeface="Times New Roman" panose="02020603050405020304" pitchFamily="18" charset="0"/>
            </a:rPr>
            <a:t> model (</a:t>
          </a:r>
          <a:r>
            <a:rPr lang="nl-NL" sz="2800" kern="1200" dirty="0" err="1">
              <a:effectLst/>
              <a:latin typeface="Calibri" panose="020F0502020204030204" pitchFamily="34" charset="0"/>
              <a:cs typeface="Times New Roman" panose="02020603050405020304" pitchFamily="18" charset="0"/>
            </a:rPr>
            <a:t>Fielding</a:t>
          </a:r>
          <a:r>
            <a:rPr lang="nl-NL" sz="2800" kern="1200" dirty="0">
              <a:effectLst/>
              <a:latin typeface="Calibri" panose="020F0502020204030204" pitchFamily="34" charset="0"/>
              <a:cs typeface="Times New Roman" panose="02020603050405020304" pitchFamily="18" charset="0"/>
            </a:rPr>
            <a:t>, 2004)</a:t>
          </a:r>
        </a:p>
        <a:p>
          <a:pPr marL="0" lvl="0" indent="0" algn="l" defTabSz="1244600">
            <a:lnSpc>
              <a:spcPct val="90000"/>
            </a:lnSpc>
            <a:spcBef>
              <a:spcPct val="0"/>
            </a:spcBef>
            <a:spcAft>
              <a:spcPct val="35000"/>
            </a:spcAft>
            <a:buNone/>
          </a:pPr>
          <a:endParaRPr lang="nl-NL" sz="2800" kern="1200" dirty="0">
            <a:effectLst/>
            <a:latin typeface="Calibri" panose="020F0502020204030204" pitchFamily="34" charset="0"/>
            <a:cs typeface="Times New Roman" panose="02020603050405020304" pitchFamily="18" charset="0"/>
          </a:endParaRPr>
        </a:p>
      </dsp:txBody>
      <dsp:txXfrm>
        <a:off x="0" y="0"/>
        <a:ext cx="9063253" cy="1361936"/>
      </dsp:txXfrm>
    </dsp:sp>
    <dsp:sp modelId="{A1264CDC-97AF-49B9-9BB3-F01F0C1C4F64}">
      <dsp:nvSpPr>
        <dsp:cNvPr id="0" name=""/>
        <dsp:cNvSpPr/>
      </dsp:nvSpPr>
      <dsp:spPr>
        <a:xfrm>
          <a:off x="0" y="1361936"/>
          <a:ext cx="9063253" cy="0"/>
        </a:xfrm>
        <a:prstGeom prst="line">
          <a:avLst/>
        </a:prstGeom>
        <a:solidFill>
          <a:schemeClr val="accent2">
            <a:hueOff val="-282879"/>
            <a:satOff val="0"/>
            <a:lumOff val="-5359"/>
            <a:alphaOff val="0"/>
          </a:schemeClr>
        </a:solidFill>
        <a:ln w="12700" cap="flat" cmpd="sng" algn="ctr">
          <a:solidFill>
            <a:schemeClr val="accent2">
              <a:hueOff val="-282879"/>
              <a:satOff val="0"/>
              <a:lumOff val="-53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0277BE-2924-4CDE-B3EB-07220B01FBCA}">
      <dsp:nvSpPr>
        <dsp:cNvPr id="0" name=""/>
        <dsp:cNvSpPr/>
      </dsp:nvSpPr>
      <dsp:spPr>
        <a:xfrm>
          <a:off x="0" y="1361936"/>
          <a:ext cx="9063253"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effectLst/>
              <a:latin typeface="Calibri" panose="020F0502020204030204" pitchFamily="34" charset="0"/>
              <a:cs typeface="Times New Roman" panose="02020603050405020304" pitchFamily="18" charset="0"/>
            </a:rPr>
            <a:t>Active, early engagement (Fielding, 2004)</a:t>
          </a:r>
          <a:endParaRPr lang="nl-NL" sz="2800" kern="1200" dirty="0">
            <a:effectLst/>
            <a:latin typeface="Calibri" panose="020F0502020204030204" pitchFamily="34" charset="0"/>
            <a:cs typeface="Times New Roman" panose="02020603050405020304" pitchFamily="18" charset="0"/>
          </a:endParaRPr>
        </a:p>
        <a:p>
          <a:pPr marL="0" lvl="0" indent="0" algn="l" defTabSz="1244600">
            <a:lnSpc>
              <a:spcPct val="90000"/>
            </a:lnSpc>
            <a:spcBef>
              <a:spcPct val="0"/>
            </a:spcBef>
            <a:spcAft>
              <a:spcPct val="35000"/>
            </a:spcAft>
            <a:buNone/>
          </a:pPr>
          <a:endParaRPr lang="en-US" sz="2800" kern="1200" dirty="0">
            <a:latin typeface="Calibri" panose="020F0502020204030204" pitchFamily="34" charset="0"/>
            <a:cs typeface="Calibri" panose="020F0502020204030204" pitchFamily="34" charset="0"/>
          </a:endParaRPr>
        </a:p>
      </dsp:txBody>
      <dsp:txXfrm>
        <a:off x="0" y="1361936"/>
        <a:ext cx="9063253" cy="1361936"/>
      </dsp:txXfrm>
    </dsp:sp>
    <dsp:sp modelId="{98313E39-B98E-47C5-80F3-34C0B69B3366}">
      <dsp:nvSpPr>
        <dsp:cNvPr id="0" name=""/>
        <dsp:cNvSpPr/>
      </dsp:nvSpPr>
      <dsp:spPr>
        <a:xfrm>
          <a:off x="0" y="2723872"/>
          <a:ext cx="9063253" cy="0"/>
        </a:xfrm>
        <a:prstGeom prst="line">
          <a:avLst/>
        </a:prstGeom>
        <a:solidFill>
          <a:schemeClr val="accent2">
            <a:hueOff val="-565759"/>
            <a:satOff val="0"/>
            <a:lumOff val="-10719"/>
            <a:alphaOff val="0"/>
          </a:schemeClr>
        </a:solidFill>
        <a:ln w="12700" cap="flat" cmpd="sng" algn="ctr">
          <a:solidFill>
            <a:schemeClr val="accent2">
              <a:hueOff val="-565759"/>
              <a:satOff val="0"/>
              <a:lumOff val="-107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94D90-055C-4A76-BA2A-D2CE3083F5C4}">
      <dsp:nvSpPr>
        <dsp:cNvPr id="0" name=""/>
        <dsp:cNvSpPr/>
      </dsp:nvSpPr>
      <dsp:spPr>
        <a:xfrm>
          <a:off x="0" y="2723872"/>
          <a:ext cx="9063253"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Times New Roman" panose="02020603050405020304" pitchFamily="18" charset="0"/>
            </a:rPr>
            <a:t>Agency, inclusion, motivation, wellbeing</a:t>
          </a:r>
          <a:endParaRPr lang="en-US" sz="2800" kern="1200" dirty="0">
            <a:latin typeface="Calibri" panose="020F0502020204030204" pitchFamily="34" charset="0"/>
            <a:cs typeface="Calibri" panose="020F0502020204030204" pitchFamily="34" charset="0"/>
          </a:endParaRPr>
        </a:p>
      </dsp:txBody>
      <dsp:txXfrm>
        <a:off x="0" y="2723872"/>
        <a:ext cx="9063253" cy="1361936"/>
      </dsp:txXfrm>
    </dsp:sp>
    <dsp:sp modelId="{7BCEE42E-C418-417C-857D-017BE51FDA94}">
      <dsp:nvSpPr>
        <dsp:cNvPr id="0" name=""/>
        <dsp:cNvSpPr/>
      </dsp:nvSpPr>
      <dsp:spPr>
        <a:xfrm>
          <a:off x="0" y="4085808"/>
          <a:ext cx="9063253" cy="0"/>
        </a:xfrm>
        <a:prstGeom prst="line">
          <a:avLst/>
        </a:prstGeom>
        <a:solidFill>
          <a:schemeClr val="accent2">
            <a:hueOff val="-848638"/>
            <a:satOff val="0"/>
            <a:lumOff val="-16078"/>
            <a:alphaOff val="0"/>
          </a:schemeClr>
        </a:solidFill>
        <a:ln w="12700" cap="flat" cmpd="sng" algn="ctr">
          <a:solidFill>
            <a:schemeClr val="accent2">
              <a:hueOff val="-848638"/>
              <a:satOff val="0"/>
              <a:lumOff val="-16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91F277-3DD6-4FDD-8FC5-5BBE89BA9B33}">
      <dsp:nvSpPr>
        <dsp:cNvPr id="0" name=""/>
        <dsp:cNvSpPr/>
      </dsp:nvSpPr>
      <dsp:spPr>
        <a:xfrm>
          <a:off x="0" y="4085808"/>
          <a:ext cx="9063253"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effectLst/>
              <a:latin typeface="Calibri" panose="020F0502020204030204" pitchFamily="34" charset="0"/>
              <a:cs typeface="Times New Roman" panose="02020603050405020304" pitchFamily="18" charset="0"/>
            </a:rPr>
            <a:t>Learning and achievement (Jones &amp; Hall, 2021; Mitra, 2004; </a:t>
          </a:r>
          <a:r>
            <a:rPr lang="en-US" sz="2800" kern="1200" dirty="0" err="1">
              <a:effectLst/>
              <a:latin typeface="Calibri" panose="020F0502020204030204" pitchFamily="34" charset="0"/>
              <a:cs typeface="Times New Roman" panose="02020603050405020304" pitchFamily="18" charset="0"/>
            </a:rPr>
            <a:t>Yonezawa</a:t>
          </a:r>
          <a:r>
            <a:rPr lang="en-US" sz="2800" kern="1200" dirty="0">
              <a:effectLst/>
              <a:latin typeface="Calibri" panose="020F0502020204030204" pitchFamily="34" charset="0"/>
              <a:cs typeface="Times New Roman" panose="02020603050405020304" pitchFamily="18" charset="0"/>
            </a:rPr>
            <a:t> &amp; Jones, 2007) </a:t>
          </a:r>
          <a:endParaRPr lang="nl-NL" sz="2800" kern="1200" dirty="0">
            <a:effectLst/>
            <a:latin typeface="Calibri" panose="020F0502020204030204" pitchFamily="34" charset="0"/>
            <a:cs typeface="Times New Roman" panose="02020603050405020304" pitchFamily="18" charset="0"/>
          </a:endParaRPr>
        </a:p>
        <a:p>
          <a:pPr marL="0" lvl="0" indent="0" algn="l" defTabSz="1244600">
            <a:lnSpc>
              <a:spcPct val="90000"/>
            </a:lnSpc>
            <a:spcBef>
              <a:spcPct val="0"/>
            </a:spcBef>
            <a:spcAft>
              <a:spcPct val="35000"/>
            </a:spcAft>
            <a:buNone/>
          </a:pPr>
          <a:endParaRPr lang="en-US" sz="2800" kern="1200" dirty="0">
            <a:latin typeface="Calibri" panose="020F0502020204030204" pitchFamily="34" charset="0"/>
            <a:cs typeface="Calibri" panose="020F0502020204030204" pitchFamily="34" charset="0"/>
          </a:endParaRPr>
        </a:p>
      </dsp:txBody>
      <dsp:txXfrm>
        <a:off x="0" y="4085808"/>
        <a:ext cx="9063253" cy="13619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76EE9C-E067-44BF-9266-9F7829F5250D}">
      <dsp:nvSpPr>
        <dsp:cNvPr id="0" name=""/>
        <dsp:cNvSpPr/>
      </dsp:nvSpPr>
      <dsp:spPr>
        <a:xfrm>
          <a:off x="173481" y="762097"/>
          <a:ext cx="907914" cy="90791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0BA3B-7AAB-4A04-95FF-CC17C733510B}">
      <dsp:nvSpPr>
        <dsp:cNvPr id="0" name=""/>
        <dsp:cNvSpPr/>
      </dsp:nvSpPr>
      <dsp:spPr>
        <a:xfrm>
          <a:off x="364143" y="952759"/>
          <a:ext cx="526590" cy="5265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B8EAB0-96C6-4A22-BAD7-EA57993F61A8}">
      <dsp:nvSpPr>
        <dsp:cNvPr id="0" name=""/>
        <dsp:cNvSpPr/>
      </dsp:nvSpPr>
      <dsp:spPr>
        <a:xfrm>
          <a:off x="1275948" y="762097"/>
          <a:ext cx="2140082" cy="90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alibri" panose="020F0502020204030204" pitchFamily="34" charset="0"/>
              <a:cs typeface="Calibri" panose="020F0502020204030204" pitchFamily="34" charset="0"/>
            </a:rPr>
            <a:t>Goal setting</a:t>
          </a:r>
        </a:p>
      </dsp:txBody>
      <dsp:txXfrm>
        <a:off x="1275948" y="762097"/>
        <a:ext cx="2140082" cy="907914"/>
      </dsp:txXfrm>
    </dsp:sp>
    <dsp:sp modelId="{B6453888-138A-4D76-9372-CD4B9B069BDA}">
      <dsp:nvSpPr>
        <dsp:cNvPr id="0" name=""/>
        <dsp:cNvSpPr/>
      </dsp:nvSpPr>
      <dsp:spPr>
        <a:xfrm>
          <a:off x="3788925" y="762097"/>
          <a:ext cx="907914" cy="90791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362F92-8165-4FB4-8261-789DD15A9663}">
      <dsp:nvSpPr>
        <dsp:cNvPr id="0" name=""/>
        <dsp:cNvSpPr/>
      </dsp:nvSpPr>
      <dsp:spPr>
        <a:xfrm>
          <a:off x="3979586" y="952759"/>
          <a:ext cx="526590" cy="5265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8DC0A6-C717-4E45-8848-C9736638A623}">
      <dsp:nvSpPr>
        <dsp:cNvPr id="0" name=""/>
        <dsp:cNvSpPr/>
      </dsp:nvSpPr>
      <dsp:spPr>
        <a:xfrm>
          <a:off x="4891392" y="762097"/>
          <a:ext cx="2140082" cy="90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alibri" panose="020F0502020204030204" pitchFamily="34" charset="0"/>
              <a:cs typeface="Calibri" panose="020F0502020204030204" pitchFamily="34" charset="0"/>
            </a:rPr>
            <a:t>Data collection</a:t>
          </a:r>
        </a:p>
      </dsp:txBody>
      <dsp:txXfrm>
        <a:off x="4891392" y="762097"/>
        <a:ext cx="2140082" cy="907914"/>
      </dsp:txXfrm>
    </dsp:sp>
    <dsp:sp modelId="{7D1C0F2F-0EF4-41F0-A26C-6F5C2545AEE1}">
      <dsp:nvSpPr>
        <dsp:cNvPr id="0" name=""/>
        <dsp:cNvSpPr/>
      </dsp:nvSpPr>
      <dsp:spPr>
        <a:xfrm>
          <a:off x="7404368" y="762097"/>
          <a:ext cx="907914" cy="90791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37434E-618D-4FE6-B48A-52E28D2D4D42}">
      <dsp:nvSpPr>
        <dsp:cNvPr id="0" name=""/>
        <dsp:cNvSpPr/>
      </dsp:nvSpPr>
      <dsp:spPr>
        <a:xfrm>
          <a:off x="7595030" y="952759"/>
          <a:ext cx="526590" cy="5265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7CBDA8-7605-452F-919E-38BC39D942D1}">
      <dsp:nvSpPr>
        <dsp:cNvPr id="0" name=""/>
        <dsp:cNvSpPr/>
      </dsp:nvSpPr>
      <dsp:spPr>
        <a:xfrm>
          <a:off x="8506835" y="762097"/>
          <a:ext cx="2140082" cy="90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alibri" panose="020F0502020204030204" pitchFamily="34" charset="0"/>
              <a:cs typeface="Calibri" panose="020F0502020204030204" pitchFamily="34" charset="0"/>
            </a:rPr>
            <a:t>Data analysis and interpretation</a:t>
          </a:r>
        </a:p>
      </dsp:txBody>
      <dsp:txXfrm>
        <a:off x="8506835" y="762097"/>
        <a:ext cx="2140082" cy="907914"/>
      </dsp:txXfrm>
    </dsp:sp>
    <dsp:sp modelId="{78868BD0-F945-446B-B6AE-9DF81B1B6F7F}">
      <dsp:nvSpPr>
        <dsp:cNvPr id="0" name=""/>
        <dsp:cNvSpPr/>
      </dsp:nvSpPr>
      <dsp:spPr>
        <a:xfrm>
          <a:off x="173481" y="2354113"/>
          <a:ext cx="907914" cy="90791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02CDA0-F161-4FFE-AA22-EAED570C0A5E}">
      <dsp:nvSpPr>
        <dsp:cNvPr id="0" name=""/>
        <dsp:cNvSpPr/>
      </dsp:nvSpPr>
      <dsp:spPr>
        <a:xfrm>
          <a:off x="364143" y="2544775"/>
          <a:ext cx="526590" cy="5265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24F7BA-2B66-478A-A211-790162B013D8}">
      <dsp:nvSpPr>
        <dsp:cNvPr id="0" name=""/>
        <dsp:cNvSpPr/>
      </dsp:nvSpPr>
      <dsp:spPr>
        <a:xfrm>
          <a:off x="1275948" y="2354113"/>
          <a:ext cx="2140082" cy="90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alibri" panose="020F0502020204030204" pitchFamily="34" charset="0"/>
              <a:cs typeface="Calibri" panose="020F0502020204030204" pitchFamily="34" charset="0"/>
            </a:rPr>
            <a:t>Action planning and implementation</a:t>
          </a:r>
        </a:p>
      </dsp:txBody>
      <dsp:txXfrm>
        <a:off x="1275948" y="2354113"/>
        <a:ext cx="2140082" cy="907914"/>
      </dsp:txXfrm>
    </dsp:sp>
    <dsp:sp modelId="{077E37B2-11E6-4F40-BEAF-FDC6071F9EFD}">
      <dsp:nvSpPr>
        <dsp:cNvPr id="0" name=""/>
        <dsp:cNvSpPr/>
      </dsp:nvSpPr>
      <dsp:spPr>
        <a:xfrm>
          <a:off x="3788925" y="2354113"/>
          <a:ext cx="907914" cy="90791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C325A-F9B2-433B-A7DA-1F85758E8D30}">
      <dsp:nvSpPr>
        <dsp:cNvPr id="0" name=""/>
        <dsp:cNvSpPr/>
      </dsp:nvSpPr>
      <dsp:spPr>
        <a:xfrm>
          <a:off x="3979586" y="2544775"/>
          <a:ext cx="526590" cy="5265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D6BA75-DC5B-4785-A19D-9C9AAEF6FD2B}">
      <dsp:nvSpPr>
        <dsp:cNvPr id="0" name=""/>
        <dsp:cNvSpPr/>
      </dsp:nvSpPr>
      <dsp:spPr>
        <a:xfrm>
          <a:off x="4891392" y="2354113"/>
          <a:ext cx="2140082" cy="907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Calibri" panose="020F0502020204030204" pitchFamily="34" charset="0"/>
              <a:cs typeface="Calibri" panose="020F0502020204030204" pitchFamily="34" charset="0"/>
            </a:rPr>
            <a:t>Evaluation</a:t>
          </a:r>
          <a:endParaRPr lang="en-US" sz="1900" kern="1200" dirty="0">
            <a:latin typeface="Calibri" panose="020F0502020204030204" pitchFamily="34" charset="0"/>
            <a:cs typeface="Calibri" panose="020F0502020204030204" pitchFamily="34" charset="0"/>
          </a:endParaRPr>
        </a:p>
      </dsp:txBody>
      <dsp:txXfrm>
        <a:off x="4891392" y="2354113"/>
        <a:ext cx="2140082" cy="9079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6BBC19-8B77-4A3F-A0D3-2F1F430D5D10}">
      <dsp:nvSpPr>
        <dsp:cNvPr id="0" name=""/>
        <dsp:cNvSpPr/>
      </dsp:nvSpPr>
      <dsp:spPr>
        <a:xfrm>
          <a:off x="0" y="0"/>
          <a:ext cx="974134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D5BB31-0D31-4DEE-9CB7-0CB4090A8089}">
      <dsp:nvSpPr>
        <dsp:cNvPr id="0" name=""/>
        <dsp:cNvSpPr/>
      </dsp:nvSpPr>
      <dsp:spPr>
        <a:xfrm>
          <a:off x="0" y="0"/>
          <a:ext cx="9741346" cy="2723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To what extent and how are students involved in the use of data at the school level? </a:t>
          </a:r>
        </a:p>
      </dsp:txBody>
      <dsp:txXfrm>
        <a:off x="0" y="0"/>
        <a:ext cx="9741346" cy="2723872"/>
      </dsp:txXfrm>
    </dsp:sp>
    <dsp:sp modelId="{BF7A7C67-1869-4266-93A8-DBAEBEDA0DC6}">
      <dsp:nvSpPr>
        <dsp:cNvPr id="0" name=""/>
        <dsp:cNvSpPr/>
      </dsp:nvSpPr>
      <dsp:spPr>
        <a:xfrm>
          <a:off x="0" y="2723872"/>
          <a:ext cx="9741346" cy="0"/>
        </a:xfrm>
        <a:prstGeom prst="line">
          <a:avLst/>
        </a:prstGeom>
        <a:solidFill>
          <a:schemeClr val="accent2">
            <a:hueOff val="-848638"/>
            <a:satOff val="0"/>
            <a:lumOff val="-16078"/>
            <a:alphaOff val="0"/>
          </a:schemeClr>
        </a:solidFill>
        <a:ln w="12700" cap="flat" cmpd="sng" algn="ctr">
          <a:solidFill>
            <a:schemeClr val="accent2">
              <a:hueOff val="-848638"/>
              <a:satOff val="0"/>
              <a:lumOff val="-16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D84D24-6B74-4467-B49C-38F26E0CBBA0}">
      <dsp:nvSpPr>
        <dsp:cNvPr id="0" name=""/>
        <dsp:cNvSpPr/>
      </dsp:nvSpPr>
      <dsp:spPr>
        <a:xfrm>
          <a:off x="0" y="2723872"/>
          <a:ext cx="9741346" cy="27238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What are the perceived effects of involving students in the use of data?</a:t>
          </a:r>
        </a:p>
      </dsp:txBody>
      <dsp:txXfrm>
        <a:off x="0" y="2723872"/>
        <a:ext cx="9741346" cy="272387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2">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D1EFC6-2C19-4B3B-9291-D4B1DE1F3D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0A9BB3A1-20BF-4151-903D-6A00931973F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B51F0D-C81F-43FE-AB0D-0D6D68F701C4}" type="datetimeFigureOut">
              <a:rPr lang="nb-NO" smtClean="0"/>
              <a:t>12.09.2024</a:t>
            </a:fld>
            <a:endParaRPr lang="nb-NO"/>
          </a:p>
        </p:txBody>
      </p:sp>
      <p:sp>
        <p:nvSpPr>
          <p:cNvPr id="4" name="Footer Placeholder 3">
            <a:extLst>
              <a:ext uri="{FF2B5EF4-FFF2-40B4-BE49-F238E27FC236}">
                <a16:creationId xmlns:a16="http://schemas.microsoft.com/office/drawing/2014/main" id="{5A7C8058-B3FF-4D8F-AA66-D4E7230A0F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019C6FBA-2DED-47EE-8241-27B311BEA5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334F48-5963-44C3-9CEB-BBA0F09DCA52}" type="slidenum">
              <a:rPr lang="nb-NO" smtClean="0"/>
              <a:t>‹#›</a:t>
            </a:fld>
            <a:endParaRPr lang="nb-NO"/>
          </a:p>
        </p:txBody>
      </p:sp>
    </p:spTree>
    <p:extLst>
      <p:ext uri="{BB962C8B-B14F-4D97-AF65-F5344CB8AC3E}">
        <p14:creationId xmlns:p14="http://schemas.microsoft.com/office/powerpoint/2010/main" val="2625112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979DA4-9301-4FD6-B9B2-3D8029D1BC36}" type="datetimeFigureOut">
              <a:rPr lang="nb-NO" smtClean="0"/>
              <a:t>12.09.2024</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A15D0-1550-415A-9991-3D06005E73EA}" type="slidenum">
              <a:rPr lang="nb-NO" smtClean="0"/>
              <a:t>‹#›</a:t>
            </a:fld>
            <a:endParaRPr lang="nb-NO"/>
          </a:p>
        </p:txBody>
      </p:sp>
    </p:spTree>
    <p:extLst>
      <p:ext uri="{BB962C8B-B14F-4D97-AF65-F5344CB8AC3E}">
        <p14:creationId xmlns:p14="http://schemas.microsoft.com/office/powerpoint/2010/main" val="2415670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64109820-EB76-E842-B779-340243740F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775863" indent="-298409">
              <a:spcBef>
                <a:spcPct val="30000"/>
              </a:spcBef>
              <a:defRPr sz="1300">
                <a:solidFill>
                  <a:schemeClr val="tx1"/>
                </a:solidFill>
                <a:latin typeface="Calibri" panose="020F0502020204030204" pitchFamily="34" charset="0"/>
              </a:defRPr>
            </a:lvl2pPr>
            <a:lvl3pPr marL="1193635" indent="-238727">
              <a:spcBef>
                <a:spcPct val="30000"/>
              </a:spcBef>
              <a:defRPr sz="1300">
                <a:solidFill>
                  <a:schemeClr val="tx1"/>
                </a:solidFill>
                <a:latin typeface="Calibri" panose="020F0502020204030204" pitchFamily="34" charset="0"/>
              </a:defRPr>
            </a:lvl3pPr>
            <a:lvl4pPr marL="1671089" indent="-238727">
              <a:spcBef>
                <a:spcPct val="30000"/>
              </a:spcBef>
              <a:defRPr sz="1300">
                <a:solidFill>
                  <a:schemeClr val="tx1"/>
                </a:solidFill>
                <a:latin typeface="Calibri" panose="020F0502020204030204" pitchFamily="34" charset="0"/>
              </a:defRPr>
            </a:lvl4pPr>
            <a:lvl5pPr marL="2148543" indent="-238727">
              <a:spcBef>
                <a:spcPct val="30000"/>
              </a:spcBef>
              <a:defRPr sz="1300">
                <a:solidFill>
                  <a:schemeClr val="tx1"/>
                </a:solidFill>
                <a:latin typeface="Calibri" panose="020F0502020204030204" pitchFamily="34" charset="0"/>
              </a:defRPr>
            </a:lvl5pPr>
            <a:lvl6pPr marL="2625997" indent="-238727" eaLnBrk="0" fontAlgn="base" hangingPunct="0">
              <a:spcBef>
                <a:spcPct val="30000"/>
              </a:spcBef>
              <a:spcAft>
                <a:spcPct val="0"/>
              </a:spcAft>
              <a:defRPr sz="1300">
                <a:solidFill>
                  <a:schemeClr val="tx1"/>
                </a:solidFill>
                <a:latin typeface="Calibri" panose="020F0502020204030204" pitchFamily="34" charset="0"/>
              </a:defRPr>
            </a:lvl6pPr>
            <a:lvl7pPr marL="3103451" indent="-238727" eaLnBrk="0" fontAlgn="base" hangingPunct="0">
              <a:spcBef>
                <a:spcPct val="30000"/>
              </a:spcBef>
              <a:spcAft>
                <a:spcPct val="0"/>
              </a:spcAft>
              <a:defRPr sz="1300">
                <a:solidFill>
                  <a:schemeClr val="tx1"/>
                </a:solidFill>
                <a:latin typeface="Calibri" panose="020F0502020204030204" pitchFamily="34" charset="0"/>
              </a:defRPr>
            </a:lvl7pPr>
            <a:lvl8pPr marL="3580905" indent="-238727" eaLnBrk="0" fontAlgn="base" hangingPunct="0">
              <a:spcBef>
                <a:spcPct val="30000"/>
              </a:spcBef>
              <a:spcAft>
                <a:spcPct val="0"/>
              </a:spcAft>
              <a:defRPr sz="1300">
                <a:solidFill>
                  <a:schemeClr val="tx1"/>
                </a:solidFill>
                <a:latin typeface="Calibri" panose="020F0502020204030204" pitchFamily="34" charset="0"/>
              </a:defRPr>
            </a:lvl8pPr>
            <a:lvl9pPr marL="4058359" indent="-23872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DF85CF37-6B15-9241-B5FB-D603DA794D40}" type="slidenum">
              <a:rPr lang="nl-NL" altLang="en-US">
                <a:solidFill>
                  <a:srgbClr val="000000"/>
                </a:solidFill>
                <a:latin typeface="Arial" panose="020B0604020202020204" pitchFamily="34" charset="0"/>
              </a:rPr>
              <a:pPr>
                <a:spcBef>
                  <a:spcPct val="0"/>
                </a:spcBef>
              </a:pPr>
              <a:t>2</a:t>
            </a:fld>
            <a:endParaRPr lang="nl-NL" altLang="en-US">
              <a:solidFill>
                <a:srgbClr val="000000"/>
              </a:solidFill>
              <a:latin typeface="Arial" panose="020B0604020202020204" pitchFamily="34" charset="0"/>
            </a:endParaRPr>
          </a:p>
        </p:txBody>
      </p:sp>
      <p:sp>
        <p:nvSpPr>
          <p:cNvPr id="29699" name="Rectangle 2">
            <a:extLst>
              <a:ext uri="{FF2B5EF4-FFF2-40B4-BE49-F238E27FC236}">
                <a16:creationId xmlns:a16="http://schemas.microsoft.com/office/drawing/2014/main" id="{F538C69D-7988-A94E-B84A-427E5E39FD87}"/>
              </a:ext>
            </a:extLst>
          </p:cNvPr>
          <p:cNvSpPr>
            <a:spLocks noGrp="1" noRot="1" noChangeAspect="1" noChangeArrowheads="1" noTextEdit="1"/>
          </p:cNvSpPr>
          <p:nvPr>
            <p:ph type="sldImg"/>
          </p:nvPr>
        </p:nvSpPr>
        <p:spPr bwMode="auto">
          <a:xfrm>
            <a:off x="138113" y="766763"/>
            <a:ext cx="6823075"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a:extLst>
              <a:ext uri="{FF2B5EF4-FFF2-40B4-BE49-F238E27FC236}">
                <a16:creationId xmlns:a16="http://schemas.microsoft.com/office/drawing/2014/main" id="{AF114F05-1DD1-3A49-B2CF-3099E13643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74A15D0-1550-415A-9991-3D06005E73EA}" type="slidenum">
              <a:rPr lang="nb-NO" smtClean="0"/>
              <a:t>4</a:t>
            </a:fld>
            <a:endParaRPr lang="nb-NO"/>
          </a:p>
        </p:txBody>
      </p:sp>
    </p:spTree>
    <p:extLst>
      <p:ext uri="{BB962C8B-B14F-4D97-AF65-F5344CB8AC3E}">
        <p14:creationId xmlns:p14="http://schemas.microsoft.com/office/powerpoint/2010/main" val="3080097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D7181BEC-95B2-867D-937C-FC42DFF3E076}"/>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CB1EA441-C7D1-AECE-0953-51033FDF315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54088"/>
            <a:endParaRPr lang="en-US" altLang="en-US"/>
          </a:p>
        </p:txBody>
      </p:sp>
      <p:sp>
        <p:nvSpPr>
          <p:cNvPr id="41988" name="Slide Number Placeholder 3">
            <a:extLst>
              <a:ext uri="{FF2B5EF4-FFF2-40B4-BE49-F238E27FC236}">
                <a16:creationId xmlns:a16="http://schemas.microsoft.com/office/drawing/2014/main" id="{D5C59898-CD92-6A0A-58A1-0931DCF5AC8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74700" indent="-296863">
              <a:defRPr sz="3200">
                <a:solidFill>
                  <a:schemeClr val="tx1"/>
                </a:solidFill>
                <a:latin typeface="Times New Roman" panose="02020603050405020304" pitchFamily="18" charset="0"/>
              </a:defRPr>
            </a:lvl2pPr>
            <a:lvl3pPr marL="1192213" indent="-238125">
              <a:defRPr sz="3200">
                <a:solidFill>
                  <a:schemeClr val="tx1"/>
                </a:solidFill>
                <a:latin typeface="Times New Roman" panose="02020603050405020304" pitchFamily="18" charset="0"/>
              </a:defRPr>
            </a:lvl3pPr>
            <a:lvl4pPr marL="1670050" indent="-238125">
              <a:defRPr sz="3200">
                <a:solidFill>
                  <a:schemeClr val="tx1"/>
                </a:solidFill>
                <a:latin typeface="Times New Roman" panose="02020603050405020304" pitchFamily="18" charset="0"/>
              </a:defRPr>
            </a:lvl4pPr>
            <a:lvl5pPr marL="2147888" indent="-238125">
              <a:defRPr sz="3200">
                <a:solidFill>
                  <a:schemeClr val="tx1"/>
                </a:solidFill>
                <a:latin typeface="Times New Roman" panose="02020603050405020304" pitchFamily="18" charset="0"/>
              </a:defRPr>
            </a:lvl5pPr>
            <a:lvl6pPr marL="2605088" indent="-238125" eaLnBrk="0" fontAlgn="base" hangingPunct="0">
              <a:spcBef>
                <a:spcPct val="0"/>
              </a:spcBef>
              <a:spcAft>
                <a:spcPct val="0"/>
              </a:spcAft>
              <a:defRPr sz="3200">
                <a:solidFill>
                  <a:schemeClr val="tx1"/>
                </a:solidFill>
                <a:latin typeface="Times New Roman" panose="02020603050405020304" pitchFamily="18" charset="0"/>
              </a:defRPr>
            </a:lvl6pPr>
            <a:lvl7pPr marL="3062288" indent="-238125" eaLnBrk="0" fontAlgn="base" hangingPunct="0">
              <a:spcBef>
                <a:spcPct val="0"/>
              </a:spcBef>
              <a:spcAft>
                <a:spcPct val="0"/>
              </a:spcAft>
              <a:defRPr sz="3200">
                <a:solidFill>
                  <a:schemeClr val="tx1"/>
                </a:solidFill>
                <a:latin typeface="Times New Roman" panose="02020603050405020304" pitchFamily="18" charset="0"/>
              </a:defRPr>
            </a:lvl7pPr>
            <a:lvl8pPr marL="3519488" indent="-238125" eaLnBrk="0" fontAlgn="base" hangingPunct="0">
              <a:spcBef>
                <a:spcPct val="0"/>
              </a:spcBef>
              <a:spcAft>
                <a:spcPct val="0"/>
              </a:spcAft>
              <a:defRPr sz="3200">
                <a:solidFill>
                  <a:schemeClr val="tx1"/>
                </a:solidFill>
                <a:latin typeface="Times New Roman" panose="02020603050405020304" pitchFamily="18" charset="0"/>
              </a:defRPr>
            </a:lvl8pPr>
            <a:lvl9pPr marL="3976688" indent="-238125" eaLnBrk="0" fontAlgn="base" hangingPunct="0">
              <a:spcBef>
                <a:spcPct val="0"/>
              </a:spcBef>
              <a:spcAft>
                <a:spcPct val="0"/>
              </a:spcAft>
              <a:defRPr sz="3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1EEF6E-61A2-4EF1-A560-572B32B7FF93}" type="slidenum">
              <a:rPr kumimoji="0" lang="en-US" alt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1E342217-B0D2-097C-863F-2D6733FB45AB}"/>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0AB7A252-1206-8CA7-721F-17E8DB8E693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4036" name="Slide Number Placeholder 3">
            <a:extLst>
              <a:ext uri="{FF2B5EF4-FFF2-40B4-BE49-F238E27FC236}">
                <a16:creationId xmlns:a16="http://schemas.microsoft.com/office/drawing/2014/main" id="{41B72FEA-DB8C-E5DB-715F-105A9D28BFF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74700" indent="-296863">
              <a:defRPr sz="3200">
                <a:solidFill>
                  <a:schemeClr val="tx1"/>
                </a:solidFill>
                <a:latin typeface="Times New Roman" panose="02020603050405020304" pitchFamily="18" charset="0"/>
              </a:defRPr>
            </a:lvl2pPr>
            <a:lvl3pPr marL="1192213" indent="-238125">
              <a:defRPr sz="3200">
                <a:solidFill>
                  <a:schemeClr val="tx1"/>
                </a:solidFill>
                <a:latin typeface="Times New Roman" panose="02020603050405020304" pitchFamily="18" charset="0"/>
              </a:defRPr>
            </a:lvl3pPr>
            <a:lvl4pPr marL="1670050" indent="-238125">
              <a:defRPr sz="3200">
                <a:solidFill>
                  <a:schemeClr val="tx1"/>
                </a:solidFill>
                <a:latin typeface="Times New Roman" panose="02020603050405020304" pitchFamily="18" charset="0"/>
              </a:defRPr>
            </a:lvl4pPr>
            <a:lvl5pPr marL="2147888" indent="-238125">
              <a:defRPr sz="3200">
                <a:solidFill>
                  <a:schemeClr val="tx1"/>
                </a:solidFill>
                <a:latin typeface="Times New Roman" panose="02020603050405020304" pitchFamily="18" charset="0"/>
              </a:defRPr>
            </a:lvl5pPr>
            <a:lvl6pPr marL="2605088" indent="-238125" eaLnBrk="0" fontAlgn="base" hangingPunct="0">
              <a:spcBef>
                <a:spcPct val="0"/>
              </a:spcBef>
              <a:spcAft>
                <a:spcPct val="0"/>
              </a:spcAft>
              <a:defRPr sz="3200">
                <a:solidFill>
                  <a:schemeClr val="tx1"/>
                </a:solidFill>
                <a:latin typeface="Times New Roman" panose="02020603050405020304" pitchFamily="18" charset="0"/>
              </a:defRPr>
            </a:lvl6pPr>
            <a:lvl7pPr marL="3062288" indent="-238125" eaLnBrk="0" fontAlgn="base" hangingPunct="0">
              <a:spcBef>
                <a:spcPct val="0"/>
              </a:spcBef>
              <a:spcAft>
                <a:spcPct val="0"/>
              </a:spcAft>
              <a:defRPr sz="3200">
                <a:solidFill>
                  <a:schemeClr val="tx1"/>
                </a:solidFill>
                <a:latin typeface="Times New Roman" panose="02020603050405020304" pitchFamily="18" charset="0"/>
              </a:defRPr>
            </a:lvl7pPr>
            <a:lvl8pPr marL="3519488" indent="-238125" eaLnBrk="0" fontAlgn="base" hangingPunct="0">
              <a:spcBef>
                <a:spcPct val="0"/>
              </a:spcBef>
              <a:spcAft>
                <a:spcPct val="0"/>
              </a:spcAft>
              <a:defRPr sz="3200">
                <a:solidFill>
                  <a:schemeClr val="tx1"/>
                </a:solidFill>
                <a:latin typeface="Times New Roman" panose="02020603050405020304" pitchFamily="18" charset="0"/>
              </a:defRPr>
            </a:lvl8pPr>
            <a:lvl9pPr marL="3976688" indent="-238125" eaLnBrk="0" fontAlgn="base" hangingPunct="0">
              <a:spcBef>
                <a:spcPct val="0"/>
              </a:spcBef>
              <a:spcAft>
                <a:spcPct val="0"/>
              </a:spcAft>
              <a:defRPr sz="3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C6DB2FC-BA07-4166-A6BC-15AE81C36DCE}" type="slidenum">
              <a:rPr kumimoji="0" lang="en-US" alt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888D1E0B-7A75-2E9B-41CE-FBDF19F51E42}"/>
              </a:ext>
            </a:extLst>
          </p:cNvPr>
          <p:cNvSpPr>
            <a:spLocks noGrp="1" noRot="1" noChangeAspect="1" noChangeArrowheads="1" noTextEdit="1"/>
          </p:cNvSpPr>
          <p:nvPr>
            <p:ph type="sldImg"/>
          </p:nvPr>
        </p:nvSpPr>
        <p:spPr>
          <a:ln/>
        </p:spPr>
      </p:sp>
      <p:sp>
        <p:nvSpPr>
          <p:cNvPr id="46083" name="Notes Placeholder 2">
            <a:extLst>
              <a:ext uri="{FF2B5EF4-FFF2-40B4-BE49-F238E27FC236}">
                <a16:creationId xmlns:a16="http://schemas.microsoft.com/office/drawing/2014/main" id="{C0765120-6CED-802D-37F9-B0641122B41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6084" name="Slide Number Placeholder 3">
            <a:extLst>
              <a:ext uri="{FF2B5EF4-FFF2-40B4-BE49-F238E27FC236}">
                <a16:creationId xmlns:a16="http://schemas.microsoft.com/office/drawing/2014/main" id="{BE9E2131-9A70-B0D5-B7EC-2F66E8A2CBF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74700" indent="-296863">
              <a:defRPr sz="3200">
                <a:solidFill>
                  <a:schemeClr val="tx1"/>
                </a:solidFill>
                <a:latin typeface="Times New Roman" panose="02020603050405020304" pitchFamily="18" charset="0"/>
              </a:defRPr>
            </a:lvl2pPr>
            <a:lvl3pPr marL="1192213" indent="-238125">
              <a:defRPr sz="3200">
                <a:solidFill>
                  <a:schemeClr val="tx1"/>
                </a:solidFill>
                <a:latin typeface="Times New Roman" panose="02020603050405020304" pitchFamily="18" charset="0"/>
              </a:defRPr>
            </a:lvl3pPr>
            <a:lvl4pPr marL="1670050" indent="-238125">
              <a:defRPr sz="3200">
                <a:solidFill>
                  <a:schemeClr val="tx1"/>
                </a:solidFill>
                <a:latin typeface="Times New Roman" panose="02020603050405020304" pitchFamily="18" charset="0"/>
              </a:defRPr>
            </a:lvl4pPr>
            <a:lvl5pPr marL="2147888" indent="-238125">
              <a:defRPr sz="3200">
                <a:solidFill>
                  <a:schemeClr val="tx1"/>
                </a:solidFill>
                <a:latin typeface="Times New Roman" panose="02020603050405020304" pitchFamily="18" charset="0"/>
              </a:defRPr>
            </a:lvl5pPr>
            <a:lvl6pPr marL="2605088" indent="-238125" eaLnBrk="0" fontAlgn="base" hangingPunct="0">
              <a:spcBef>
                <a:spcPct val="0"/>
              </a:spcBef>
              <a:spcAft>
                <a:spcPct val="0"/>
              </a:spcAft>
              <a:defRPr sz="3200">
                <a:solidFill>
                  <a:schemeClr val="tx1"/>
                </a:solidFill>
                <a:latin typeface="Times New Roman" panose="02020603050405020304" pitchFamily="18" charset="0"/>
              </a:defRPr>
            </a:lvl6pPr>
            <a:lvl7pPr marL="3062288" indent="-238125" eaLnBrk="0" fontAlgn="base" hangingPunct="0">
              <a:spcBef>
                <a:spcPct val="0"/>
              </a:spcBef>
              <a:spcAft>
                <a:spcPct val="0"/>
              </a:spcAft>
              <a:defRPr sz="3200">
                <a:solidFill>
                  <a:schemeClr val="tx1"/>
                </a:solidFill>
                <a:latin typeface="Times New Roman" panose="02020603050405020304" pitchFamily="18" charset="0"/>
              </a:defRPr>
            </a:lvl7pPr>
            <a:lvl8pPr marL="3519488" indent="-238125" eaLnBrk="0" fontAlgn="base" hangingPunct="0">
              <a:spcBef>
                <a:spcPct val="0"/>
              </a:spcBef>
              <a:spcAft>
                <a:spcPct val="0"/>
              </a:spcAft>
              <a:defRPr sz="3200">
                <a:solidFill>
                  <a:schemeClr val="tx1"/>
                </a:solidFill>
                <a:latin typeface="Times New Roman" panose="02020603050405020304" pitchFamily="18" charset="0"/>
              </a:defRPr>
            </a:lvl8pPr>
            <a:lvl9pPr marL="3976688" indent="-238125" eaLnBrk="0" fontAlgn="base" hangingPunct="0">
              <a:spcBef>
                <a:spcPct val="0"/>
              </a:spcBef>
              <a:spcAft>
                <a:spcPct val="0"/>
              </a:spcAft>
              <a:defRPr sz="3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806BF0-501D-4096-BA50-B9E263AFAFCC}" type="slidenum">
              <a:rPr kumimoji="0" lang="en-US" alt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674A15D0-1550-415A-9991-3D06005E73EA}" type="slidenum">
              <a:rPr lang="nb-NO" smtClean="0"/>
              <a:t>16</a:t>
            </a:fld>
            <a:endParaRPr lang="nb-NO"/>
          </a:p>
        </p:txBody>
      </p:sp>
    </p:spTree>
    <p:extLst>
      <p:ext uri="{BB962C8B-B14F-4D97-AF65-F5344CB8AC3E}">
        <p14:creationId xmlns:p14="http://schemas.microsoft.com/office/powerpoint/2010/main" val="2651752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B19A628B-EF05-3944-B1A3-955A04C49324}" type="slidenum">
              <a:rPr lang="nl-NL" altLang="en-US" smtClean="0"/>
              <a:pPr/>
              <a:t>29</a:t>
            </a:fld>
            <a:endParaRPr lang="nl-NL" altLang="en-US"/>
          </a:p>
        </p:txBody>
      </p:sp>
    </p:spTree>
    <p:extLst>
      <p:ext uri="{BB962C8B-B14F-4D97-AF65-F5344CB8AC3E}">
        <p14:creationId xmlns:p14="http://schemas.microsoft.com/office/powerpoint/2010/main" val="3322474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4A15D0-1550-415A-9991-3D06005E73E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522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This project focusses on shifting the role of students from  </a:t>
            </a:r>
            <a:r>
              <a:rPr lang="en-US" sz="1800" dirty="0">
                <a:effectLst/>
                <a:latin typeface="Calibri" panose="020F0502020204030204" pitchFamily="34" charset="0"/>
                <a:ea typeface="Calibri" panose="020F0502020204030204" pitchFamily="34" charset="0"/>
                <a:cs typeface="Times New Roman" panose="02020603050405020304" pitchFamily="18" charset="0"/>
              </a:rPr>
              <a:t>being “the object of change” to the “creator of change”</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685800">
              <a:lnSpc>
                <a:spcPct val="107000"/>
              </a:lnSpc>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Shier addresses student voice children having the right to speak out and be heard on all matters affecting their education, linking it directly to participation processes. He presents five levels of participation. Although higher levels are not always better in every case, in this project our aim is to achieve level 4 and in some cases maybe even level 5.</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A way of organizing student voice focused on levels 4 and 5 from Shier is by involving students in schools’ data use. Where we define data use as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systematic collection, analysis, and interpretation of different kinds of data to inform educational decisions with the goal of schools.</a:t>
            </a:r>
          </a:p>
          <a:p>
            <a:pPr marL="342900" lvl="0" indent="-342900">
              <a:lnSpc>
                <a:spcPct val="107000"/>
              </a:lnSpc>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So the question we’d like to discuss in this session, is how to involve students actively in data use, in each phase of our model.</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nl-NL" sz="12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nl-NL" sz="1200" kern="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4A15D0-1550-415A-9991-3D06005E73E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2363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slide" Target="../slides/slide21.xm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16.png"/><Relationship Id="rId14" Type="http://schemas.openxmlformats.org/officeDocument/2006/relationships/image" Target="../media/image21.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slide" Target="../slides/slide21.xm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16.png"/><Relationship Id="rId14" Type="http://schemas.openxmlformats.org/officeDocument/2006/relationships/image" Target="../media/image21.png"/></Relationships>
</file>

<file path=ppt/slideLayouts/_rels/slideLayout46.xml.rels><?xml version="1.0" encoding="UTF-8" standalone="yes"?>
<Relationships xmlns="http://schemas.openxmlformats.org/package/2006/relationships"><Relationship Id="rId3" Type="http://schemas.openxmlformats.org/officeDocument/2006/relationships/slide" Target="../slides/slide21.xml"/><Relationship Id="rId7"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3" Type="http://schemas.openxmlformats.org/officeDocument/2006/relationships/slide" Target="../slides/slide21.xml"/><Relationship Id="rId7"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png"/></Relationships>
</file>

<file path=ppt/slideLayouts/_rels/slideLayout48.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3" Type="http://schemas.openxmlformats.org/officeDocument/2006/relationships/slide" Target="../slides/slide21.xml"/><Relationship Id="rId7"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3" Type="http://schemas.openxmlformats.org/officeDocument/2006/relationships/slide" Target="../slides/slide21.xml"/><Relationship Id="rId7"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3" Type="http://schemas.openxmlformats.org/officeDocument/2006/relationships/slide" Target="../slides/slide21.xml"/><Relationship Id="rId7"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HINN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7BC2-8249-4ED3-9E5B-3C7131465D48}"/>
              </a:ext>
            </a:extLst>
          </p:cNvPr>
          <p:cNvSpPr>
            <a:spLocks noGrp="1"/>
          </p:cNvSpPr>
          <p:nvPr>
            <p:ph type="ctrTitle"/>
          </p:nvPr>
        </p:nvSpPr>
        <p:spPr>
          <a:xfrm>
            <a:off x="955075" y="1122363"/>
            <a:ext cx="9144000" cy="2387600"/>
          </a:xfrm>
        </p:spPr>
        <p:txBody>
          <a:bodyPr anchor="b">
            <a:normAutofit/>
          </a:bodyPr>
          <a:lstStyle>
            <a:lvl1pPr algn="ctr">
              <a:defRPr sz="5400"/>
            </a:lvl1pPr>
          </a:lstStyle>
          <a:p>
            <a:r>
              <a:rPr lang="nb-NO"/>
              <a:t>Klikk for å redigere tittelstil</a:t>
            </a:r>
            <a:endParaRPr lang="nb-NO" dirty="0"/>
          </a:p>
        </p:txBody>
      </p:sp>
      <p:sp>
        <p:nvSpPr>
          <p:cNvPr id="3" name="Subtitle 2">
            <a:extLst>
              <a:ext uri="{FF2B5EF4-FFF2-40B4-BE49-F238E27FC236}">
                <a16:creationId xmlns:a16="http://schemas.microsoft.com/office/drawing/2014/main" id="{89153909-4BAB-4037-9E7D-31380CD577C3}"/>
              </a:ext>
            </a:extLst>
          </p:cNvPr>
          <p:cNvSpPr>
            <a:spLocks noGrp="1"/>
          </p:cNvSpPr>
          <p:nvPr>
            <p:ph type="subTitle" idx="1"/>
          </p:nvPr>
        </p:nvSpPr>
        <p:spPr>
          <a:xfrm>
            <a:off x="955075"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Date Placeholder 3">
            <a:extLst>
              <a:ext uri="{FF2B5EF4-FFF2-40B4-BE49-F238E27FC236}">
                <a16:creationId xmlns:a16="http://schemas.microsoft.com/office/drawing/2014/main" id="{3E4A5EEE-3A5C-4D9A-ACB4-463CFF67CB52}"/>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5" name="Footer Placeholder 4">
            <a:extLst>
              <a:ext uri="{FF2B5EF4-FFF2-40B4-BE49-F238E27FC236}">
                <a16:creationId xmlns:a16="http://schemas.microsoft.com/office/drawing/2014/main" id="{939DA490-44C2-4553-9481-95A5C775D0E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576DF65-9D5C-45F1-B3BF-B5F0AA85D41F}"/>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62190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HINN tittel og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AC18-DCD3-4B69-8080-A81F07324666}"/>
              </a:ext>
            </a:extLst>
          </p:cNvPr>
          <p:cNvSpPr>
            <a:spLocks noGrp="1"/>
          </p:cNvSpPr>
          <p:nvPr>
            <p:ph type="title"/>
          </p:nvPr>
        </p:nvSpPr>
        <p:spPr>
          <a:xfrm>
            <a:off x="838200" y="365125"/>
            <a:ext cx="9326563" cy="1325563"/>
          </a:xfrm>
        </p:spPr>
        <p:txBody>
          <a:bodyPr/>
          <a:lstStyle/>
          <a:p>
            <a:r>
              <a:rPr lang="nb-NO"/>
              <a:t>Klikk for å redigere tittelstil</a:t>
            </a:r>
          </a:p>
        </p:txBody>
      </p:sp>
      <p:sp>
        <p:nvSpPr>
          <p:cNvPr id="3" name="Content Placeholder 2">
            <a:extLst>
              <a:ext uri="{FF2B5EF4-FFF2-40B4-BE49-F238E27FC236}">
                <a16:creationId xmlns:a16="http://schemas.microsoft.com/office/drawing/2014/main" id="{AF429881-4210-4FB5-9EAE-2493F4E8E692}"/>
              </a:ext>
            </a:extLst>
          </p:cNvPr>
          <p:cNvSpPr>
            <a:spLocks noGrp="1"/>
          </p:cNvSpPr>
          <p:nvPr>
            <p:ph idx="1"/>
          </p:nvPr>
        </p:nvSpPr>
        <p:spPr>
          <a:xfrm>
            <a:off x="838200" y="1825625"/>
            <a:ext cx="9326563"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E51467B2-463E-4155-8592-19798E9DC71C}"/>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5" name="Footer Placeholder 4">
            <a:extLst>
              <a:ext uri="{FF2B5EF4-FFF2-40B4-BE49-F238E27FC236}">
                <a16:creationId xmlns:a16="http://schemas.microsoft.com/office/drawing/2014/main" id="{6FA6E90B-A6FA-41CB-B9DF-E86E7234FEFC}"/>
              </a:ext>
            </a:extLst>
          </p:cNvPr>
          <p:cNvSpPr>
            <a:spLocks noGrp="1"/>
          </p:cNvSpPr>
          <p:nvPr>
            <p:ph type="ftr" sz="quarter" idx="11"/>
          </p:nvPr>
        </p:nvSpPr>
        <p:spPr>
          <a:xfrm>
            <a:off x="4038600" y="6356350"/>
            <a:ext cx="3749675" cy="365125"/>
          </a:xfrm>
        </p:spPr>
        <p:txBody>
          <a:bodyPr/>
          <a:lstStyle/>
          <a:p>
            <a:endParaRPr lang="nb-NO"/>
          </a:p>
        </p:txBody>
      </p:sp>
      <p:sp>
        <p:nvSpPr>
          <p:cNvPr id="6" name="Slide Number Placeholder 5">
            <a:extLst>
              <a:ext uri="{FF2B5EF4-FFF2-40B4-BE49-F238E27FC236}">
                <a16:creationId xmlns:a16="http://schemas.microsoft.com/office/drawing/2014/main" id="{D7A4D0DE-0E50-4793-9FF8-4BE381870141}"/>
              </a:ext>
            </a:extLst>
          </p:cNvPr>
          <p:cNvSpPr>
            <a:spLocks noGrp="1"/>
          </p:cNvSpPr>
          <p:nvPr>
            <p:ph type="sldNum" sz="quarter" idx="12"/>
          </p:nvPr>
        </p:nvSpPr>
        <p:spPr>
          <a:xfrm>
            <a:off x="8242336" y="6356350"/>
            <a:ext cx="1922427"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046314795"/>
      </p:ext>
    </p:extLst>
  </p:cSld>
  <p:clrMapOvr>
    <a:masterClrMapping/>
  </p:clrMapOvr>
  <p:extLst>
    <p:ext uri="{DCECCB84-F9BA-43D5-87BE-67443E8EF086}">
      <p15:sldGuideLst xmlns:p15="http://schemas.microsoft.com/office/powerpoint/2012/main">
        <p15:guide id="3" pos="490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HINN to kolon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9C46F-EB7E-4299-ACD0-5A391164673F}"/>
              </a:ext>
            </a:extLst>
          </p:cNvPr>
          <p:cNvSpPr>
            <a:spLocks noGrp="1"/>
          </p:cNvSpPr>
          <p:nvPr>
            <p:ph type="title"/>
          </p:nvPr>
        </p:nvSpPr>
        <p:spPr/>
        <p:txBody>
          <a:bodyPr/>
          <a:lstStyle/>
          <a:p>
            <a:r>
              <a:rPr lang="nb-NO"/>
              <a:t>Klikk for å redigere tittelstil</a:t>
            </a:r>
            <a:endParaRPr lang="nb-NO" dirty="0"/>
          </a:p>
        </p:txBody>
      </p:sp>
      <p:sp>
        <p:nvSpPr>
          <p:cNvPr id="3" name="Content Placeholder 2">
            <a:extLst>
              <a:ext uri="{FF2B5EF4-FFF2-40B4-BE49-F238E27FC236}">
                <a16:creationId xmlns:a16="http://schemas.microsoft.com/office/drawing/2014/main" id="{4E0419CD-5440-4B4C-9318-29CA0D66088F}"/>
              </a:ext>
            </a:extLst>
          </p:cNvPr>
          <p:cNvSpPr>
            <a:spLocks noGrp="1"/>
          </p:cNvSpPr>
          <p:nvPr>
            <p:ph sz="half" idx="1"/>
          </p:nvPr>
        </p:nvSpPr>
        <p:spPr>
          <a:xfrm>
            <a:off x="838200" y="1825625"/>
            <a:ext cx="4490071"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Content Placeholder 3">
            <a:extLst>
              <a:ext uri="{FF2B5EF4-FFF2-40B4-BE49-F238E27FC236}">
                <a16:creationId xmlns:a16="http://schemas.microsoft.com/office/drawing/2014/main" id="{102C5DF6-DE51-43DF-A3BC-8B6CAF427040}"/>
              </a:ext>
            </a:extLst>
          </p:cNvPr>
          <p:cNvSpPr>
            <a:spLocks noGrp="1"/>
          </p:cNvSpPr>
          <p:nvPr>
            <p:ph sz="half" idx="2"/>
          </p:nvPr>
        </p:nvSpPr>
        <p:spPr>
          <a:xfrm>
            <a:off x="5678332" y="1825625"/>
            <a:ext cx="4490071"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Date Placeholder 4">
            <a:extLst>
              <a:ext uri="{FF2B5EF4-FFF2-40B4-BE49-F238E27FC236}">
                <a16:creationId xmlns:a16="http://schemas.microsoft.com/office/drawing/2014/main" id="{EED04416-83C6-4BA3-A7E1-0FE4A52AE7C1}"/>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6" name="Footer Placeholder 5">
            <a:extLst>
              <a:ext uri="{FF2B5EF4-FFF2-40B4-BE49-F238E27FC236}">
                <a16:creationId xmlns:a16="http://schemas.microsoft.com/office/drawing/2014/main" id="{20CFE4D9-471D-4327-BF81-FC9F543823EF}"/>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683927C-3C3A-4FE6-B918-9456833728C8}"/>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409524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NN bilde portret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642E04-611B-4317-BA50-B85BD6A43417}"/>
              </a:ext>
            </a:extLst>
          </p:cNvPr>
          <p:cNvSpPr/>
          <p:nvPr userDrawn="1"/>
        </p:nvSpPr>
        <p:spPr>
          <a:xfrm>
            <a:off x="0" y="0"/>
            <a:ext cx="11049533" cy="6858000"/>
          </a:xfrm>
          <a:prstGeom prst="rect">
            <a:avLst/>
          </a:prstGeom>
          <a:solidFill>
            <a:srgbClr val="056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solidFill>
                <a:schemeClr val="accent6"/>
              </a:solidFill>
            </a:endParaRPr>
          </a:p>
        </p:txBody>
      </p:sp>
      <p:sp>
        <p:nvSpPr>
          <p:cNvPr id="2" name="Title 1">
            <a:extLst>
              <a:ext uri="{FF2B5EF4-FFF2-40B4-BE49-F238E27FC236}">
                <a16:creationId xmlns:a16="http://schemas.microsoft.com/office/drawing/2014/main" id="{5B4C425A-0F97-4953-9971-B09CE3BB94E6}"/>
              </a:ext>
            </a:extLst>
          </p:cNvPr>
          <p:cNvSpPr>
            <a:spLocks noGrp="1"/>
          </p:cNvSpPr>
          <p:nvPr>
            <p:ph type="title"/>
          </p:nvPr>
        </p:nvSpPr>
        <p:spPr>
          <a:xfrm>
            <a:off x="6096001" y="1134406"/>
            <a:ext cx="4519290" cy="4647627"/>
          </a:xfrm>
        </p:spPr>
        <p:txBody>
          <a:bodyPr anchor="ctr">
            <a:normAutofit/>
          </a:bodyPr>
          <a:lstStyle>
            <a:lvl1pPr algn="ctr">
              <a:defRPr sz="3600">
                <a:solidFill>
                  <a:schemeClr val="bg1"/>
                </a:solidFill>
                <a:latin typeface="Georgia" panose="02040502050405020303" pitchFamily="18" charset="0"/>
                <a:cs typeface="Arial" panose="020B0604020202020204" pitchFamily="34" charset="0"/>
              </a:defRPr>
            </a:lvl1pPr>
          </a:lstStyle>
          <a:p>
            <a:r>
              <a:rPr lang="nb-NO"/>
              <a:t>Klikk for å redigere tittelstil</a:t>
            </a:r>
            <a:endParaRPr lang="nb-NO" dirty="0"/>
          </a:p>
        </p:txBody>
      </p:sp>
      <p:sp>
        <p:nvSpPr>
          <p:cNvPr id="7" name="Picture Placeholder 6">
            <a:extLst>
              <a:ext uri="{FF2B5EF4-FFF2-40B4-BE49-F238E27FC236}">
                <a16:creationId xmlns:a16="http://schemas.microsoft.com/office/drawing/2014/main" id="{B757A280-8687-431E-B644-A7D99EC261A6}"/>
              </a:ext>
            </a:extLst>
          </p:cNvPr>
          <p:cNvSpPr>
            <a:spLocks noGrp="1"/>
          </p:cNvSpPr>
          <p:nvPr>
            <p:ph type="pic" sz="quarter" idx="13"/>
          </p:nvPr>
        </p:nvSpPr>
        <p:spPr>
          <a:xfrm>
            <a:off x="1" y="0"/>
            <a:ext cx="5678904" cy="6858000"/>
          </a:xfrm>
        </p:spPr>
        <p:txBody>
          <a:bodyPr tIns="1800000" anchor="ctr"/>
          <a:lstStyle>
            <a:lvl1pPr marL="0" indent="0" algn="ctr">
              <a:buNone/>
              <a:defRPr>
                <a:solidFill>
                  <a:schemeClr val="bg1"/>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871999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INN bilde landska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A82D63-063A-4958-9928-D5F53734414F}"/>
              </a:ext>
            </a:extLst>
          </p:cNvPr>
          <p:cNvSpPr/>
          <p:nvPr userDrawn="1"/>
        </p:nvSpPr>
        <p:spPr>
          <a:xfrm>
            <a:off x="0" y="0"/>
            <a:ext cx="11046755" cy="6858000"/>
          </a:xfrm>
          <a:prstGeom prst="rect">
            <a:avLst/>
          </a:prstGeom>
          <a:solidFill>
            <a:srgbClr val="05673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7" name="Picture Placeholder 6">
            <a:extLst>
              <a:ext uri="{FF2B5EF4-FFF2-40B4-BE49-F238E27FC236}">
                <a16:creationId xmlns:a16="http://schemas.microsoft.com/office/drawing/2014/main" id="{E047DC8F-FAB4-4DA4-A61D-EDB4DEA93372}"/>
              </a:ext>
            </a:extLst>
          </p:cNvPr>
          <p:cNvSpPr>
            <a:spLocks noGrp="1"/>
          </p:cNvSpPr>
          <p:nvPr>
            <p:ph type="pic" sz="quarter" idx="10"/>
          </p:nvPr>
        </p:nvSpPr>
        <p:spPr>
          <a:xfrm>
            <a:off x="0" y="1"/>
            <a:ext cx="11046755" cy="4995581"/>
          </a:xfrm>
          <a:solidFill>
            <a:srgbClr val="056731"/>
          </a:solidFill>
        </p:spPr>
        <p:txBody>
          <a:bodyPr tIns="1800000" anchor="ctr"/>
          <a:lstStyle>
            <a:lvl1pPr marL="0" indent="0" algn="ctr">
              <a:buNone/>
              <a:defRPr>
                <a:solidFill>
                  <a:schemeClr val="bg1"/>
                </a:solidFill>
              </a:defRPr>
            </a:lvl1pPr>
          </a:lstStyle>
          <a:p>
            <a:r>
              <a:rPr lang="nb-NO"/>
              <a:t>Klikk på ikonet for å legge til et bilde</a:t>
            </a:r>
            <a:endParaRPr lang="nb-NO" dirty="0"/>
          </a:p>
        </p:txBody>
      </p:sp>
      <p:sp>
        <p:nvSpPr>
          <p:cNvPr id="8" name="Title 1">
            <a:extLst>
              <a:ext uri="{FF2B5EF4-FFF2-40B4-BE49-F238E27FC236}">
                <a16:creationId xmlns:a16="http://schemas.microsoft.com/office/drawing/2014/main" id="{3F285ADF-1DF2-4792-9D5F-3DB33F27EF38}"/>
              </a:ext>
            </a:extLst>
          </p:cNvPr>
          <p:cNvSpPr>
            <a:spLocks noGrp="1"/>
          </p:cNvSpPr>
          <p:nvPr>
            <p:ph type="title"/>
          </p:nvPr>
        </p:nvSpPr>
        <p:spPr>
          <a:xfrm>
            <a:off x="838200" y="5482520"/>
            <a:ext cx="9330203" cy="863415"/>
          </a:xfrm>
        </p:spPr>
        <p:txBody>
          <a:bodyPr anchor="ctr"/>
          <a:lstStyle>
            <a:lvl1pPr algn="ctr">
              <a:defRPr>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773513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på ikonet for å legge til et bilde</a:t>
            </a:r>
            <a:endParaRPr lang="nb-NO" dirty="0"/>
          </a:p>
        </p:txBody>
      </p:sp>
    </p:spTree>
    <p:extLst>
      <p:ext uri="{BB962C8B-B14F-4D97-AF65-F5344CB8AC3E}">
        <p14:creationId xmlns:p14="http://schemas.microsoft.com/office/powerpoint/2010/main" val="1893202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INN tabe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EF863-C134-4F2F-9A40-FC028FD44409}"/>
              </a:ext>
            </a:extLst>
          </p:cNvPr>
          <p:cNvSpPr>
            <a:spLocks noGrp="1"/>
          </p:cNvSpPr>
          <p:nvPr>
            <p:ph type="title"/>
          </p:nvPr>
        </p:nvSpPr>
        <p:spPr>
          <a:xfrm>
            <a:off x="838200" y="365125"/>
            <a:ext cx="9330203" cy="896747"/>
          </a:xfrm>
        </p:spPr>
        <p:txBody>
          <a:bodyPr>
            <a:normAutofit/>
          </a:bodyPr>
          <a:lstStyle>
            <a:lvl1pPr>
              <a:defRPr sz="3600"/>
            </a:lvl1pPr>
          </a:lstStyle>
          <a:p>
            <a:r>
              <a:rPr lang="nb-NO"/>
              <a:t>Klikk for å redigere tittelstil</a:t>
            </a:r>
            <a:endParaRPr lang="nb-NO" dirty="0"/>
          </a:p>
        </p:txBody>
      </p:sp>
      <p:sp>
        <p:nvSpPr>
          <p:cNvPr id="3" name="Date Placeholder 2">
            <a:extLst>
              <a:ext uri="{FF2B5EF4-FFF2-40B4-BE49-F238E27FC236}">
                <a16:creationId xmlns:a16="http://schemas.microsoft.com/office/drawing/2014/main" id="{8FC31F8E-0251-4D69-AB7A-8405A9149E32}"/>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4" name="Footer Placeholder 3">
            <a:extLst>
              <a:ext uri="{FF2B5EF4-FFF2-40B4-BE49-F238E27FC236}">
                <a16:creationId xmlns:a16="http://schemas.microsoft.com/office/drawing/2014/main" id="{ECE1A6A4-33DD-4070-9F63-FFB88279677F}"/>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96A5D80F-471B-4676-9203-D00E034B087B}"/>
              </a:ext>
            </a:extLst>
          </p:cNvPr>
          <p:cNvSpPr>
            <a:spLocks noGrp="1"/>
          </p:cNvSpPr>
          <p:nvPr>
            <p:ph type="sldNum" sz="quarter" idx="12"/>
          </p:nvPr>
        </p:nvSpPr>
        <p:spPr/>
        <p:txBody>
          <a:bodyPr/>
          <a:lstStyle/>
          <a:p>
            <a:fld id="{0E4A6A86-FC23-40CA-8743-A283DC17AB73}" type="slidenum">
              <a:rPr lang="nb-NO" smtClean="0"/>
              <a:t>‹#›</a:t>
            </a:fld>
            <a:endParaRPr lang="nb-NO"/>
          </a:p>
        </p:txBody>
      </p:sp>
      <p:sp>
        <p:nvSpPr>
          <p:cNvPr id="9" name="Table Placeholder 8">
            <a:extLst>
              <a:ext uri="{FF2B5EF4-FFF2-40B4-BE49-F238E27FC236}">
                <a16:creationId xmlns:a16="http://schemas.microsoft.com/office/drawing/2014/main" id="{CA1EE29D-F0AB-4A58-B471-78917D0DD57F}"/>
              </a:ext>
            </a:extLst>
          </p:cNvPr>
          <p:cNvSpPr>
            <a:spLocks noGrp="1"/>
          </p:cNvSpPr>
          <p:nvPr>
            <p:ph type="tbl" sz="quarter" idx="13"/>
          </p:nvPr>
        </p:nvSpPr>
        <p:spPr>
          <a:xfrm>
            <a:off x="838200" y="1366838"/>
            <a:ext cx="9326563" cy="4814887"/>
          </a:xfrm>
        </p:spPr>
        <p:txBody>
          <a:bodyPr tIns="2880000"/>
          <a:lstStyle>
            <a:lvl1pPr marL="0" indent="0" algn="ctr">
              <a:buNone/>
              <a:defRPr/>
            </a:lvl1pPr>
          </a:lstStyle>
          <a:p>
            <a:r>
              <a:rPr lang="nb-NO"/>
              <a:t>Klikk ikonet for å legge til en tabell</a:t>
            </a:r>
            <a:endParaRPr lang="nb-NO" dirty="0"/>
          </a:p>
        </p:txBody>
      </p:sp>
    </p:spTree>
    <p:extLst>
      <p:ext uri="{BB962C8B-B14F-4D97-AF65-F5344CB8AC3E}">
        <p14:creationId xmlns:p14="http://schemas.microsoft.com/office/powerpoint/2010/main" val="3846645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INN bilde og tekst miks">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8242337" y="365124"/>
            <a:ext cx="2353945" cy="3063875"/>
          </a:xfrm>
          <a:ln>
            <a:noFill/>
          </a:ln>
        </p:spPr>
        <p:txBody>
          <a:bodyPr tIns="1800000" anchor="ctr"/>
          <a:lstStyle>
            <a:lvl1pPr marL="0" indent="0" algn="ctr">
              <a:buNone/>
              <a:defRPr/>
            </a:lvl1pPr>
          </a:lstStyle>
          <a:p>
            <a:r>
              <a:rPr lang="nb-NO"/>
              <a:t>Klikk på ikonet for å legge til et bilde</a:t>
            </a:r>
            <a:endParaRPr lang="nb-NO" dirty="0"/>
          </a:p>
        </p:txBody>
      </p:sp>
      <p:sp>
        <p:nvSpPr>
          <p:cNvPr id="3" name="Picture Placeholder 6">
            <a:extLst>
              <a:ext uri="{FF2B5EF4-FFF2-40B4-BE49-F238E27FC236}">
                <a16:creationId xmlns:a16="http://schemas.microsoft.com/office/drawing/2014/main" id="{8DB9C04B-C4BC-41F8-BD99-F087878DA065}"/>
              </a:ext>
            </a:extLst>
          </p:cNvPr>
          <p:cNvSpPr>
            <a:spLocks noGrp="1"/>
          </p:cNvSpPr>
          <p:nvPr>
            <p:ph type="pic" sz="quarter" idx="11"/>
          </p:nvPr>
        </p:nvSpPr>
        <p:spPr>
          <a:xfrm>
            <a:off x="8242336" y="3429000"/>
            <a:ext cx="2353945" cy="2747963"/>
          </a:xfrm>
          <a:ln>
            <a:noFill/>
          </a:ln>
        </p:spPr>
        <p:txBody>
          <a:bodyPr tIns="1800000" anchor="ctr"/>
          <a:lstStyle>
            <a:lvl1pPr marL="0" indent="0" algn="ctr">
              <a:buNone/>
              <a:defRPr/>
            </a:lvl1pPr>
          </a:lstStyle>
          <a:p>
            <a:r>
              <a:rPr lang="nb-NO"/>
              <a:t>Klikk på ikonet for å legge til et bilde</a:t>
            </a:r>
            <a:endParaRPr lang="nb-NO" dirty="0"/>
          </a:p>
        </p:txBody>
      </p:sp>
      <p:sp>
        <p:nvSpPr>
          <p:cNvPr id="4" name="Title 1">
            <a:extLst>
              <a:ext uri="{FF2B5EF4-FFF2-40B4-BE49-F238E27FC236}">
                <a16:creationId xmlns:a16="http://schemas.microsoft.com/office/drawing/2014/main" id="{DBBCDB50-D623-4506-8F46-6B70E4233B83}"/>
              </a:ext>
            </a:extLst>
          </p:cNvPr>
          <p:cNvSpPr>
            <a:spLocks noGrp="1"/>
          </p:cNvSpPr>
          <p:nvPr>
            <p:ph type="title"/>
          </p:nvPr>
        </p:nvSpPr>
        <p:spPr>
          <a:xfrm>
            <a:off x="838200" y="365125"/>
            <a:ext cx="6950073" cy="1325563"/>
          </a:xfrm>
        </p:spPr>
        <p:txBody>
          <a:bodyPr/>
          <a:lstStyle/>
          <a:p>
            <a:r>
              <a:rPr lang="nb-NO"/>
              <a:t>Klikk for å redigere tittelstil</a:t>
            </a:r>
          </a:p>
        </p:txBody>
      </p:sp>
      <p:sp>
        <p:nvSpPr>
          <p:cNvPr id="5" name="Content Placeholder 2">
            <a:extLst>
              <a:ext uri="{FF2B5EF4-FFF2-40B4-BE49-F238E27FC236}">
                <a16:creationId xmlns:a16="http://schemas.microsoft.com/office/drawing/2014/main" id="{97C6D213-C9DD-4B8F-8E2A-2636AA88AF92}"/>
              </a:ext>
            </a:extLst>
          </p:cNvPr>
          <p:cNvSpPr>
            <a:spLocks noGrp="1"/>
          </p:cNvSpPr>
          <p:nvPr>
            <p:ph idx="1"/>
          </p:nvPr>
        </p:nvSpPr>
        <p:spPr>
          <a:xfrm>
            <a:off x="838201" y="1825625"/>
            <a:ext cx="6950074"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Date Placeholder 3">
            <a:extLst>
              <a:ext uri="{FF2B5EF4-FFF2-40B4-BE49-F238E27FC236}">
                <a16:creationId xmlns:a16="http://schemas.microsoft.com/office/drawing/2014/main" id="{7E861DC9-E164-437E-BF83-74E1BC51A66D}"/>
              </a:ext>
            </a:extLst>
          </p:cNvPr>
          <p:cNvSpPr>
            <a:spLocks noGrp="1"/>
          </p:cNvSpPr>
          <p:nvPr>
            <p:ph type="dt" sz="half" idx="12"/>
          </p:nvPr>
        </p:nvSpPr>
        <p:spPr>
          <a:xfrm>
            <a:off x="838200" y="6356350"/>
            <a:ext cx="2743200" cy="365125"/>
          </a:xfrm>
        </p:spPr>
        <p:txBody>
          <a:bodyPr/>
          <a:lstStyle/>
          <a:p>
            <a:fld id="{23FA253B-A78F-418F-B245-B317E6D94436}" type="datetimeFigureOut">
              <a:rPr lang="nb-NO" smtClean="0"/>
              <a:t>12.09.2024</a:t>
            </a:fld>
            <a:endParaRPr lang="nb-NO"/>
          </a:p>
        </p:txBody>
      </p:sp>
      <p:sp>
        <p:nvSpPr>
          <p:cNvPr id="8" name="Footer Placeholder 4">
            <a:extLst>
              <a:ext uri="{FF2B5EF4-FFF2-40B4-BE49-F238E27FC236}">
                <a16:creationId xmlns:a16="http://schemas.microsoft.com/office/drawing/2014/main" id="{C562A665-3243-4BD3-A175-671137C35508}"/>
              </a:ext>
            </a:extLst>
          </p:cNvPr>
          <p:cNvSpPr>
            <a:spLocks noGrp="1"/>
          </p:cNvSpPr>
          <p:nvPr>
            <p:ph type="ftr" sz="quarter" idx="13"/>
          </p:nvPr>
        </p:nvSpPr>
        <p:spPr>
          <a:xfrm>
            <a:off x="4038600" y="6356350"/>
            <a:ext cx="3749675" cy="365125"/>
          </a:xfrm>
        </p:spPr>
        <p:txBody>
          <a:bodyPr/>
          <a:lstStyle/>
          <a:p>
            <a:endParaRPr lang="nb-NO"/>
          </a:p>
        </p:txBody>
      </p:sp>
      <p:sp>
        <p:nvSpPr>
          <p:cNvPr id="9" name="Slide Number Placeholder 5">
            <a:extLst>
              <a:ext uri="{FF2B5EF4-FFF2-40B4-BE49-F238E27FC236}">
                <a16:creationId xmlns:a16="http://schemas.microsoft.com/office/drawing/2014/main" id="{54D67199-DA16-4C10-A136-A75F6BD2974A}"/>
              </a:ext>
            </a:extLst>
          </p:cNvPr>
          <p:cNvSpPr>
            <a:spLocks noGrp="1"/>
          </p:cNvSpPr>
          <p:nvPr>
            <p:ph type="sldNum" sz="quarter" idx="14"/>
          </p:nvPr>
        </p:nvSpPr>
        <p:spPr>
          <a:xfrm>
            <a:off x="8242336" y="6356350"/>
            <a:ext cx="2353945"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205310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INN logo">
    <p:bg>
      <p:bgPr>
        <a:solidFill>
          <a:srgbClr val="4FC34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0EF6B0-DA04-4184-AD32-86927CBFCC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15025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INN grid">
    <p:bg>
      <p:bgPr>
        <a:solidFill>
          <a:schemeClr val="accent1">
            <a:alpha val="0"/>
          </a:schemeClr>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C5F36E6-27B8-4557-985F-EAC03887B185}"/>
              </a:ext>
            </a:extLst>
          </p:cNvPr>
          <p:cNvSpPr>
            <a:spLocks noGrp="1"/>
          </p:cNvSpPr>
          <p:nvPr>
            <p:ph type="pic" sz="quarter" idx="10"/>
          </p:nvPr>
        </p:nvSpPr>
        <p:spPr>
          <a:xfrm>
            <a:off x="-1" y="-1"/>
            <a:ext cx="9779429" cy="5579391"/>
          </a:xfrm>
        </p:spPr>
        <p:txBody>
          <a:bodyPr tIns="3240000"/>
          <a:lstStyle>
            <a:lvl1pPr algn="ctr">
              <a:defRPr/>
            </a:lvl1pPr>
          </a:lstStyle>
          <a:p>
            <a:r>
              <a:rPr lang="nb-NO"/>
              <a:t>Klikk på ikonet for å legge til et bilde</a:t>
            </a:r>
            <a:endParaRPr lang="nb-NO" dirty="0"/>
          </a:p>
        </p:txBody>
      </p:sp>
      <p:sp>
        <p:nvSpPr>
          <p:cNvPr id="10" name="Rectangle 9">
            <a:extLst>
              <a:ext uri="{FF2B5EF4-FFF2-40B4-BE49-F238E27FC236}">
                <a16:creationId xmlns:a16="http://schemas.microsoft.com/office/drawing/2014/main" id="{B2F790E1-C7F7-4FC8-B3AA-AC11EAAACC87}"/>
              </a:ext>
            </a:extLst>
          </p:cNvPr>
          <p:cNvSpPr/>
          <p:nvPr userDrawn="1"/>
        </p:nvSpPr>
        <p:spPr>
          <a:xfrm>
            <a:off x="0" y="5579390"/>
            <a:ext cx="9779428" cy="1278610"/>
          </a:xfrm>
          <a:prstGeom prst="rect">
            <a:avLst/>
          </a:prstGeom>
          <a:solidFill>
            <a:srgbClr val="05673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xt Placeholder 11">
            <a:extLst>
              <a:ext uri="{FF2B5EF4-FFF2-40B4-BE49-F238E27FC236}">
                <a16:creationId xmlns:a16="http://schemas.microsoft.com/office/drawing/2014/main" id="{D1974159-7EFD-4772-8EFC-21E8318A18E8}"/>
              </a:ext>
            </a:extLst>
          </p:cNvPr>
          <p:cNvSpPr>
            <a:spLocks noGrp="1"/>
          </p:cNvSpPr>
          <p:nvPr>
            <p:ph type="body" sz="quarter" idx="11"/>
          </p:nvPr>
        </p:nvSpPr>
        <p:spPr>
          <a:xfrm>
            <a:off x="839787" y="5819935"/>
            <a:ext cx="8079135" cy="828675"/>
          </a:xfrm>
        </p:spPr>
        <p:txBody>
          <a:bodyPr anchor="ctr"/>
          <a:lstStyle>
            <a:lvl1pPr marL="0" indent="0" algn="ctr">
              <a:buNone/>
              <a:defRPr>
                <a:solidFill>
                  <a:schemeClr val="bg1"/>
                </a:solidFill>
              </a:defRPr>
            </a:lvl1pPr>
          </a:lstStyle>
          <a:p>
            <a:pPr lvl="0"/>
            <a:r>
              <a:rPr lang="nb-NO"/>
              <a:t>Klikk for å redigere tekststiler i malen</a:t>
            </a:r>
          </a:p>
        </p:txBody>
      </p:sp>
      <p:sp>
        <p:nvSpPr>
          <p:cNvPr id="13" name="Rectangle 12">
            <a:extLst>
              <a:ext uri="{FF2B5EF4-FFF2-40B4-BE49-F238E27FC236}">
                <a16:creationId xmlns:a16="http://schemas.microsoft.com/office/drawing/2014/main" id="{EA0FFA8B-E15B-4DC4-82C9-10E744B32816}"/>
              </a:ext>
            </a:extLst>
          </p:cNvPr>
          <p:cNvSpPr/>
          <p:nvPr userDrawn="1"/>
        </p:nvSpPr>
        <p:spPr>
          <a:xfrm>
            <a:off x="9779430" y="-1"/>
            <a:ext cx="2412569" cy="6858001"/>
          </a:xfrm>
          <a:prstGeom prst="rect">
            <a:avLst/>
          </a:prstGeom>
          <a:solidFill>
            <a:srgbClr val="4FC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Picture 8">
            <a:extLst>
              <a:ext uri="{FF2B5EF4-FFF2-40B4-BE49-F238E27FC236}">
                <a16:creationId xmlns:a16="http://schemas.microsoft.com/office/drawing/2014/main" id="{91FF4BE8-66C2-4C77-ADC3-921E1BD56B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430"/>
          <a:stretch/>
        </p:blipFill>
        <p:spPr>
          <a:xfrm>
            <a:off x="9898144" y="96266"/>
            <a:ext cx="2194980" cy="6648610"/>
          </a:xfrm>
          <a:prstGeom prst="rect">
            <a:avLst/>
          </a:prstGeom>
        </p:spPr>
      </p:pic>
    </p:spTree>
    <p:extLst>
      <p:ext uri="{BB962C8B-B14F-4D97-AF65-F5344CB8AC3E}">
        <p14:creationId xmlns:p14="http://schemas.microsoft.com/office/powerpoint/2010/main" val="1837903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HINN tittel la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D8A42-5210-4B87-A6F8-6D5CA786C64A}"/>
              </a:ext>
            </a:extLst>
          </p:cNvPr>
          <p:cNvSpPr>
            <a:spLocks noGrp="1"/>
          </p:cNvSpPr>
          <p:nvPr>
            <p:ph type="title"/>
          </p:nvPr>
        </p:nvSpPr>
        <p:spPr>
          <a:xfrm>
            <a:off x="831850" y="1709738"/>
            <a:ext cx="9336553" cy="2852737"/>
          </a:xfrm>
        </p:spPr>
        <p:txBody>
          <a:bodyPr anchor="b">
            <a:normAutofit/>
          </a:bodyPr>
          <a:lstStyle>
            <a:lvl1pPr>
              <a:defRPr sz="5400"/>
            </a:lvl1pPr>
          </a:lstStyle>
          <a:p>
            <a:r>
              <a:rPr lang="nb-NO"/>
              <a:t>Klikk for å redigere tittelstil</a:t>
            </a:r>
            <a:endParaRPr lang="nb-NO" dirty="0"/>
          </a:p>
        </p:txBody>
      </p:sp>
      <p:sp>
        <p:nvSpPr>
          <p:cNvPr id="3" name="Text Placeholder 2">
            <a:extLst>
              <a:ext uri="{FF2B5EF4-FFF2-40B4-BE49-F238E27FC236}">
                <a16:creationId xmlns:a16="http://schemas.microsoft.com/office/drawing/2014/main" id="{BA6C1925-9223-4324-A665-0AD6EA70C503}"/>
              </a:ext>
            </a:extLst>
          </p:cNvPr>
          <p:cNvSpPr>
            <a:spLocks noGrp="1"/>
          </p:cNvSpPr>
          <p:nvPr>
            <p:ph type="body" idx="1"/>
          </p:nvPr>
        </p:nvSpPr>
        <p:spPr>
          <a:xfrm>
            <a:off x="831850" y="4589463"/>
            <a:ext cx="9336553"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a:extLst>
              <a:ext uri="{FF2B5EF4-FFF2-40B4-BE49-F238E27FC236}">
                <a16:creationId xmlns:a16="http://schemas.microsoft.com/office/drawing/2014/main" id="{47411A76-12EA-490E-A960-67BBE57F0775}"/>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5" name="Footer Placeholder 4">
            <a:extLst>
              <a:ext uri="{FF2B5EF4-FFF2-40B4-BE49-F238E27FC236}">
                <a16:creationId xmlns:a16="http://schemas.microsoft.com/office/drawing/2014/main" id="{157D4885-EA7C-4B71-B876-481E17CB1AF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83885BE-DE5E-4312-A8B8-279EE11E75D2}"/>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861519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3E733-01B7-4F95-BAA6-3D5C8BE248F6}"/>
              </a:ext>
            </a:extLst>
          </p:cNvPr>
          <p:cNvSpPr>
            <a:spLocks noGrp="1"/>
          </p:cNvSpPr>
          <p:nvPr>
            <p:ph type="title"/>
          </p:nvPr>
        </p:nvSpPr>
        <p:spPr>
          <a:xfrm>
            <a:off x="839788" y="365125"/>
            <a:ext cx="9328615" cy="1325563"/>
          </a:xfrm>
        </p:spPr>
        <p:txBody>
          <a:bodyPr/>
          <a:lstStyle/>
          <a:p>
            <a:r>
              <a:rPr lang="nb-NO"/>
              <a:t>Klikk for å redigere tittelstil</a:t>
            </a:r>
          </a:p>
        </p:txBody>
      </p:sp>
      <p:sp>
        <p:nvSpPr>
          <p:cNvPr id="3" name="Text Placeholder 2">
            <a:extLst>
              <a:ext uri="{FF2B5EF4-FFF2-40B4-BE49-F238E27FC236}">
                <a16:creationId xmlns:a16="http://schemas.microsoft.com/office/drawing/2014/main" id="{52AA9E50-1809-4749-A6D2-C2073A7A6F48}"/>
              </a:ext>
            </a:extLst>
          </p:cNvPr>
          <p:cNvSpPr>
            <a:spLocks noGrp="1"/>
          </p:cNvSpPr>
          <p:nvPr>
            <p:ph type="body" idx="1"/>
          </p:nvPr>
        </p:nvSpPr>
        <p:spPr>
          <a:xfrm>
            <a:off x="839789" y="1681163"/>
            <a:ext cx="4502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a:extLst>
              <a:ext uri="{FF2B5EF4-FFF2-40B4-BE49-F238E27FC236}">
                <a16:creationId xmlns:a16="http://schemas.microsoft.com/office/drawing/2014/main" id="{C5CC336C-FAC8-4E4B-B64D-71E31E42295F}"/>
              </a:ext>
            </a:extLst>
          </p:cNvPr>
          <p:cNvSpPr>
            <a:spLocks noGrp="1"/>
          </p:cNvSpPr>
          <p:nvPr>
            <p:ph sz="half" idx="2"/>
          </p:nvPr>
        </p:nvSpPr>
        <p:spPr>
          <a:xfrm>
            <a:off x="839790" y="2505075"/>
            <a:ext cx="4502232"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a:extLst>
              <a:ext uri="{FF2B5EF4-FFF2-40B4-BE49-F238E27FC236}">
                <a16:creationId xmlns:a16="http://schemas.microsoft.com/office/drawing/2014/main" id="{1C267F55-B4EB-45AA-9DC7-9DA63B13F84E}"/>
              </a:ext>
            </a:extLst>
          </p:cNvPr>
          <p:cNvSpPr>
            <a:spLocks noGrp="1"/>
          </p:cNvSpPr>
          <p:nvPr>
            <p:ph type="body" sz="quarter" idx="3"/>
          </p:nvPr>
        </p:nvSpPr>
        <p:spPr>
          <a:xfrm>
            <a:off x="5666172" y="1681163"/>
            <a:ext cx="450223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a:extLst>
              <a:ext uri="{FF2B5EF4-FFF2-40B4-BE49-F238E27FC236}">
                <a16:creationId xmlns:a16="http://schemas.microsoft.com/office/drawing/2014/main" id="{F5D21930-6C96-4E42-A328-94A9DCC89BF0}"/>
              </a:ext>
            </a:extLst>
          </p:cNvPr>
          <p:cNvSpPr>
            <a:spLocks noGrp="1"/>
          </p:cNvSpPr>
          <p:nvPr>
            <p:ph sz="quarter" idx="4"/>
          </p:nvPr>
        </p:nvSpPr>
        <p:spPr>
          <a:xfrm>
            <a:off x="5666172" y="2505075"/>
            <a:ext cx="4502231"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Date Placeholder 6">
            <a:extLst>
              <a:ext uri="{FF2B5EF4-FFF2-40B4-BE49-F238E27FC236}">
                <a16:creationId xmlns:a16="http://schemas.microsoft.com/office/drawing/2014/main" id="{D9168ADC-B72A-489B-B1A6-905A9FC33A0C}"/>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8" name="Footer Placeholder 7">
            <a:extLst>
              <a:ext uri="{FF2B5EF4-FFF2-40B4-BE49-F238E27FC236}">
                <a16:creationId xmlns:a16="http://schemas.microsoft.com/office/drawing/2014/main" id="{8D148F55-CFA3-4E90-A8A4-B370D115BD3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8ABABAF9-AE62-4663-A67F-41D92713943A}"/>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63184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HINN kun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8C17C-9FCA-4FEB-AF1F-D5B24AD354C3}"/>
              </a:ext>
            </a:extLst>
          </p:cNvPr>
          <p:cNvSpPr>
            <a:spLocks noGrp="1"/>
          </p:cNvSpPr>
          <p:nvPr>
            <p:ph type="title"/>
          </p:nvPr>
        </p:nvSpPr>
        <p:spPr/>
        <p:txBody>
          <a:bodyPr/>
          <a:lstStyle/>
          <a:p>
            <a:r>
              <a:rPr lang="nb-NO"/>
              <a:t>Klikk for å redigere tittelstil</a:t>
            </a:r>
            <a:endParaRPr lang="nb-NO" dirty="0"/>
          </a:p>
        </p:txBody>
      </p:sp>
      <p:sp>
        <p:nvSpPr>
          <p:cNvPr id="3" name="Date Placeholder 2">
            <a:extLst>
              <a:ext uri="{FF2B5EF4-FFF2-40B4-BE49-F238E27FC236}">
                <a16:creationId xmlns:a16="http://schemas.microsoft.com/office/drawing/2014/main" id="{9FAA208F-CBF4-455D-91A2-2FD5D91AE6D6}"/>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4" name="Footer Placeholder 3">
            <a:extLst>
              <a:ext uri="{FF2B5EF4-FFF2-40B4-BE49-F238E27FC236}">
                <a16:creationId xmlns:a16="http://schemas.microsoft.com/office/drawing/2014/main" id="{01019E5C-EE47-4D89-B195-F3ED38CB4376}"/>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8FBD19C1-6278-4F83-BD08-270EFB67547A}"/>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6835619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HINN 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FC7DA1-16CE-4DDA-8A30-624A0CAA44E7}"/>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3" name="Footer Placeholder 2">
            <a:extLst>
              <a:ext uri="{FF2B5EF4-FFF2-40B4-BE49-F238E27FC236}">
                <a16:creationId xmlns:a16="http://schemas.microsoft.com/office/drawing/2014/main" id="{A4B7EEF9-3861-4223-B612-F1E9D90E8E0A}"/>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D30E19F8-89AA-4EFE-AB76-68DA429A57FC}"/>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709854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HINN innhold med tekstbo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32E7-E8B6-4223-AB14-AA76848B143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Content Placeholder 2">
            <a:extLst>
              <a:ext uri="{FF2B5EF4-FFF2-40B4-BE49-F238E27FC236}">
                <a16:creationId xmlns:a16="http://schemas.microsoft.com/office/drawing/2014/main" id="{773DB917-9429-4B58-BF11-E52909CA13DD}"/>
              </a:ext>
            </a:extLst>
          </p:cNvPr>
          <p:cNvSpPr>
            <a:spLocks noGrp="1"/>
          </p:cNvSpPr>
          <p:nvPr>
            <p:ph idx="1"/>
          </p:nvPr>
        </p:nvSpPr>
        <p:spPr>
          <a:xfrm>
            <a:off x="5183188" y="987425"/>
            <a:ext cx="498521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Text Placeholder 3">
            <a:extLst>
              <a:ext uri="{FF2B5EF4-FFF2-40B4-BE49-F238E27FC236}">
                <a16:creationId xmlns:a16="http://schemas.microsoft.com/office/drawing/2014/main" id="{E1399F91-830E-425E-A452-43377984B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a:extLst>
              <a:ext uri="{FF2B5EF4-FFF2-40B4-BE49-F238E27FC236}">
                <a16:creationId xmlns:a16="http://schemas.microsoft.com/office/drawing/2014/main" id="{3C8159EF-2435-40D9-A7F3-57155FB4685E}"/>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6" name="Footer Placeholder 5">
            <a:extLst>
              <a:ext uri="{FF2B5EF4-FFF2-40B4-BE49-F238E27FC236}">
                <a16:creationId xmlns:a16="http://schemas.microsoft.com/office/drawing/2014/main" id="{7FB028EE-066E-4ABB-A8C2-6E26898153C9}"/>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0336037A-C4B1-4229-B620-B3E783262085}"/>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957912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HINN bilde med tekstbo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D106-0261-4CCB-93E3-58A5FD399C9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icture Placeholder 2">
            <a:extLst>
              <a:ext uri="{FF2B5EF4-FFF2-40B4-BE49-F238E27FC236}">
                <a16:creationId xmlns:a16="http://schemas.microsoft.com/office/drawing/2014/main" id="{4C2203FA-3A6E-4886-B932-00D781A2C31D}"/>
              </a:ext>
            </a:extLst>
          </p:cNvPr>
          <p:cNvSpPr>
            <a:spLocks noGrp="1"/>
          </p:cNvSpPr>
          <p:nvPr>
            <p:ph type="pic" idx="1"/>
          </p:nvPr>
        </p:nvSpPr>
        <p:spPr>
          <a:xfrm>
            <a:off x="5183188" y="987425"/>
            <a:ext cx="498521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Text Placeholder 3">
            <a:extLst>
              <a:ext uri="{FF2B5EF4-FFF2-40B4-BE49-F238E27FC236}">
                <a16:creationId xmlns:a16="http://schemas.microsoft.com/office/drawing/2014/main" id="{F43F74E3-719C-41D3-AB50-D6EDABA0D0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a:extLst>
              <a:ext uri="{FF2B5EF4-FFF2-40B4-BE49-F238E27FC236}">
                <a16:creationId xmlns:a16="http://schemas.microsoft.com/office/drawing/2014/main" id="{5EC749BA-D75C-4D22-A77F-F406AD637864}"/>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6" name="Footer Placeholder 5">
            <a:extLst>
              <a:ext uri="{FF2B5EF4-FFF2-40B4-BE49-F238E27FC236}">
                <a16:creationId xmlns:a16="http://schemas.microsoft.com/office/drawing/2014/main" id="{4C49EB94-C0F7-439E-AE65-6095C7F193C3}"/>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552A563-F1FD-40B6-8774-DF04945D6D9E}"/>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862820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HINN tittel og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D9831-6EBB-4593-AD61-5B9EFA24D074}"/>
              </a:ext>
            </a:extLst>
          </p:cNvPr>
          <p:cNvSpPr>
            <a:spLocks noGrp="1"/>
          </p:cNvSpPr>
          <p:nvPr>
            <p:ph type="title"/>
          </p:nvPr>
        </p:nvSpPr>
        <p:spPr/>
        <p:txBody>
          <a:bodyPr/>
          <a:lstStyle/>
          <a:p>
            <a:r>
              <a:rPr lang="nb-NO"/>
              <a:t>Klikk for å redigere tittelstil</a:t>
            </a:r>
          </a:p>
        </p:txBody>
      </p:sp>
      <p:sp>
        <p:nvSpPr>
          <p:cNvPr id="3" name="Vertical Text Placeholder 2">
            <a:extLst>
              <a:ext uri="{FF2B5EF4-FFF2-40B4-BE49-F238E27FC236}">
                <a16:creationId xmlns:a16="http://schemas.microsoft.com/office/drawing/2014/main" id="{058D4B48-458D-48A2-ADE7-1E97B91543A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A528EE63-1EAA-480F-BCCE-43E4BD2FB3D1}"/>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5" name="Footer Placeholder 4">
            <a:extLst>
              <a:ext uri="{FF2B5EF4-FFF2-40B4-BE49-F238E27FC236}">
                <a16:creationId xmlns:a16="http://schemas.microsoft.com/office/drawing/2014/main" id="{C7C1DAFD-0E15-4E3B-8FC6-C39C58354D7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30F6423-EA5A-4032-80F2-DD08CF942532}"/>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005164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HINN vertikal">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321C55-3BA5-4307-9D26-20C068E4FF5A}"/>
              </a:ext>
            </a:extLst>
          </p:cNvPr>
          <p:cNvSpPr>
            <a:spLocks noGrp="1"/>
          </p:cNvSpPr>
          <p:nvPr>
            <p:ph type="title" orient="vert"/>
          </p:nvPr>
        </p:nvSpPr>
        <p:spPr>
          <a:xfrm>
            <a:off x="8291478" y="365125"/>
            <a:ext cx="1873286" cy="5811838"/>
          </a:xfrm>
        </p:spPr>
        <p:txBody>
          <a:bodyPr vert="eaVert"/>
          <a:lstStyle/>
          <a:p>
            <a:r>
              <a:rPr lang="nb-NO"/>
              <a:t>Klikk for å redigere tittelstil</a:t>
            </a:r>
          </a:p>
        </p:txBody>
      </p:sp>
      <p:sp>
        <p:nvSpPr>
          <p:cNvPr id="3" name="Vertical Text Placeholder 2">
            <a:extLst>
              <a:ext uri="{FF2B5EF4-FFF2-40B4-BE49-F238E27FC236}">
                <a16:creationId xmlns:a16="http://schemas.microsoft.com/office/drawing/2014/main" id="{647DD650-1CA8-4DF8-BD4D-F885FDCAB984}"/>
              </a:ext>
            </a:extLst>
          </p:cNvPr>
          <p:cNvSpPr>
            <a:spLocks noGrp="1"/>
          </p:cNvSpPr>
          <p:nvPr>
            <p:ph type="body" orient="vert" idx="1"/>
          </p:nvPr>
        </p:nvSpPr>
        <p:spPr>
          <a:xfrm>
            <a:off x="838200" y="365125"/>
            <a:ext cx="719202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1CDC0359-5FF3-4896-AB87-12D8FA1AD9BD}"/>
              </a:ext>
            </a:extLst>
          </p:cNvPr>
          <p:cNvSpPr>
            <a:spLocks noGrp="1"/>
          </p:cNvSpPr>
          <p:nvPr>
            <p:ph type="dt" sz="half" idx="10"/>
          </p:nvPr>
        </p:nvSpPr>
        <p:spPr/>
        <p:txBody>
          <a:bodyPr/>
          <a:lstStyle/>
          <a:p>
            <a:fld id="{23FA253B-A78F-418F-B245-B317E6D94436}" type="datetimeFigureOut">
              <a:rPr lang="nb-NO" smtClean="0"/>
              <a:t>12.09.2024</a:t>
            </a:fld>
            <a:endParaRPr lang="nb-NO"/>
          </a:p>
        </p:txBody>
      </p:sp>
      <p:sp>
        <p:nvSpPr>
          <p:cNvPr id="5" name="Footer Placeholder 4">
            <a:extLst>
              <a:ext uri="{FF2B5EF4-FFF2-40B4-BE49-F238E27FC236}">
                <a16:creationId xmlns:a16="http://schemas.microsoft.com/office/drawing/2014/main" id="{7CFCF30F-C34D-4890-8B50-71BB8D8962F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32AA520-52E0-476D-A8BA-CE32D70E8BBF}"/>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26009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53C506-201B-4BA7-831C-99F35E098BC8}" type="datetimeFigureOut">
              <a:rPr lang="nl-NL" smtClean="0"/>
              <a:t>12-9-2024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60CD3593-5731-41EF-B15F-B27141419D0D}" type="slidenum">
              <a:rPr lang="nl-NL" smtClean="0"/>
              <a:t>‹#›</a:t>
            </a:fld>
            <a:endParaRPr lang="nl-NL"/>
          </a:p>
        </p:txBody>
      </p:sp>
    </p:spTree>
    <p:extLst>
      <p:ext uri="{BB962C8B-B14F-4D97-AF65-F5344CB8AC3E}">
        <p14:creationId xmlns:p14="http://schemas.microsoft.com/office/powerpoint/2010/main" val="36002371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05503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30062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9851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17539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801951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77803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4077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17727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498905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40280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3559" name="Rectangle 7"/>
          <p:cNvSpPr>
            <a:spLocks noGrp="1" noChangeArrowheads="1"/>
          </p:cNvSpPr>
          <p:nvPr>
            <p:ph type="ctrTitle"/>
          </p:nvPr>
        </p:nvSpPr>
        <p:spPr>
          <a:xfrm>
            <a:off x="1792817" y="1644651"/>
            <a:ext cx="10064749" cy="1470025"/>
          </a:xfrm>
        </p:spPr>
        <p:txBody>
          <a:bodyPr lIns="91440"/>
          <a:lstStyle>
            <a:lvl1pPr>
              <a:lnSpc>
                <a:spcPts val="2500"/>
              </a:lnSpc>
              <a:defRPr>
                <a:solidFill>
                  <a:schemeClr val="bg1"/>
                </a:solidFill>
              </a:defRPr>
            </a:lvl1pPr>
          </a:lstStyle>
          <a:p>
            <a:r>
              <a:rPr lang="nl-NL"/>
              <a:t>RUIMTE VOOR DE TITEL, ARIAL NARROW BOLD 26</a:t>
            </a:r>
          </a:p>
        </p:txBody>
      </p:sp>
      <p:sp>
        <p:nvSpPr>
          <p:cNvPr id="23560" name="Rectangle 8"/>
          <p:cNvSpPr>
            <a:spLocks noGrp="1" noChangeArrowheads="1"/>
          </p:cNvSpPr>
          <p:nvPr>
            <p:ph type="subTitle" idx="1"/>
          </p:nvPr>
        </p:nvSpPr>
        <p:spPr>
          <a:xfrm>
            <a:off x="1775884" y="3035301"/>
            <a:ext cx="10073216" cy="1101725"/>
          </a:xfrm>
        </p:spPr>
        <p:txBody>
          <a:bodyPr lIns="91440"/>
          <a:lstStyle>
            <a:lvl1pPr marL="0" indent="0">
              <a:buFont typeface="Wingdings" pitchFamily="2" charset="2"/>
              <a:buNone/>
              <a:defRPr>
                <a:solidFill>
                  <a:schemeClr val="bg1"/>
                </a:solidFill>
                <a:latin typeface="Arial Narrow" pitchFamily="34" charset="0"/>
              </a:defRPr>
            </a:lvl1pPr>
          </a:lstStyle>
          <a:p>
            <a:r>
              <a:rPr lang="nl-NL"/>
              <a:t>RUIMTE VOOR DE SUBTITEL ARIAL NARROW C18/26</a:t>
            </a:r>
          </a:p>
        </p:txBody>
      </p:sp>
      <p:sp>
        <p:nvSpPr>
          <p:cNvPr id="2" name="Rectangle 4">
            <a:extLst>
              <a:ext uri="{FF2B5EF4-FFF2-40B4-BE49-F238E27FC236}">
                <a16:creationId xmlns:a16="http://schemas.microsoft.com/office/drawing/2014/main" id="{D0567FE7-4E8B-C5FD-B322-EEBCC7A4D59F}"/>
              </a:ext>
            </a:extLst>
          </p:cNvPr>
          <p:cNvSpPr>
            <a:spLocks noGrp="1" noChangeArrowheads="1"/>
          </p:cNvSpPr>
          <p:nvPr>
            <p:ph type="dt" sz="half" idx="10"/>
          </p:nvPr>
        </p:nvSpPr>
        <p:spPr bwMode="auto">
          <a:xfrm>
            <a:off x="609600" y="6245225"/>
            <a:ext cx="28448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1" hangingPunct="1">
              <a:lnSpc>
                <a:spcPct val="100000"/>
              </a:lnSpc>
              <a:defRPr sz="1400">
                <a:solidFill>
                  <a:srgbClr val="000000"/>
                </a:solidFill>
                <a:latin typeface="+mn-lt"/>
                <a:cs typeface="+mn-cs"/>
              </a:defRPr>
            </a:lvl1pPr>
          </a:lstStyle>
          <a:p>
            <a:pPr>
              <a:defRPr/>
            </a:pPr>
            <a:fld id="{049445B1-F4C1-B846-AE7B-CA2C98F653DE}" type="datetime1">
              <a:rPr lang="en-GB"/>
              <a:pPr>
                <a:defRPr/>
              </a:pPr>
              <a:t>12/09/2024</a:t>
            </a:fld>
            <a:endParaRPr lang="nl-NL"/>
          </a:p>
        </p:txBody>
      </p:sp>
      <p:sp>
        <p:nvSpPr>
          <p:cNvPr id="3" name="Rectangle 5">
            <a:extLst>
              <a:ext uri="{FF2B5EF4-FFF2-40B4-BE49-F238E27FC236}">
                <a16:creationId xmlns:a16="http://schemas.microsoft.com/office/drawing/2014/main" id="{75B93EEE-D8B9-0EE0-A8CB-D38288C658C2}"/>
              </a:ext>
            </a:extLst>
          </p:cNvPr>
          <p:cNvSpPr>
            <a:spLocks noGrp="1" noChangeArrowheads="1"/>
          </p:cNvSpPr>
          <p:nvPr>
            <p:ph type="ftr" sz="quarter" idx="11"/>
          </p:nvPr>
        </p:nvSpPr>
        <p:spPr bwMode="auto">
          <a:xfrm>
            <a:off x="4165600" y="6245225"/>
            <a:ext cx="38608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cs typeface="+mn-cs"/>
              </a:defRPr>
            </a:lvl1pPr>
          </a:lstStyle>
          <a:p>
            <a:pPr>
              <a:defRPr/>
            </a:pPr>
            <a:endParaRPr lang="en-US"/>
          </a:p>
        </p:txBody>
      </p:sp>
      <p:sp>
        <p:nvSpPr>
          <p:cNvPr id="4" name="Rectangle 6">
            <a:extLst>
              <a:ext uri="{FF2B5EF4-FFF2-40B4-BE49-F238E27FC236}">
                <a16:creationId xmlns:a16="http://schemas.microsoft.com/office/drawing/2014/main" id="{CEF54BD2-2E06-7671-8F50-1A44BB1CBCBC}"/>
              </a:ext>
            </a:extLst>
          </p:cNvPr>
          <p:cNvSpPr>
            <a:spLocks noGrp="1" noChangeArrowheads="1"/>
          </p:cNvSpPr>
          <p:nvPr>
            <p:ph type="sldNum" sz="quarter" idx="12"/>
          </p:nvPr>
        </p:nvSpPr>
        <p:spPr>
          <a:xfrm>
            <a:off x="8737600" y="6245225"/>
            <a:ext cx="2844800" cy="476250"/>
          </a:xfrm>
        </p:spPr>
        <p:txBody>
          <a:bodyPr rIns="91440"/>
          <a:lstStyle>
            <a:lvl1pPr>
              <a:lnSpc>
                <a:spcPct val="100000"/>
              </a:lnSpc>
              <a:defRPr sz="1400"/>
            </a:lvl1pPr>
          </a:lstStyle>
          <a:p>
            <a:pPr>
              <a:defRPr/>
            </a:pPr>
            <a:fld id="{DB7BA2AC-FF3F-4944-B7E7-D5A87CD00211}" type="slidenum">
              <a:rPr lang="nl-NL" altLang="en-US"/>
              <a:pPr>
                <a:defRPr/>
              </a:pPr>
              <a:t>‹#›</a:t>
            </a:fld>
            <a:endParaRPr lang="nl-NL" altLang="en-US"/>
          </a:p>
        </p:txBody>
      </p:sp>
    </p:spTree>
    <p:extLst>
      <p:ext uri="{BB962C8B-B14F-4D97-AF65-F5344CB8AC3E}">
        <p14:creationId xmlns:p14="http://schemas.microsoft.com/office/powerpoint/2010/main" val="3512428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6">
            <a:extLst>
              <a:ext uri="{FF2B5EF4-FFF2-40B4-BE49-F238E27FC236}">
                <a16:creationId xmlns:a16="http://schemas.microsoft.com/office/drawing/2014/main" id="{07B281CD-EDF0-7BA3-19B0-10C8C30CFD89}"/>
              </a:ext>
            </a:extLst>
          </p:cNvPr>
          <p:cNvSpPr>
            <a:spLocks noGrp="1" noChangeArrowheads="1"/>
          </p:cNvSpPr>
          <p:nvPr>
            <p:ph type="sldNum" sz="quarter" idx="10"/>
          </p:nvPr>
        </p:nvSpPr>
        <p:spPr>
          <a:ln/>
        </p:spPr>
        <p:txBody>
          <a:bodyPr/>
          <a:lstStyle>
            <a:lvl1pPr>
              <a:defRPr/>
            </a:lvl1pPr>
          </a:lstStyle>
          <a:p>
            <a:pPr>
              <a:defRPr/>
            </a:pPr>
            <a:fld id="{139B7E9E-74FD-4F6B-AFDD-22FBF00EA067}" type="slidenum">
              <a:rPr lang="en-GB" altLang="en-US"/>
              <a:pPr>
                <a:defRPr/>
              </a:pPr>
              <a:t>‹#›</a:t>
            </a:fld>
            <a:endParaRPr lang="en-GB" altLang="en-US"/>
          </a:p>
        </p:txBody>
      </p:sp>
    </p:spTree>
    <p:extLst>
      <p:ext uri="{BB962C8B-B14F-4D97-AF65-F5344CB8AC3E}">
        <p14:creationId xmlns:p14="http://schemas.microsoft.com/office/powerpoint/2010/main" val="3018975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6">
            <a:extLst>
              <a:ext uri="{FF2B5EF4-FFF2-40B4-BE49-F238E27FC236}">
                <a16:creationId xmlns:a16="http://schemas.microsoft.com/office/drawing/2014/main" id="{6ADDF2B9-2A03-AA9C-F198-F4759BD7F457}"/>
              </a:ext>
            </a:extLst>
          </p:cNvPr>
          <p:cNvSpPr>
            <a:spLocks noGrp="1" noChangeArrowheads="1"/>
          </p:cNvSpPr>
          <p:nvPr>
            <p:ph type="sldNum" sz="quarter" idx="10"/>
          </p:nvPr>
        </p:nvSpPr>
        <p:spPr>
          <a:ln/>
        </p:spPr>
        <p:txBody>
          <a:bodyPr/>
          <a:lstStyle>
            <a:lvl1pPr>
              <a:defRPr/>
            </a:lvl1pPr>
          </a:lstStyle>
          <a:p>
            <a:pPr>
              <a:defRPr/>
            </a:pPr>
            <a:fld id="{20AC6855-1F35-4522-A97F-320E7A974BB7}" type="slidenum">
              <a:rPr lang="en-GB" altLang="en-US"/>
              <a:pPr>
                <a:defRPr/>
              </a:pPr>
              <a:t>‹#›</a:t>
            </a:fld>
            <a:endParaRPr lang="en-GB" altLang="en-US"/>
          </a:p>
        </p:txBody>
      </p:sp>
    </p:spTree>
    <p:extLst>
      <p:ext uri="{BB962C8B-B14F-4D97-AF65-F5344CB8AC3E}">
        <p14:creationId xmlns:p14="http://schemas.microsoft.com/office/powerpoint/2010/main" val="5321704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1439333" y="2051051"/>
            <a:ext cx="5099051" cy="356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741585" y="2051051"/>
            <a:ext cx="5101167" cy="356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6">
            <a:extLst>
              <a:ext uri="{FF2B5EF4-FFF2-40B4-BE49-F238E27FC236}">
                <a16:creationId xmlns:a16="http://schemas.microsoft.com/office/drawing/2014/main" id="{EF884C1E-8B93-2BEB-411A-D0485B346CD8}"/>
              </a:ext>
            </a:extLst>
          </p:cNvPr>
          <p:cNvSpPr>
            <a:spLocks noGrp="1" noChangeArrowheads="1"/>
          </p:cNvSpPr>
          <p:nvPr>
            <p:ph type="sldNum" sz="quarter" idx="10"/>
          </p:nvPr>
        </p:nvSpPr>
        <p:spPr>
          <a:ln/>
        </p:spPr>
        <p:txBody>
          <a:bodyPr/>
          <a:lstStyle>
            <a:lvl1pPr>
              <a:defRPr/>
            </a:lvl1pPr>
          </a:lstStyle>
          <a:p>
            <a:pPr>
              <a:defRPr/>
            </a:pPr>
            <a:fld id="{79145348-81B4-48B7-A941-164CBCF3E7BA}" type="slidenum">
              <a:rPr lang="en-GB" altLang="en-US"/>
              <a:pPr>
                <a:defRPr/>
              </a:pPr>
              <a:t>‹#›</a:t>
            </a:fld>
            <a:endParaRPr lang="en-GB" altLang="en-US"/>
          </a:p>
        </p:txBody>
      </p:sp>
    </p:spTree>
    <p:extLst>
      <p:ext uri="{BB962C8B-B14F-4D97-AF65-F5344CB8AC3E}">
        <p14:creationId xmlns:p14="http://schemas.microsoft.com/office/powerpoint/2010/main" val="1557413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6">
            <a:extLst>
              <a:ext uri="{FF2B5EF4-FFF2-40B4-BE49-F238E27FC236}">
                <a16:creationId xmlns:a16="http://schemas.microsoft.com/office/drawing/2014/main" id="{54010896-1B4F-53B8-DD3D-D69A3591A60F}"/>
              </a:ext>
            </a:extLst>
          </p:cNvPr>
          <p:cNvSpPr>
            <a:spLocks noGrp="1" noChangeArrowheads="1"/>
          </p:cNvSpPr>
          <p:nvPr>
            <p:ph type="sldNum" sz="quarter" idx="10"/>
          </p:nvPr>
        </p:nvSpPr>
        <p:spPr>
          <a:ln/>
        </p:spPr>
        <p:txBody>
          <a:bodyPr/>
          <a:lstStyle>
            <a:lvl1pPr>
              <a:defRPr/>
            </a:lvl1pPr>
          </a:lstStyle>
          <a:p>
            <a:pPr>
              <a:defRPr/>
            </a:pPr>
            <a:fld id="{EA6F1D81-6F21-44C3-AC4B-CC0E648E08C3}" type="slidenum">
              <a:rPr lang="en-GB" altLang="en-US"/>
              <a:pPr>
                <a:defRPr/>
              </a:pPr>
              <a:t>‹#›</a:t>
            </a:fld>
            <a:endParaRPr lang="en-GB" altLang="en-US"/>
          </a:p>
        </p:txBody>
      </p:sp>
    </p:spTree>
    <p:extLst>
      <p:ext uri="{BB962C8B-B14F-4D97-AF65-F5344CB8AC3E}">
        <p14:creationId xmlns:p14="http://schemas.microsoft.com/office/powerpoint/2010/main" val="3768616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6">
            <a:extLst>
              <a:ext uri="{FF2B5EF4-FFF2-40B4-BE49-F238E27FC236}">
                <a16:creationId xmlns:a16="http://schemas.microsoft.com/office/drawing/2014/main" id="{50435C8C-D7C9-212D-4C46-6A983D9A6857}"/>
              </a:ext>
            </a:extLst>
          </p:cNvPr>
          <p:cNvSpPr>
            <a:spLocks noGrp="1" noChangeArrowheads="1"/>
          </p:cNvSpPr>
          <p:nvPr>
            <p:ph type="sldNum" sz="quarter" idx="10"/>
          </p:nvPr>
        </p:nvSpPr>
        <p:spPr>
          <a:ln/>
        </p:spPr>
        <p:txBody>
          <a:bodyPr/>
          <a:lstStyle>
            <a:lvl1pPr>
              <a:defRPr/>
            </a:lvl1pPr>
          </a:lstStyle>
          <a:p>
            <a:pPr>
              <a:defRPr/>
            </a:pPr>
            <a:fld id="{B7A9F9BA-9ED6-4272-96F1-4DB3B94F6634}" type="slidenum">
              <a:rPr lang="en-GB" altLang="en-US"/>
              <a:pPr>
                <a:defRPr/>
              </a:pPr>
              <a:t>‹#›</a:t>
            </a:fld>
            <a:endParaRPr lang="en-GB" altLang="en-US"/>
          </a:p>
        </p:txBody>
      </p:sp>
    </p:spTree>
    <p:extLst>
      <p:ext uri="{BB962C8B-B14F-4D97-AF65-F5344CB8AC3E}">
        <p14:creationId xmlns:p14="http://schemas.microsoft.com/office/powerpoint/2010/main" val="26902034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7B1F7256-9EBE-C1E3-2216-10262078BBF1}"/>
              </a:ext>
            </a:extLst>
          </p:cNvPr>
          <p:cNvSpPr>
            <a:spLocks noGrp="1" noChangeArrowheads="1"/>
          </p:cNvSpPr>
          <p:nvPr>
            <p:ph type="sldNum" sz="quarter" idx="10"/>
          </p:nvPr>
        </p:nvSpPr>
        <p:spPr>
          <a:ln/>
        </p:spPr>
        <p:txBody>
          <a:bodyPr/>
          <a:lstStyle>
            <a:lvl1pPr>
              <a:defRPr/>
            </a:lvl1pPr>
          </a:lstStyle>
          <a:p>
            <a:pPr>
              <a:defRPr/>
            </a:pPr>
            <a:fld id="{52CBB187-88AB-479F-BFB0-F8D297FD3CC0}" type="slidenum">
              <a:rPr lang="en-GB" altLang="en-US"/>
              <a:pPr>
                <a:defRPr/>
              </a:pPr>
              <a:t>‹#›</a:t>
            </a:fld>
            <a:endParaRPr lang="en-GB" altLang="en-US"/>
          </a:p>
        </p:txBody>
      </p:sp>
    </p:spTree>
    <p:extLst>
      <p:ext uri="{BB962C8B-B14F-4D97-AF65-F5344CB8AC3E}">
        <p14:creationId xmlns:p14="http://schemas.microsoft.com/office/powerpoint/2010/main" val="33957350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6">
            <a:extLst>
              <a:ext uri="{FF2B5EF4-FFF2-40B4-BE49-F238E27FC236}">
                <a16:creationId xmlns:a16="http://schemas.microsoft.com/office/drawing/2014/main" id="{A4013B99-F7A3-124A-7CBB-E4C3253531B6}"/>
              </a:ext>
            </a:extLst>
          </p:cNvPr>
          <p:cNvSpPr>
            <a:spLocks noGrp="1" noChangeArrowheads="1"/>
          </p:cNvSpPr>
          <p:nvPr>
            <p:ph type="sldNum" sz="quarter" idx="10"/>
          </p:nvPr>
        </p:nvSpPr>
        <p:spPr>
          <a:ln/>
        </p:spPr>
        <p:txBody>
          <a:bodyPr/>
          <a:lstStyle>
            <a:lvl1pPr>
              <a:defRPr/>
            </a:lvl1pPr>
          </a:lstStyle>
          <a:p>
            <a:pPr>
              <a:defRPr/>
            </a:pPr>
            <a:fld id="{06A89395-3359-4403-B507-79F9A497EF18}" type="slidenum">
              <a:rPr lang="en-GB" altLang="en-US"/>
              <a:pPr>
                <a:defRPr/>
              </a:pPr>
              <a:t>‹#›</a:t>
            </a:fld>
            <a:endParaRPr lang="en-GB" altLang="en-US"/>
          </a:p>
        </p:txBody>
      </p:sp>
    </p:spTree>
    <p:extLst>
      <p:ext uri="{BB962C8B-B14F-4D97-AF65-F5344CB8AC3E}">
        <p14:creationId xmlns:p14="http://schemas.microsoft.com/office/powerpoint/2010/main" val="23606927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6">
            <a:extLst>
              <a:ext uri="{FF2B5EF4-FFF2-40B4-BE49-F238E27FC236}">
                <a16:creationId xmlns:a16="http://schemas.microsoft.com/office/drawing/2014/main" id="{E326372C-C093-3E95-2056-125CFBD128B8}"/>
              </a:ext>
            </a:extLst>
          </p:cNvPr>
          <p:cNvSpPr>
            <a:spLocks noGrp="1" noChangeArrowheads="1"/>
          </p:cNvSpPr>
          <p:nvPr>
            <p:ph type="sldNum" sz="quarter" idx="10"/>
          </p:nvPr>
        </p:nvSpPr>
        <p:spPr>
          <a:ln/>
        </p:spPr>
        <p:txBody>
          <a:bodyPr/>
          <a:lstStyle>
            <a:lvl1pPr>
              <a:defRPr/>
            </a:lvl1pPr>
          </a:lstStyle>
          <a:p>
            <a:pPr>
              <a:defRPr/>
            </a:pPr>
            <a:fld id="{3B180A81-832E-4AC4-AF22-8D70C469AE5A}" type="slidenum">
              <a:rPr lang="en-GB" altLang="en-US"/>
              <a:pPr>
                <a:defRPr/>
              </a:pPr>
              <a:t>‹#›</a:t>
            </a:fld>
            <a:endParaRPr lang="en-GB" altLang="en-US"/>
          </a:p>
        </p:txBody>
      </p:sp>
    </p:spTree>
    <p:extLst>
      <p:ext uri="{BB962C8B-B14F-4D97-AF65-F5344CB8AC3E}">
        <p14:creationId xmlns:p14="http://schemas.microsoft.com/office/powerpoint/2010/main" val="36309114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6">
            <a:extLst>
              <a:ext uri="{FF2B5EF4-FFF2-40B4-BE49-F238E27FC236}">
                <a16:creationId xmlns:a16="http://schemas.microsoft.com/office/drawing/2014/main" id="{1658C784-9C71-0A32-5813-C80090030217}"/>
              </a:ext>
            </a:extLst>
          </p:cNvPr>
          <p:cNvSpPr>
            <a:spLocks noGrp="1" noChangeArrowheads="1"/>
          </p:cNvSpPr>
          <p:nvPr>
            <p:ph type="sldNum" sz="quarter" idx="10"/>
          </p:nvPr>
        </p:nvSpPr>
        <p:spPr>
          <a:ln/>
        </p:spPr>
        <p:txBody>
          <a:bodyPr/>
          <a:lstStyle>
            <a:lvl1pPr>
              <a:defRPr/>
            </a:lvl1pPr>
          </a:lstStyle>
          <a:p>
            <a:pPr>
              <a:defRPr/>
            </a:pPr>
            <a:fld id="{197B2629-C0CA-4B5A-B131-5CB4E63F7172}" type="slidenum">
              <a:rPr lang="en-GB" altLang="en-US"/>
              <a:pPr>
                <a:defRPr/>
              </a:pPr>
              <a:t>‹#›</a:t>
            </a:fld>
            <a:endParaRPr lang="en-GB" altLang="en-US"/>
          </a:p>
        </p:txBody>
      </p:sp>
    </p:spTree>
    <p:extLst>
      <p:ext uri="{BB962C8B-B14F-4D97-AF65-F5344CB8AC3E}">
        <p14:creationId xmlns:p14="http://schemas.microsoft.com/office/powerpoint/2010/main" val="6344891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9245600" y="363539"/>
            <a:ext cx="2601384" cy="52482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1439333" y="363539"/>
            <a:ext cx="7603067" cy="52482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6">
            <a:extLst>
              <a:ext uri="{FF2B5EF4-FFF2-40B4-BE49-F238E27FC236}">
                <a16:creationId xmlns:a16="http://schemas.microsoft.com/office/drawing/2014/main" id="{ACD1803E-325C-E613-73C9-CDE8B04ADB8F}"/>
              </a:ext>
            </a:extLst>
          </p:cNvPr>
          <p:cNvSpPr>
            <a:spLocks noGrp="1" noChangeArrowheads="1"/>
          </p:cNvSpPr>
          <p:nvPr>
            <p:ph type="sldNum" sz="quarter" idx="10"/>
          </p:nvPr>
        </p:nvSpPr>
        <p:spPr>
          <a:ln/>
        </p:spPr>
        <p:txBody>
          <a:bodyPr/>
          <a:lstStyle>
            <a:lvl1pPr>
              <a:defRPr/>
            </a:lvl1pPr>
          </a:lstStyle>
          <a:p>
            <a:pPr>
              <a:defRPr/>
            </a:pPr>
            <a:fld id="{E59315BF-1AAC-4865-8D8A-2FB24E489B1B}" type="slidenum">
              <a:rPr lang="en-GB" altLang="en-US"/>
              <a:pPr>
                <a:defRPr/>
              </a:pPr>
              <a:t>‹#›</a:t>
            </a:fld>
            <a:endParaRPr lang="en-GB" altLang="en-US"/>
          </a:p>
        </p:txBody>
      </p:sp>
    </p:spTree>
    <p:extLst>
      <p:ext uri="{BB962C8B-B14F-4D97-AF65-F5344CB8AC3E}">
        <p14:creationId xmlns:p14="http://schemas.microsoft.com/office/powerpoint/2010/main" val="38291735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39333" y="363538"/>
            <a:ext cx="10407651" cy="1143000"/>
          </a:xfrm>
        </p:spPr>
        <p:txBody>
          <a:bodyPr/>
          <a:lstStyle/>
          <a:p>
            <a:r>
              <a:rPr lang="en-US"/>
              <a:t>Click to edit Master title style</a:t>
            </a:r>
            <a:endParaRPr lang="nl-NL"/>
          </a:p>
        </p:txBody>
      </p:sp>
      <p:sp>
        <p:nvSpPr>
          <p:cNvPr id="3" name="Table Placeholder 2"/>
          <p:cNvSpPr>
            <a:spLocks noGrp="1"/>
          </p:cNvSpPr>
          <p:nvPr>
            <p:ph type="tbl" idx="1"/>
          </p:nvPr>
        </p:nvSpPr>
        <p:spPr>
          <a:xfrm>
            <a:off x="1439334" y="2051051"/>
            <a:ext cx="10403417" cy="3560763"/>
          </a:xfrm>
        </p:spPr>
        <p:txBody>
          <a:bodyPr/>
          <a:lstStyle/>
          <a:p>
            <a:pPr lvl="0"/>
            <a:endParaRPr lang="nl-NL" noProof="0"/>
          </a:p>
        </p:txBody>
      </p:sp>
      <p:sp>
        <p:nvSpPr>
          <p:cNvPr id="4" name="Rectangle 6">
            <a:extLst>
              <a:ext uri="{FF2B5EF4-FFF2-40B4-BE49-F238E27FC236}">
                <a16:creationId xmlns:a16="http://schemas.microsoft.com/office/drawing/2014/main" id="{80E279EA-BB48-628B-54EF-29375D53CB8E}"/>
              </a:ext>
            </a:extLst>
          </p:cNvPr>
          <p:cNvSpPr>
            <a:spLocks noGrp="1" noChangeArrowheads="1"/>
          </p:cNvSpPr>
          <p:nvPr>
            <p:ph type="sldNum" sz="quarter" idx="10"/>
          </p:nvPr>
        </p:nvSpPr>
        <p:spPr>
          <a:ln/>
        </p:spPr>
        <p:txBody>
          <a:bodyPr/>
          <a:lstStyle>
            <a:lvl1pPr>
              <a:defRPr/>
            </a:lvl1pPr>
          </a:lstStyle>
          <a:p>
            <a:pPr>
              <a:defRPr/>
            </a:pPr>
            <a:fld id="{43CE5863-6530-4AF8-B48F-27E33284E148}" type="slidenum">
              <a:rPr lang="en-GB" altLang="en-US"/>
              <a:pPr>
                <a:defRPr/>
              </a:pPr>
              <a:t>‹#›</a:t>
            </a:fld>
            <a:endParaRPr lang="en-GB" altLang="en-US"/>
          </a:p>
        </p:txBody>
      </p:sp>
    </p:spTree>
    <p:extLst>
      <p:ext uri="{BB962C8B-B14F-4D97-AF65-F5344CB8AC3E}">
        <p14:creationId xmlns:p14="http://schemas.microsoft.com/office/powerpoint/2010/main" val="242355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slide 1">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FB3CE09-7933-F777-486C-0DCF9B5E232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CAE47540-640A-23D3-2459-5E63734604D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48F8D3A2-9DC9-2E88-1AC5-4516A959A6C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376585" y="2386013"/>
            <a:ext cx="7192433" cy="259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25CE8D6-98D5-EBAA-0E48-AF03BB9BCDC4}"/>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378700" y="2387601"/>
            <a:ext cx="7190317"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8F8D1613-34E1-6332-FDD2-D92133D4948A}"/>
              </a:ext>
            </a:extLst>
          </p:cNvPr>
          <p:cNvSpPr/>
          <p:nvPr userDrawn="1"/>
        </p:nvSpPr>
        <p:spPr>
          <a:xfrm>
            <a:off x="7751234" y="4767264"/>
            <a:ext cx="207433" cy="2047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7" name="Oval 6">
            <a:extLst>
              <a:ext uri="{FF2B5EF4-FFF2-40B4-BE49-F238E27FC236}">
                <a16:creationId xmlns:a16="http://schemas.microsoft.com/office/drawing/2014/main" id="{F484A126-8691-08EA-A6F3-68F7401A0BD5}"/>
              </a:ext>
            </a:extLst>
          </p:cNvPr>
          <p:cNvSpPr/>
          <p:nvPr userDrawn="1"/>
        </p:nvSpPr>
        <p:spPr>
          <a:xfrm>
            <a:off x="7677151" y="4851400"/>
            <a:ext cx="107949" cy="107950"/>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8" name="Oval 7">
            <a:extLst>
              <a:ext uri="{FF2B5EF4-FFF2-40B4-BE49-F238E27FC236}">
                <a16:creationId xmlns:a16="http://schemas.microsoft.com/office/drawing/2014/main" id="{85BBBA88-5A3F-46B2-552A-B1C553798E5E}"/>
              </a:ext>
            </a:extLst>
          </p:cNvPr>
          <p:cNvSpPr/>
          <p:nvPr userDrawn="1"/>
        </p:nvSpPr>
        <p:spPr>
          <a:xfrm>
            <a:off x="7954433" y="3783013"/>
            <a:ext cx="196851" cy="195262"/>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9" name="Oval 8">
            <a:extLst>
              <a:ext uri="{FF2B5EF4-FFF2-40B4-BE49-F238E27FC236}">
                <a16:creationId xmlns:a16="http://schemas.microsoft.com/office/drawing/2014/main" id="{CF398E6C-40EE-0C03-058A-22894CE9E50B}"/>
              </a:ext>
            </a:extLst>
          </p:cNvPr>
          <p:cNvSpPr/>
          <p:nvPr userDrawn="1"/>
        </p:nvSpPr>
        <p:spPr>
          <a:xfrm>
            <a:off x="9088968" y="3619501"/>
            <a:ext cx="141817" cy="142875"/>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10" name="Oval 9">
            <a:extLst>
              <a:ext uri="{FF2B5EF4-FFF2-40B4-BE49-F238E27FC236}">
                <a16:creationId xmlns:a16="http://schemas.microsoft.com/office/drawing/2014/main" id="{C39A4341-DCAB-0289-3CA2-0260053DEF37}"/>
              </a:ext>
            </a:extLst>
          </p:cNvPr>
          <p:cNvSpPr/>
          <p:nvPr userDrawn="1"/>
        </p:nvSpPr>
        <p:spPr>
          <a:xfrm>
            <a:off x="10172701" y="3735389"/>
            <a:ext cx="141817" cy="1412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1" name="Oval 10">
            <a:extLst>
              <a:ext uri="{FF2B5EF4-FFF2-40B4-BE49-F238E27FC236}">
                <a16:creationId xmlns:a16="http://schemas.microsoft.com/office/drawing/2014/main" id="{212FB911-D640-6750-823F-58A52DFCFBDE}"/>
              </a:ext>
            </a:extLst>
          </p:cNvPr>
          <p:cNvSpPr/>
          <p:nvPr userDrawn="1"/>
        </p:nvSpPr>
        <p:spPr>
          <a:xfrm>
            <a:off x="9461501" y="4084639"/>
            <a:ext cx="141817" cy="142875"/>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2" name="Oval 11">
            <a:extLst>
              <a:ext uri="{FF2B5EF4-FFF2-40B4-BE49-F238E27FC236}">
                <a16:creationId xmlns:a16="http://schemas.microsoft.com/office/drawing/2014/main" id="{855AD0EF-2683-5848-5379-410076254DA7}"/>
              </a:ext>
            </a:extLst>
          </p:cNvPr>
          <p:cNvSpPr/>
          <p:nvPr userDrawn="1"/>
        </p:nvSpPr>
        <p:spPr>
          <a:xfrm>
            <a:off x="9558868" y="4710114"/>
            <a:ext cx="141817" cy="1412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3" name="Oval 12">
            <a:extLst>
              <a:ext uri="{FF2B5EF4-FFF2-40B4-BE49-F238E27FC236}">
                <a16:creationId xmlns:a16="http://schemas.microsoft.com/office/drawing/2014/main" id="{8D5052C0-C3F1-C8CD-D0E1-F63A84C81364}"/>
              </a:ext>
            </a:extLst>
          </p:cNvPr>
          <p:cNvSpPr/>
          <p:nvPr userDrawn="1"/>
        </p:nvSpPr>
        <p:spPr>
          <a:xfrm>
            <a:off x="10585451" y="3914775"/>
            <a:ext cx="141816" cy="141288"/>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4" name="Oval 13">
            <a:extLst>
              <a:ext uri="{FF2B5EF4-FFF2-40B4-BE49-F238E27FC236}">
                <a16:creationId xmlns:a16="http://schemas.microsoft.com/office/drawing/2014/main" id="{AF164DDF-0ED8-582E-FD41-2A49A9AE3A6B}"/>
              </a:ext>
            </a:extLst>
          </p:cNvPr>
          <p:cNvSpPr/>
          <p:nvPr userDrawn="1"/>
        </p:nvSpPr>
        <p:spPr>
          <a:xfrm>
            <a:off x="11355917" y="2516189"/>
            <a:ext cx="141816" cy="1412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7" name="Text Placeholder 23"/>
          <p:cNvSpPr>
            <a:spLocks noGrp="1"/>
          </p:cNvSpPr>
          <p:nvPr>
            <p:ph type="body" sz="quarter" idx="11"/>
          </p:nvPr>
        </p:nvSpPr>
        <p:spPr>
          <a:xfrm>
            <a:off x="1018464" y="2995058"/>
            <a:ext cx="3692928" cy="594965"/>
          </a:xfrm>
          <a:prstGeom prst="rect">
            <a:avLst/>
          </a:prstGeom>
        </p:spPr>
        <p:txBody>
          <a:bodyPr>
            <a:noAutofit/>
          </a:bodyPr>
          <a:lstStyle>
            <a:lvl1pPr marL="0" indent="0">
              <a:buNone/>
              <a:defRPr sz="3374" b="1" cap="all" baseline="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293536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40000" decel="6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accel="40000" decel="60000" fill="hold"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accel="40000" decel="60000" fill="hold"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accel="40000" decel="60000" fill="hold" nodeType="withEffect">
                                  <p:stCondLst>
                                    <p:cond delay="3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3" accel="40000" decel="60000" fill="hold" nodeType="withEffect">
                                  <p:stCondLst>
                                    <p:cond delay="4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6" accel="40000" decel="60000" fill="hold" nodeType="withEffect">
                                  <p:stCondLst>
                                    <p:cond delay="5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12" accel="40000" decel="60000" fill="hold" nodeType="withEffect">
                                  <p:stCondLst>
                                    <p:cond delay="6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2" accel="40000" decel="60000" fill="hold" nodeType="withEffect">
                                  <p:stCondLst>
                                    <p:cond delay="7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accel="40000" decel="60000" fill="hold" nodeType="withEffect">
                                  <p:stCondLst>
                                    <p:cond delay="8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6" presetClass="entr" presetSubtype="32" fill="hold" nodeType="withEffect">
                                  <p:stCondLst>
                                    <p:cond delay="200"/>
                                  </p:stCondLst>
                                  <p:childTnLst>
                                    <p:set>
                                      <p:cBhvr>
                                        <p:cTn id="42" dur="1" fill="hold">
                                          <p:stCondLst>
                                            <p:cond delay="0"/>
                                          </p:stCondLst>
                                        </p:cTn>
                                        <p:tgtEl>
                                          <p:spTgt spid="5"/>
                                        </p:tgtEl>
                                        <p:attrNameLst>
                                          <p:attrName>style.visibility</p:attrName>
                                        </p:attrNameLst>
                                      </p:cBhvr>
                                      <p:to>
                                        <p:strVal val="visible"/>
                                      </p:to>
                                    </p:set>
                                    <p:animEffect transition="in" filter="circle(out)">
                                      <p:cBhvr>
                                        <p:cTn id="43" dur="1000"/>
                                        <p:tgtEl>
                                          <p:spTgt spid="5"/>
                                        </p:tgtEl>
                                      </p:cBhvr>
                                    </p:animEffect>
                                  </p:childTnLst>
                                </p:cTn>
                              </p:par>
                              <p:par>
                                <p:cTn id="44" presetID="50" presetClass="entr" presetSubtype="0" decel="100000" fill="hold" nodeType="withEffect">
                                  <p:stCondLst>
                                    <p:cond delay="200"/>
                                  </p:stCondLst>
                                  <p:childTnLst>
                                    <p:set>
                                      <p:cBhvr>
                                        <p:cTn id="45" dur="1" fill="hold">
                                          <p:stCondLst>
                                            <p:cond delay="0"/>
                                          </p:stCondLst>
                                        </p:cTn>
                                        <p:tgtEl>
                                          <p:spTgt spid="4"/>
                                        </p:tgtEl>
                                        <p:attrNameLst>
                                          <p:attrName>style.visibility</p:attrName>
                                        </p:attrNameLst>
                                      </p:cBhvr>
                                      <p:to>
                                        <p:strVal val="visible"/>
                                      </p:to>
                                    </p:set>
                                    <p:anim calcmode="lin" valueType="num">
                                      <p:cBhvr>
                                        <p:cTn id="46" dur="1000" fill="hold"/>
                                        <p:tgtEl>
                                          <p:spTgt spid="4"/>
                                        </p:tgtEl>
                                        <p:attrNameLst>
                                          <p:attrName>ppt_w</p:attrName>
                                        </p:attrNameLst>
                                      </p:cBhvr>
                                      <p:tavLst>
                                        <p:tav tm="0">
                                          <p:val>
                                            <p:strVal val="#ppt_w+.3"/>
                                          </p:val>
                                        </p:tav>
                                        <p:tav tm="100000">
                                          <p:val>
                                            <p:strVal val="#ppt_w"/>
                                          </p:val>
                                        </p:tav>
                                      </p:tavLst>
                                    </p:anim>
                                    <p:anim calcmode="lin" valueType="num">
                                      <p:cBhvr>
                                        <p:cTn id="47" dur="1000" fill="hold"/>
                                        <p:tgtEl>
                                          <p:spTgt spid="4"/>
                                        </p:tgtEl>
                                        <p:attrNameLst>
                                          <p:attrName>ppt_h</p:attrName>
                                        </p:attrNameLst>
                                      </p:cBhvr>
                                      <p:tavLst>
                                        <p:tav tm="0">
                                          <p:val>
                                            <p:strVal val="#ppt_h"/>
                                          </p:val>
                                        </p:tav>
                                        <p:tav tm="100000">
                                          <p:val>
                                            <p:strVal val="#ppt_h"/>
                                          </p:val>
                                        </p:tav>
                                      </p:tavLst>
                                    </p:anim>
                                    <p:animEffect transition="in" filter="fade">
                                      <p:cBhvr>
                                        <p:cTn id="4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kst slide 1">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CC4A936-A0C0-40BE-2A03-5B371FF04DD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456C305B-DDBE-1873-054F-8E698F1270F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3B5329C5-E670-D1F1-E4FB-53EAF21E8CD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376585" y="2386013"/>
            <a:ext cx="7192433" cy="259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AE9EDDBC-F181-927D-19A2-0E23AF64E9A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378700" y="2387601"/>
            <a:ext cx="7190317"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304E9D42-67AC-C4E5-9A24-52079534DA7F}"/>
              </a:ext>
            </a:extLst>
          </p:cNvPr>
          <p:cNvSpPr/>
          <p:nvPr userDrawn="1"/>
        </p:nvSpPr>
        <p:spPr>
          <a:xfrm>
            <a:off x="7751234" y="4767264"/>
            <a:ext cx="207433" cy="2047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7" name="Oval 6">
            <a:extLst>
              <a:ext uri="{FF2B5EF4-FFF2-40B4-BE49-F238E27FC236}">
                <a16:creationId xmlns:a16="http://schemas.microsoft.com/office/drawing/2014/main" id="{5AF37A1C-24F0-3609-749C-5230CD0E1106}"/>
              </a:ext>
            </a:extLst>
          </p:cNvPr>
          <p:cNvSpPr/>
          <p:nvPr userDrawn="1"/>
        </p:nvSpPr>
        <p:spPr>
          <a:xfrm>
            <a:off x="7677151" y="4851400"/>
            <a:ext cx="107949" cy="107950"/>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8" name="Oval 7">
            <a:extLst>
              <a:ext uri="{FF2B5EF4-FFF2-40B4-BE49-F238E27FC236}">
                <a16:creationId xmlns:a16="http://schemas.microsoft.com/office/drawing/2014/main" id="{347C9A4A-95EF-3B38-7E3D-1A25FB9CB3C3}"/>
              </a:ext>
            </a:extLst>
          </p:cNvPr>
          <p:cNvSpPr/>
          <p:nvPr userDrawn="1"/>
        </p:nvSpPr>
        <p:spPr>
          <a:xfrm>
            <a:off x="7954433" y="3783013"/>
            <a:ext cx="196851" cy="195262"/>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9" name="Oval 8">
            <a:extLst>
              <a:ext uri="{FF2B5EF4-FFF2-40B4-BE49-F238E27FC236}">
                <a16:creationId xmlns:a16="http://schemas.microsoft.com/office/drawing/2014/main" id="{6250CD58-3F30-2D27-A4D7-A87D6517A174}"/>
              </a:ext>
            </a:extLst>
          </p:cNvPr>
          <p:cNvSpPr/>
          <p:nvPr userDrawn="1"/>
        </p:nvSpPr>
        <p:spPr>
          <a:xfrm>
            <a:off x="9088968" y="3619501"/>
            <a:ext cx="141817" cy="142875"/>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800"/>
          </a:p>
        </p:txBody>
      </p:sp>
      <p:sp>
        <p:nvSpPr>
          <p:cNvPr id="10" name="Oval 9">
            <a:extLst>
              <a:ext uri="{FF2B5EF4-FFF2-40B4-BE49-F238E27FC236}">
                <a16:creationId xmlns:a16="http://schemas.microsoft.com/office/drawing/2014/main" id="{FF819D19-F37C-1CA1-1823-2B0794C177B0}"/>
              </a:ext>
            </a:extLst>
          </p:cNvPr>
          <p:cNvSpPr/>
          <p:nvPr userDrawn="1"/>
        </p:nvSpPr>
        <p:spPr>
          <a:xfrm>
            <a:off x="10172701" y="3735389"/>
            <a:ext cx="141817" cy="1412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1" name="Oval 10">
            <a:extLst>
              <a:ext uri="{FF2B5EF4-FFF2-40B4-BE49-F238E27FC236}">
                <a16:creationId xmlns:a16="http://schemas.microsoft.com/office/drawing/2014/main" id="{BF19434A-CA2C-40E9-2893-78BA2FDA2194}"/>
              </a:ext>
            </a:extLst>
          </p:cNvPr>
          <p:cNvSpPr/>
          <p:nvPr userDrawn="1"/>
        </p:nvSpPr>
        <p:spPr>
          <a:xfrm>
            <a:off x="9461501" y="4084639"/>
            <a:ext cx="141817" cy="142875"/>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2" name="Oval 11">
            <a:extLst>
              <a:ext uri="{FF2B5EF4-FFF2-40B4-BE49-F238E27FC236}">
                <a16:creationId xmlns:a16="http://schemas.microsoft.com/office/drawing/2014/main" id="{3D4AE8BA-94FA-2606-58AC-54F63DFD0B32}"/>
              </a:ext>
            </a:extLst>
          </p:cNvPr>
          <p:cNvSpPr/>
          <p:nvPr userDrawn="1"/>
        </p:nvSpPr>
        <p:spPr>
          <a:xfrm>
            <a:off x="9558868" y="4710114"/>
            <a:ext cx="141817" cy="1412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3" name="Oval 12">
            <a:extLst>
              <a:ext uri="{FF2B5EF4-FFF2-40B4-BE49-F238E27FC236}">
                <a16:creationId xmlns:a16="http://schemas.microsoft.com/office/drawing/2014/main" id="{88CBBE63-88FD-395D-00F5-68E1ABFC51AA}"/>
              </a:ext>
            </a:extLst>
          </p:cNvPr>
          <p:cNvSpPr/>
          <p:nvPr userDrawn="1"/>
        </p:nvSpPr>
        <p:spPr>
          <a:xfrm>
            <a:off x="10585451" y="3914775"/>
            <a:ext cx="141816" cy="141288"/>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4" name="Oval 13">
            <a:extLst>
              <a:ext uri="{FF2B5EF4-FFF2-40B4-BE49-F238E27FC236}">
                <a16:creationId xmlns:a16="http://schemas.microsoft.com/office/drawing/2014/main" id="{154C3134-0920-C466-4CFF-DCE32F8132AC}"/>
              </a:ext>
            </a:extLst>
          </p:cNvPr>
          <p:cNvSpPr/>
          <p:nvPr userDrawn="1"/>
        </p:nvSpPr>
        <p:spPr>
          <a:xfrm>
            <a:off x="11355917" y="2516189"/>
            <a:ext cx="141816" cy="141287"/>
          </a:xfrm>
          <a:prstGeom prst="ellipse">
            <a:avLst/>
          </a:prstGeom>
          <a:solidFill>
            <a:srgbClr val="007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 </a:t>
            </a:r>
            <a:endParaRPr lang="nl-NL" sz="1800" dirty="0"/>
          </a:p>
        </p:txBody>
      </p:sp>
      <p:sp>
        <p:nvSpPr>
          <p:cNvPr id="18" name="Text Placeholder 11"/>
          <p:cNvSpPr>
            <a:spLocks noGrp="1"/>
          </p:cNvSpPr>
          <p:nvPr>
            <p:ph type="body" sz="quarter" idx="16"/>
          </p:nvPr>
        </p:nvSpPr>
        <p:spPr>
          <a:xfrm>
            <a:off x="560731" y="4124326"/>
            <a:ext cx="3957251" cy="2518172"/>
          </a:xfrm>
          <a:prstGeom prst="rect">
            <a:avLst/>
          </a:prstGeom>
          <a:solidFill>
            <a:schemeClr val="tx1"/>
          </a:solidFill>
        </p:spPr>
        <p:txBody>
          <a:bodyPr/>
          <a:lstStyle>
            <a:lvl1pPr marL="0" indent="0">
              <a:buNone/>
              <a:defRPr/>
            </a:lvl1pPr>
          </a:lstStyle>
          <a:p>
            <a:pPr lvl="0"/>
            <a:endParaRPr lang="en-US" dirty="0"/>
          </a:p>
        </p:txBody>
      </p:sp>
      <p:sp>
        <p:nvSpPr>
          <p:cNvPr id="19" name="Text Placeholder 23"/>
          <p:cNvSpPr>
            <a:spLocks noGrp="1"/>
          </p:cNvSpPr>
          <p:nvPr>
            <p:ph type="body" sz="quarter" idx="17"/>
          </p:nvPr>
        </p:nvSpPr>
        <p:spPr>
          <a:xfrm>
            <a:off x="681841" y="426810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20" name="Text Placeholder 23"/>
          <p:cNvSpPr>
            <a:spLocks noGrp="1"/>
          </p:cNvSpPr>
          <p:nvPr>
            <p:ph type="body" sz="quarter" idx="12"/>
          </p:nvPr>
        </p:nvSpPr>
        <p:spPr>
          <a:xfrm>
            <a:off x="690865" y="466904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21" name="Text Placeholder 23"/>
          <p:cNvSpPr>
            <a:spLocks noGrp="1"/>
          </p:cNvSpPr>
          <p:nvPr>
            <p:ph type="body" sz="quarter" idx="13"/>
          </p:nvPr>
        </p:nvSpPr>
        <p:spPr>
          <a:xfrm>
            <a:off x="690865" y="506998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22" name="Text Placeholder 23"/>
          <p:cNvSpPr>
            <a:spLocks noGrp="1"/>
          </p:cNvSpPr>
          <p:nvPr>
            <p:ph type="body" sz="quarter" idx="14"/>
          </p:nvPr>
        </p:nvSpPr>
        <p:spPr>
          <a:xfrm>
            <a:off x="690865" y="5690147"/>
            <a:ext cx="3692928" cy="952351"/>
          </a:xfrm>
          <a:prstGeom prst="rect">
            <a:avLst/>
          </a:prstGeom>
        </p:spPr>
        <p:txBody>
          <a:bodyPr>
            <a:noAutofit/>
          </a:bodyPr>
          <a:lstStyle>
            <a:lvl1pPr marL="0" indent="0">
              <a:lnSpc>
                <a:spcPct val="70000"/>
              </a:lnSpc>
              <a:buNone/>
              <a:defRPr sz="1237" baseline="0">
                <a:solidFill>
                  <a:schemeClr val="bg1"/>
                </a:solidFill>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5973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40000" decel="6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accel="40000" decel="60000" fill="hold"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accel="40000" decel="60000" fill="hold"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accel="40000" decel="60000" fill="hold" nodeType="withEffect">
                                  <p:stCondLst>
                                    <p:cond delay="3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3" accel="40000" decel="60000" fill="hold" nodeType="withEffect">
                                  <p:stCondLst>
                                    <p:cond delay="4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6" accel="40000" decel="60000" fill="hold" nodeType="withEffect">
                                  <p:stCondLst>
                                    <p:cond delay="5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12" accel="40000" decel="60000" fill="hold" nodeType="withEffect">
                                  <p:stCondLst>
                                    <p:cond delay="6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2" accel="40000" decel="60000" fill="hold" nodeType="withEffect">
                                  <p:stCondLst>
                                    <p:cond delay="7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accel="40000" decel="60000" fill="hold" nodeType="withEffect">
                                  <p:stCondLst>
                                    <p:cond delay="8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6" presetClass="entr" presetSubtype="32" fill="hold" nodeType="withEffect">
                                  <p:stCondLst>
                                    <p:cond delay="200"/>
                                  </p:stCondLst>
                                  <p:childTnLst>
                                    <p:set>
                                      <p:cBhvr>
                                        <p:cTn id="42" dur="1" fill="hold">
                                          <p:stCondLst>
                                            <p:cond delay="0"/>
                                          </p:stCondLst>
                                        </p:cTn>
                                        <p:tgtEl>
                                          <p:spTgt spid="5"/>
                                        </p:tgtEl>
                                        <p:attrNameLst>
                                          <p:attrName>style.visibility</p:attrName>
                                        </p:attrNameLst>
                                      </p:cBhvr>
                                      <p:to>
                                        <p:strVal val="visible"/>
                                      </p:to>
                                    </p:set>
                                    <p:animEffect transition="in" filter="circle(out)">
                                      <p:cBhvr>
                                        <p:cTn id="43" dur="1000"/>
                                        <p:tgtEl>
                                          <p:spTgt spid="5"/>
                                        </p:tgtEl>
                                      </p:cBhvr>
                                    </p:animEffect>
                                  </p:childTnLst>
                                </p:cTn>
                              </p:par>
                              <p:par>
                                <p:cTn id="44" presetID="50" presetClass="entr" presetSubtype="0" decel="100000" fill="hold" nodeType="withEffect">
                                  <p:stCondLst>
                                    <p:cond delay="200"/>
                                  </p:stCondLst>
                                  <p:childTnLst>
                                    <p:set>
                                      <p:cBhvr>
                                        <p:cTn id="45" dur="1" fill="hold">
                                          <p:stCondLst>
                                            <p:cond delay="0"/>
                                          </p:stCondLst>
                                        </p:cTn>
                                        <p:tgtEl>
                                          <p:spTgt spid="4"/>
                                        </p:tgtEl>
                                        <p:attrNameLst>
                                          <p:attrName>style.visibility</p:attrName>
                                        </p:attrNameLst>
                                      </p:cBhvr>
                                      <p:to>
                                        <p:strVal val="visible"/>
                                      </p:to>
                                    </p:set>
                                    <p:anim calcmode="lin" valueType="num">
                                      <p:cBhvr>
                                        <p:cTn id="46" dur="1000" fill="hold"/>
                                        <p:tgtEl>
                                          <p:spTgt spid="4"/>
                                        </p:tgtEl>
                                        <p:attrNameLst>
                                          <p:attrName>ppt_w</p:attrName>
                                        </p:attrNameLst>
                                      </p:cBhvr>
                                      <p:tavLst>
                                        <p:tav tm="0">
                                          <p:val>
                                            <p:strVal val="#ppt_w+.3"/>
                                          </p:val>
                                        </p:tav>
                                        <p:tav tm="100000">
                                          <p:val>
                                            <p:strVal val="#ppt_w"/>
                                          </p:val>
                                        </p:tav>
                                      </p:tavLst>
                                    </p:anim>
                                    <p:anim calcmode="lin" valueType="num">
                                      <p:cBhvr>
                                        <p:cTn id="47" dur="1000" fill="hold"/>
                                        <p:tgtEl>
                                          <p:spTgt spid="4"/>
                                        </p:tgtEl>
                                        <p:attrNameLst>
                                          <p:attrName>ppt_h</p:attrName>
                                        </p:attrNameLst>
                                      </p:cBhvr>
                                      <p:tavLst>
                                        <p:tav tm="0">
                                          <p:val>
                                            <p:strVal val="#ppt_h"/>
                                          </p:val>
                                        </p:tav>
                                        <p:tav tm="100000">
                                          <p:val>
                                            <p:strVal val="#ppt_h"/>
                                          </p:val>
                                        </p:tav>
                                      </p:tavLst>
                                    </p:anim>
                                    <p:animEffect transition="in" filter="fade">
                                      <p:cBhvr>
                                        <p:cTn id="4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slide 2">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1830669-AF85-8472-EEDF-E937A053D6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69D57F54-24D1-9420-905B-6B9D27F7E15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576EC14-EDE1-97EF-72AE-C02D3D27FFB9}"/>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2493617">
            <a:off x="9311217" y="3033713"/>
            <a:ext cx="243416"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E5FB6CA-9713-504F-17AF-1AC6FC33689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2493617">
            <a:off x="8354485" y="1835150"/>
            <a:ext cx="740833"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1123E5E-44B4-1A8A-F909-FCECD415025B}"/>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rot="2493617">
            <a:off x="7848600" y="1651000"/>
            <a:ext cx="264584"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C6A3EFEC-234B-CDC0-32DA-C75B76D09E5C}"/>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rot="2493617">
            <a:off x="7884585" y="2435226"/>
            <a:ext cx="131233"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BF860261-6340-772F-DD49-5DEF6171D31E}"/>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rot="2493617">
            <a:off x="8322733" y="2692400"/>
            <a:ext cx="482600"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4B896B84-7EBC-D4D7-7E88-6BB488988235}"/>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rot="2493617">
            <a:off x="9192685" y="3790950"/>
            <a:ext cx="23283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0F6C4433-B0F7-B1E9-5301-40E25F998870}"/>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rot="974352">
            <a:off x="8712201" y="1325564"/>
            <a:ext cx="62441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1B602891-1790-CDE3-6405-CFFB45F61461}"/>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rot="2493617">
            <a:off x="4775201" y="1747838"/>
            <a:ext cx="1022351"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8EA45F5A-788A-E670-1A6B-03DDA1178B6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rot="2493617">
            <a:off x="5806018" y="4114801"/>
            <a:ext cx="26034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037C4B33-7B24-5CB9-AD14-A169516BACAC}"/>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rot="2493617">
            <a:off x="6388101" y="3128964"/>
            <a:ext cx="2239433"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3"/>
          <p:cNvSpPr>
            <a:spLocks noGrp="1"/>
          </p:cNvSpPr>
          <p:nvPr>
            <p:ph type="body" sz="quarter" idx="11"/>
          </p:nvPr>
        </p:nvSpPr>
        <p:spPr>
          <a:xfrm>
            <a:off x="1018464" y="2995058"/>
            <a:ext cx="3692928" cy="594965"/>
          </a:xfrm>
          <a:prstGeom prst="rect">
            <a:avLst/>
          </a:prstGeom>
        </p:spPr>
        <p:txBody>
          <a:bodyPr>
            <a:noAutofit/>
          </a:bodyPr>
          <a:lstStyle>
            <a:lvl1pPr marL="0" indent="0">
              <a:buNone/>
              <a:defRPr sz="3374" b="1" cap="all" baseline="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115152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 decel="94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accel="36000" decel="64000" fill="hold" nodeType="withEffect">
                                  <p:stCondLst>
                                    <p:cond delay="0"/>
                                  </p:stCondLst>
                                  <p:childTnLst>
                                    <p:animRot by="5400000">
                                      <p:cBhvr>
                                        <p:cTn id="10" dur="1000" fill="hold"/>
                                        <p:tgtEl>
                                          <p:spTgt spid="4"/>
                                        </p:tgtEl>
                                        <p:attrNameLst>
                                          <p:attrName>r</p:attrName>
                                        </p:attrNameLst>
                                      </p:cBhvr>
                                    </p:animRot>
                                  </p:childTnLst>
                                </p:cTn>
                              </p:par>
                              <p:par>
                                <p:cTn id="11" presetID="2" presetClass="entr" presetSubtype="2" accel="4000" decel="94000" fill="hold" nodeType="withEffect">
                                  <p:stCondLst>
                                    <p:cond delay="1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1+#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8" presetClass="emph" presetSubtype="0" accel="36000" decel="64000" fill="hold" nodeType="withEffect">
                                  <p:stCondLst>
                                    <p:cond delay="100"/>
                                  </p:stCondLst>
                                  <p:childTnLst>
                                    <p:animRot by="5400000">
                                      <p:cBhvr>
                                        <p:cTn id="16" dur="1000" fill="hold"/>
                                        <p:tgtEl>
                                          <p:spTgt spid="5"/>
                                        </p:tgtEl>
                                        <p:attrNameLst>
                                          <p:attrName>r</p:attrName>
                                        </p:attrNameLst>
                                      </p:cBhvr>
                                    </p:animRot>
                                  </p:childTnLst>
                                </p:cTn>
                              </p:par>
                              <p:par>
                                <p:cTn id="17" presetID="2" presetClass="entr" presetSubtype="2" accel="4000" decel="94000" fill="hold"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par>
                                <p:cTn id="21" presetID="8" presetClass="emph" presetSubtype="0" accel="36000" decel="64000" fill="hold" nodeType="withEffect">
                                  <p:stCondLst>
                                    <p:cond delay="200"/>
                                  </p:stCondLst>
                                  <p:childTnLst>
                                    <p:animRot by="5400000">
                                      <p:cBhvr>
                                        <p:cTn id="22" dur="1000" fill="hold"/>
                                        <p:tgtEl>
                                          <p:spTgt spid="6"/>
                                        </p:tgtEl>
                                        <p:attrNameLst>
                                          <p:attrName>r</p:attrName>
                                        </p:attrNameLst>
                                      </p:cBhvr>
                                    </p:animRot>
                                  </p:childTnLst>
                                </p:cTn>
                              </p:par>
                              <p:par>
                                <p:cTn id="23" presetID="2" presetClass="entr" presetSubtype="2" accel="4000" decel="94000" fill="hold" nodeType="withEffect">
                                  <p:stCondLst>
                                    <p:cond delay="3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1+#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par>
                                <p:cTn id="27" presetID="8" presetClass="emph" presetSubtype="0" accel="36000" decel="64000" fill="hold" nodeType="withEffect">
                                  <p:stCondLst>
                                    <p:cond delay="300"/>
                                  </p:stCondLst>
                                  <p:childTnLst>
                                    <p:animRot by="5400000">
                                      <p:cBhvr>
                                        <p:cTn id="28" dur="1000" fill="hold"/>
                                        <p:tgtEl>
                                          <p:spTgt spid="7"/>
                                        </p:tgtEl>
                                        <p:attrNameLst>
                                          <p:attrName>r</p:attrName>
                                        </p:attrNameLst>
                                      </p:cBhvr>
                                    </p:animRot>
                                  </p:childTnLst>
                                </p:cTn>
                              </p:par>
                              <p:par>
                                <p:cTn id="29" presetID="2" presetClass="entr" presetSubtype="2" accel="4000" decel="94000" fill="hold" nodeType="withEffect">
                                  <p:stCondLst>
                                    <p:cond delay="4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000" fill="hold"/>
                                        <p:tgtEl>
                                          <p:spTgt spid="8"/>
                                        </p:tgtEl>
                                        <p:attrNameLst>
                                          <p:attrName>ppt_x</p:attrName>
                                        </p:attrNameLst>
                                      </p:cBhvr>
                                      <p:tavLst>
                                        <p:tav tm="0">
                                          <p:val>
                                            <p:strVal val="1+#ppt_w/2"/>
                                          </p:val>
                                        </p:tav>
                                        <p:tav tm="100000">
                                          <p:val>
                                            <p:strVal val="#ppt_x"/>
                                          </p:val>
                                        </p:tav>
                                      </p:tavLst>
                                    </p:anim>
                                    <p:anim calcmode="lin" valueType="num">
                                      <p:cBhvr additive="base">
                                        <p:cTn id="32" dur="1000" fill="hold"/>
                                        <p:tgtEl>
                                          <p:spTgt spid="8"/>
                                        </p:tgtEl>
                                        <p:attrNameLst>
                                          <p:attrName>ppt_y</p:attrName>
                                        </p:attrNameLst>
                                      </p:cBhvr>
                                      <p:tavLst>
                                        <p:tav tm="0">
                                          <p:val>
                                            <p:strVal val="#ppt_y"/>
                                          </p:val>
                                        </p:tav>
                                        <p:tav tm="100000">
                                          <p:val>
                                            <p:strVal val="#ppt_y"/>
                                          </p:val>
                                        </p:tav>
                                      </p:tavLst>
                                    </p:anim>
                                  </p:childTnLst>
                                </p:cTn>
                              </p:par>
                              <p:par>
                                <p:cTn id="33" presetID="8" presetClass="emph" presetSubtype="0" accel="36000" decel="64000" fill="hold" nodeType="withEffect">
                                  <p:stCondLst>
                                    <p:cond delay="400"/>
                                  </p:stCondLst>
                                  <p:childTnLst>
                                    <p:animRot by="5400000">
                                      <p:cBhvr>
                                        <p:cTn id="34" dur="1000" fill="hold"/>
                                        <p:tgtEl>
                                          <p:spTgt spid="8"/>
                                        </p:tgtEl>
                                        <p:attrNameLst>
                                          <p:attrName>r</p:attrName>
                                        </p:attrNameLst>
                                      </p:cBhvr>
                                    </p:animRot>
                                  </p:childTnLst>
                                </p:cTn>
                              </p:par>
                              <p:par>
                                <p:cTn id="35" presetID="2" presetClass="entr" presetSubtype="2" accel="4000" decel="94000" fill="hold" nodeType="withEffect">
                                  <p:stCondLst>
                                    <p:cond delay="5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1+#ppt_w/2"/>
                                          </p:val>
                                        </p:tav>
                                        <p:tav tm="100000">
                                          <p:val>
                                            <p:strVal val="#ppt_x"/>
                                          </p:val>
                                        </p:tav>
                                      </p:tavLst>
                                    </p:anim>
                                    <p:anim calcmode="lin" valueType="num">
                                      <p:cBhvr additive="base">
                                        <p:cTn id="38" dur="1000" fill="hold"/>
                                        <p:tgtEl>
                                          <p:spTgt spid="9"/>
                                        </p:tgtEl>
                                        <p:attrNameLst>
                                          <p:attrName>ppt_y</p:attrName>
                                        </p:attrNameLst>
                                      </p:cBhvr>
                                      <p:tavLst>
                                        <p:tav tm="0">
                                          <p:val>
                                            <p:strVal val="#ppt_y"/>
                                          </p:val>
                                        </p:tav>
                                        <p:tav tm="100000">
                                          <p:val>
                                            <p:strVal val="#ppt_y"/>
                                          </p:val>
                                        </p:tav>
                                      </p:tavLst>
                                    </p:anim>
                                  </p:childTnLst>
                                </p:cTn>
                              </p:par>
                              <p:par>
                                <p:cTn id="39" presetID="8" presetClass="emph" presetSubtype="0" accel="36000" decel="64000" fill="hold" nodeType="withEffect">
                                  <p:stCondLst>
                                    <p:cond delay="500"/>
                                  </p:stCondLst>
                                  <p:childTnLst>
                                    <p:animRot by="5400000">
                                      <p:cBhvr>
                                        <p:cTn id="40" dur="1000" fill="hold"/>
                                        <p:tgtEl>
                                          <p:spTgt spid="9"/>
                                        </p:tgtEl>
                                        <p:attrNameLst>
                                          <p:attrName>r</p:attrName>
                                        </p:attrNameLst>
                                      </p:cBhvr>
                                    </p:animRot>
                                  </p:childTnLst>
                                </p:cTn>
                              </p:par>
                              <p:par>
                                <p:cTn id="41" presetID="2" presetClass="entr" presetSubtype="2" accel="4000" decel="94000" fill="hold" nodeType="withEffect">
                                  <p:stCondLst>
                                    <p:cond delay="60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1000" fill="hold"/>
                                        <p:tgtEl>
                                          <p:spTgt spid="10"/>
                                        </p:tgtEl>
                                        <p:attrNameLst>
                                          <p:attrName>ppt_x</p:attrName>
                                        </p:attrNameLst>
                                      </p:cBhvr>
                                      <p:tavLst>
                                        <p:tav tm="0">
                                          <p:val>
                                            <p:strVal val="1+#ppt_w/2"/>
                                          </p:val>
                                        </p:tav>
                                        <p:tav tm="100000">
                                          <p:val>
                                            <p:strVal val="#ppt_x"/>
                                          </p:val>
                                        </p:tav>
                                      </p:tavLst>
                                    </p:anim>
                                    <p:anim calcmode="lin" valueType="num">
                                      <p:cBhvr additive="base">
                                        <p:cTn id="44" dur="1000" fill="hold"/>
                                        <p:tgtEl>
                                          <p:spTgt spid="10"/>
                                        </p:tgtEl>
                                        <p:attrNameLst>
                                          <p:attrName>ppt_y</p:attrName>
                                        </p:attrNameLst>
                                      </p:cBhvr>
                                      <p:tavLst>
                                        <p:tav tm="0">
                                          <p:val>
                                            <p:strVal val="#ppt_y"/>
                                          </p:val>
                                        </p:tav>
                                        <p:tav tm="100000">
                                          <p:val>
                                            <p:strVal val="#ppt_y"/>
                                          </p:val>
                                        </p:tav>
                                      </p:tavLst>
                                    </p:anim>
                                  </p:childTnLst>
                                </p:cTn>
                              </p:par>
                              <p:par>
                                <p:cTn id="45" presetID="8" presetClass="emph" presetSubtype="0" accel="36000" decel="64000" fill="hold" nodeType="withEffect">
                                  <p:stCondLst>
                                    <p:cond delay="600"/>
                                  </p:stCondLst>
                                  <p:childTnLst>
                                    <p:animRot by="5400000">
                                      <p:cBhvr>
                                        <p:cTn id="46" dur="1000" fill="hold"/>
                                        <p:tgtEl>
                                          <p:spTgt spid="10"/>
                                        </p:tgtEl>
                                        <p:attrNameLst>
                                          <p:attrName>r</p:attrName>
                                        </p:attrNameLst>
                                      </p:cBhvr>
                                    </p:animRot>
                                  </p:childTnLst>
                                </p:cTn>
                              </p:par>
                              <p:par>
                                <p:cTn id="47" presetID="2" presetClass="entr" presetSubtype="2" accel="4000" decel="94000" fill="hold" nodeType="withEffect">
                                  <p:stCondLst>
                                    <p:cond delay="7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000" fill="hold"/>
                                        <p:tgtEl>
                                          <p:spTgt spid="11"/>
                                        </p:tgtEl>
                                        <p:attrNameLst>
                                          <p:attrName>ppt_x</p:attrName>
                                        </p:attrNameLst>
                                      </p:cBhvr>
                                      <p:tavLst>
                                        <p:tav tm="0">
                                          <p:val>
                                            <p:strVal val="1+#ppt_w/2"/>
                                          </p:val>
                                        </p:tav>
                                        <p:tav tm="100000">
                                          <p:val>
                                            <p:strVal val="#ppt_x"/>
                                          </p:val>
                                        </p:tav>
                                      </p:tavLst>
                                    </p:anim>
                                    <p:anim calcmode="lin" valueType="num">
                                      <p:cBhvr additive="base">
                                        <p:cTn id="50" dur="1000" fill="hold"/>
                                        <p:tgtEl>
                                          <p:spTgt spid="11"/>
                                        </p:tgtEl>
                                        <p:attrNameLst>
                                          <p:attrName>ppt_y</p:attrName>
                                        </p:attrNameLst>
                                      </p:cBhvr>
                                      <p:tavLst>
                                        <p:tav tm="0">
                                          <p:val>
                                            <p:strVal val="#ppt_y"/>
                                          </p:val>
                                        </p:tav>
                                        <p:tav tm="100000">
                                          <p:val>
                                            <p:strVal val="#ppt_y"/>
                                          </p:val>
                                        </p:tav>
                                      </p:tavLst>
                                    </p:anim>
                                  </p:childTnLst>
                                </p:cTn>
                              </p:par>
                              <p:par>
                                <p:cTn id="51" presetID="8" presetClass="emph" presetSubtype="0" accel="36000" decel="64000" fill="hold" nodeType="withEffect">
                                  <p:stCondLst>
                                    <p:cond delay="700"/>
                                  </p:stCondLst>
                                  <p:childTnLst>
                                    <p:animRot by="5400000">
                                      <p:cBhvr>
                                        <p:cTn id="52" dur="1000" fill="hold"/>
                                        <p:tgtEl>
                                          <p:spTgt spid="11"/>
                                        </p:tgtEl>
                                        <p:attrNameLst>
                                          <p:attrName>r</p:attrName>
                                        </p:attrNameLst>
                                      </p:cBhvr>
                                    </p:animRot>
                                  </p:childTnLst>
                                </p:cTn>
                              </p:par>
                              <p:par>
                                <p:cTn id="53" presetID="2" presetClass="entr" presetSubtype="2" accel="4000" decel="94000" fill="hold" nodeType="withEffect">
                                  <p:stCondLst>
                                    <p:cond delay="8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000" fill="hold"/>
                                        <p:tgtEl>
                                          <p:spTgt spid="12"/>
                                        </p:tgtEl>
                                        <p:attrNameLst>
                                          <p:attrName>ppt_x</p:attrName>
                                        </p:attrNameLst>
                                      </p:cBhvr>
                                      <p:tavLst>
                                        <p:tav tm="0">
                                          <p:val>
                                            <p:strVal val="1+#ppt_w/2"/>
                                          </p:val>
                                        </p:tav>
                                        <p:tav tm="100000">
                                          <p:val>
                                            <p:strVal val="#ppt_x"/>
                                          </p:val>
                                        </p:tav>
                                      </p:tavLst>
                                    </p:anim>
                                    <p:anim calcmode="lin" valueType="num">
                                      <p:cBhvr additive="base">
                                        <p:cTn id="56" dur="1000" fill="hold"/>
                                        <p:tgtEl>
                                          <p:spTgt spid="12"/>
                                        </p:tgtEl>
                                        <p:attrNameLst>
                                          <p:attrName>ppt_y</p:attrName>
                                        </p:attrNameLst>
                                      </p:cBhvr>
                                      <p:tavLst>
                                        <p:tav tm="0">
                                          <p:val>
                                            <p:strVal val="#ppt_y"/>
                                          </p:val>
                                        </p:tav>
                                        <p:tav tm="100000">
                                          <p:val>
                                            <p:strVal val="#ppt_y"/>
                                          </p:val>
                                        </p:tav>
                                      </p:tavLst>
                                    </p:anim>
                                  </p:childTnLst>
                                </p:cTn>
                              </p:par>
                              <p:par>
                                <p:cTn id="57" presetID="8" presetClass="emph" presetSubtype="0" accel="36000" decel="64000" fill="hold" nodeType="withEffect">
                                  <p:stCondLst>
                                    <p:cond delay="800"/>
                                  </p:stCondLst>
                                  <p:childTnLst>
                                    <p:animRot by="5400000">
                                      <p:cBhvr>
                                        <p:cTn id="58" dur="1000" fill="hold"/>
                                        <p:tgtEl>
                                          <p:spTgt spid="12"/>
                                        </p:tgtEl>
                                        <p:attrNameLst>
                                          <p:attrName>r</p:attrName>
                                        </p:attrNameLst>
                                      </p:cBhvr>
                                    </p:animRot>
                                  </p:childTnLst>
                                </p:cTn>
                              </p:par>
                              <p:par>
                                <p:cTn id="59" presetID="2" presetClass="entr" presetSubtype="2" accel="4000" decel="94000" fill="hold" nodeType="withEffect">
                                  <p:stCondLst>
                                    <p:cond delay="90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1000" fill="hold"/>
                                        <p:tgtEl>
                                          <p:spTgt spid="13"/>
                                        </p:tgtEl>
                                        <p:attrNameLst>
                                          <p:attrName>ppt_x</p:attrName>
                                        </p:attrNameLst>
                                      </p:cBhvr>
                                      <p:tavLst>
                                        <p:tav tm="0">
                                          <p:val>
                                            <p:strVal val="1+#ppt_w/2"/>
                                          </p:val>
                                        </p:tav>
                                        <p:tav tm="100000">
                                          <p:val>
                                            <p:strVal val="#ppt_x"/>
                                          </p:val>
                                        </p:tav>
                                      </p:tavLst>
                                    </p:anim>
                                    <p:anim calcmode="lin" valueType="num">
                                      <p:cBhvr additive="base">
                                        <p:cTn id="62" dur="1000" fill="hold"/>
                                        <p:tgtEl>
                                          <p:spTgt spid="13"/>
                                        </p:tgtEl>
                                        <p:attrNameLst>
                                          <p:attrName>ppt_y</p:attrName>
                                        </p:attrNameLst>
                                      </p:cBhvr>
                                      <p:tavLst>
                                        <p:tav tm="0">
                                          <p:val>
                                            <p:strVal val="#ppt_y"/>
                                          </p:val>
                                        </p:tav>
                                        <p:tav tm="100000">
                                          <p:val>
                                            <p:strVal val="#ppt_y"/>
                                          </p:val>
                                        </p:tav>
                                      </p:tavLst>
                                    </p:anim>
                                  </p:childTnLst>
                                </p:cTn>
                              </p:par>
                              <p:par>
                                <p:cTn id="63" presetID="8" presetClass="emph" presetSubtype="0" accel="36000" decel="64000" fill="hold" nodeType="withEffect">
                                  <p:stCondLst>
                                    <p:cond delay="900"/>
                                  </p:stCondLst>
                                  <p:childTnLst>
                                    <p:animRot by="5400000">
                                      <p:cBhvr>
                                        <p:cTn id="64" dur="1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kst slide 2">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20799B5-D46D-1325-C779-AD51F73C90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4B4B090F-BB97-6080-F6FD-FEE397CAC83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47E14A58-753B-572E-DB21-4BD38EAD391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2493617">
            <a:off x="9311217" y="3033713"/>
            <a:ext cx="243416"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A83382F1-94F6-3E52-5B22-E11E27BE63A1}"/>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2493617">
            <a:off x="8354485" y="1835150"/>
            <a:ext cx="740833"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E77B7B0D-C362-86EA-F31B-5CA3C7D7366E}"/>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rot="2493617">
            <a:off x="7848600" y="1651000"/>
            <a:ext cx="264584"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732D68AF-D84A-D8B4-5F2F-C323E21461B0}"/>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rot="2493617">
            <a:off x="7884585" y="2435226"/>
            <a:ext cx="131233"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80D970FE-2EF9-E039-F14F-6BAA070037F2}"/>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rot="2493617">
            <a:off x="8322733" y="2692400"/>
            <a:ext cx="482600"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63C99938-9704-E675-6373-C65E8D3D1AC0}"/>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rot="2493617">
            <a:off x="9192685" y="3790950"/>
            <a:ext cx="232833"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74D2DE1F-0008-AAB5-F67A-D84930F03924}"/>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rot="974352">
            <a:off x="8712201" y="1325564"/>
            <a:ext cx="62441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C40D9DC4-62EE-2B9E-5D4D-1F2CCFEE09EC}"/>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rot="2493617">
            <a:off x="4775201" y="1747838"/>
            <a:ext cx="1022351"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7E6C2E44-F162-C4CB-C4A8-76D41B5911A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rot="2493617">
            <a:off x="5806018" y="4114801"/>
            <a:ext cx="26034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60AE78DD-8255-8D02-E1FA-7228D266E9C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rot="2493617">
            <a:off x="6388101" y="3128964"/>
            <a:ext cx="2239433"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1"/>
          <p:cNvSpPr>
            <a:spLocks noGrp="1"/>
          </p:cNvSpPr>
          <p:nvPr>
            <p:ph type="body" sz="quarter" idx="16"/>
          </p:nvPr>
        </p:nvSpPr>
        <p:spPr>
          <a:xfrm>
            <a:off x="560731" y="4124326"/>
            <a:ext cx="3957251" cy="2518172"/>
          </a:xfrm>
          <a:prstGeom prst="rect">
            <a:avLst/>
          </a:prstGeom>
          <a:solidFill>
            <a:schemeClr val="tx1"/>
          </a:solidFill>
        </p:spPr>
        <p:txBody>
          <a:bodyPr/>
          <a:lstStyle>
            <a:lvl1pPr marL="0" indent="0">
              <a:buNone/>
              <a:defRPr/>
            </a:lvl1pPr>
          </a:lstStyle>
          <a:p>
            <a:pPr lvl="0"/>
            <a:endParaRPr lang="en-US" dirty="0"/>
          </a:p>
        </p:txBody>
      </p:sp>
      <p:sp>
        <p:nvSpPr>
          <p:cNvPr id="16" name="Text Placeholder 23"/>
          <p:cNvSpPr>
            <a:spLocks noGrp="1"/>
          </p:cNvSpPr>
          <p:nvPr>
            <p:ph type="body" sz="quarter" idx="11"/>
          </p:nvPr>
        </p:nvSpPr>
        <p:spPr>
          <a:xfrm>
            <a:off x="681841" y="426810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28" name="Text Placeholder 23"/>
          <p:cNvSpPr>
            <a:spLocks noGrp="1"/>
          </p:cNvSpPr>
          <p:nvPr>
            <p:ph type="body" sz="quarter" idx="12"/>
          </p:nvPr>
        </p:nvSpPr>
        <p:spPr>
          <a:xfrm>
            <a:off x="690865" y="466904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29" name="Text Placeholder 23"/>
          <p:cNvSpPr>
            <a:spLocks noGrp="1"/>
          </p:cNvSpPr>
          <p:nvPr>
            <p:ph type="body" sz="quarter" idx="13"/>
          </p:nvPr>
        </p:nvSpPr>
        <p:spPr>
          <a:xfrm>
            <a:off x="690865" y="506998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30" name="Text Placeholder 23"/>
          <p:cNvSpPr>
            <a:spLocks noGrp="1"/>
          </p:cNvSpPr>
          <p:nvPr>
            <p:ph type="body" sz="quarter" idx="14"/>
          </p:nvPr>
        </p:nvSpPr>
        <p:spPr>
          <a:xfrm>
            <a:off x="690865" y="5690147"/>
            <a:ext cx="3692928" cy="952351"/>
          </a:xfrm>
          <a:prstGeom prst="rect">
            <a:avLst/>
          </a:prstGeom>
        </p:spPr>
        <p:txBody>
          <a:bodyPr>
            <a:noAutofit/>
          </a:bodyPr>
          <a:lstStyle>
            <a:lvl1pPr marL="0" indent="0">
              <a:lnSpc>
                <a:spcPct val="70000"/>
              </a:lnSpc>
              <a:buNone/>
              <a:defRPr sz="1237" baseline="0">
                <a:solidFill>
                  <a:schemeClr val="bg1"/>
                </a:solidFill>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6669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 decel="94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accel="36000" decel="64000" fill="hold" nodeType="withEffect">
                                  <p:stCondLst>
                                    <p:cond delay="0"/>
                                  </p:stCondLst>
                                  <p:childTnLst>
                                    <p:animRot by="5400000">
                                      <p:cBhvr>
                                        <p:cTn id="10" dur="1000" fill="hold"/>
                                        <p:tgtEl>
                                          <p:spTgt spid="4"/>
                                        </p:tgtEl>
                                        <p:attrNameLst>
                                          <p:attrName>r</p:attrName>
                                        </p:attrNameLst>
                                      </p:cBhvr>
                                    </p:animRot>
                                  </p:childTnLst>
                                </p:cTn>
                              </p:par>
                              <p:par>
                                <p:cTn id="11" presetID="2" presetClass="entr" presetSubtype="2" accel="4000" decel="94000" fill="hold" nodeType="withEffect">
                                  <p:stCondLst>
                                    <p:cond delay="1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1+#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8" presetClass="emph" presetSubtype="0" accel="36000" decel="64000" fill="hold" nodeType="withEffect">
                                  <p:stCondLst>
                                    <p:cond delay="100"/>
                                  </p:stCondLst>
                                  <p:childTnLst>
                                    <p:animRot by="5400000">
                                      <p:cBhvr>
                                        <p:cTn id="16" dur="1000" fill="hold"/>
                                        <p:tgtEl>
                                          <p:spTgt spid="5"/>
                                        </p:tgtEl>
                                        <p:attrNameLst>
                                          <p:attrName>r</p:attrName>
                                        </p:attrNameLst>
                                      </p:cBhvr>
                                    </p:animRot>
                                  </p:childTnLst>
                                </p:cTn>
                              </p:par>
                              <p:par>
                                <p:cTn id="17" presetID="2" presetClass="entr" presetSubtype="2" accel="4000" decel="94000" fill="hold"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par>
                                <p:cTn id="21" presetID="8" presetClass="emph" presetSubtype="0" accel="36000" decel="64000" fill="hold" nodeType="withEffect">
                                  <p:stCondLst>
                                    <p:cond delay="200"/>
                                  </p:stCondLst>
                                  <p:childTnLst>
                                    <p:animRot by="5400000">
                                      <p:cBhvr>
                                        <p:cTn id="22" dur="1000" fill="hold"/>
                                        <p:tgtEl>
                                          <p:spTgt spid="6"/>
                                        </p:tgtEl>
                                        <p:attrNameLst>
                                          <p:attrName>r</p:attrName>
                                        </p:attrNameLst>
                                      </p:cBhvr>
                                    </p:animRot>
                                  </p:childTnLst>
                                </p:cTn>
                              </p:par>
                              <p:par>
                                <p:cTn id="23" presetID="2" presetClass="entr" presetSubtype="2" accel="4000" decel="94000" fill="hold" nodeType="withEffect">
                                  <p:stCondLst>
                                    <p:cond delay="3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1+#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par>
                                <p:cTn id="27" presetID="8" presetClass="emph" presetSubtype="0" accel="36000" decel="64000" fill="hold" nodeType="withEffect">
                                  <p:stCondLst>
                                    <p:cond delay="300"/>
                                  </p:stCondLst>
                                  <p:childTnLst>
                                    <p:animRot by="5400000">
                                      <p:cBhvr>
                                        <p:cTn id="28" dur="1000" fill="hold"/>
                                        <p:tgtEl>
                                          <p:spTgt spid="7"/>
                                        </p:tgtEl>
                                        <p:attrNameLst>
                                          <p:attrName>r</p:attrName>
                                        </p:attrNameLst>
                                      </p:cBhvr>
                                    </p:animRot>
                                  </p:childTnLst>
                                </p:cTn>
                              </p:par>
                              <p:par>
                                <p:cTn id="29" presetID="2" presetClass="entr" presetSubtype="2" accel="4000" decel="94000" fill="hold" nodeType="withEffect">
                                  <p:stCondLst>
                                    <p:cond delay="4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000" fill="hold"/>
                                        <p:tgtEl>
                                          <p:spTgt spid="8"/>
                                        </p:tgtEl>
                                        <p:attrNameLst>
                                          <p:attrName>ppt_x</p:attrName>
                                        </p:attrNameLst>
                                      </p:cBhvr>
                                      <p:tavLst>
                                        <p:tav tm="0">
                                          <p:val>
                                            <p:strVal val="1+#ppt_w/2"/>
                                          </p:val>
                                        </p:tav>
                                        <p:tav tm="100000">
                                          <p:val>
                                            <p:strVal val="#ppt_x"/>
                                          </p:val>
                                        </p:tav>
                                      </p:tavLst>
                                    </p:anim>
                                    <p:anim calcmode="lin" valueType="num">
                                      <p:cBhvr additive="base">
                                        <p:cTn id="32" dur="1000" fill="hold"/>
                                        <p:tgtEl>
                                          <p:spTgt spid="8"/>
                                        </p:tgtEl>
                                        <p:attrNameLst>
                                          <p:attrName>ppt_y</p:attrName>
                                        </p:attrNameLst>
                                      </p:cBhvr>
                                      <p:tavLst>
                                        <p:tav tm="0">
                                          <p:val>
                                            <p:strVal val="#ppt_y"/>
                                          </p:val>
                                        </p:tav>
                                        <p:tav tm="100000">
                                          <p:val>
                                            <p:strVal val="#ppt_y"/>
                                          </p:val>
                                        </p:tav>
                                      </p:tavLst>
                                    </p:anim>
                                  </p:childTnLst>
                                </p:cTn>
                              </p:par>
                              <p:par>
                                <p:cTn id="33" presetID="8" presetClass="emph" presetSubtype="0" accel="36000" decel="64000" fill="hold" nodeType="withEffect">
                                  <p:stCondLst>
                                    <p:cond delay="400"/>
                                  </p:stCondLst>
                                  <p:childTnLst>
                                    <p:animRot by="5400000">
                                      <p:cBhvr>
                                        <p:cTn id="34" dur="1000" fill="hold"/>
                                        <p:tgtEl>
                                          <p:spTgt spid="8"/>
                                        </p:tgtEl>
                                        <p:attrNameLst>
                                          <p:attrName>r</p:attrName>
                                        </p:attrNameLst>
                                      </p:cBhvr>
                                    </p:animRot>
                                  </p:childTnLst>
                                </p:cTn>
                              </p:par>
                              <p:par>
                                <p:cTn id="35" presetID="2" presetClass="entr" presetSubtype="2" accel="4000" decel="94000" fill="hold" nodeType="withEffect">
                                  <p:stCondLst>
                                    <p:cond delay="5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1+#ppt_w/2"/>
                                          </p:val>
                                        </p:tav>
                                        <p:tav tm="100000">
                                          <p:val>
                                            <p:strVal val="#ppt_x"/>
                                          </p:val>
                                        </p:tav>
                                      </p:tavLst>
                                    </p:anim>
                                    <p:anim calcmode="lin" valueType="num">
                                      <p:cBhvr additive="base">
                                        <p:cTn id="38" dur="1000" fill="hold"/>
                                        <p:tgtEl>
                                          <p:spTgt spid="9"/>
                                        </p:tgtEl>
                                        <p:attrNameLst>
                                          <p:attrName>ppt_y</p:attrName>
                                        </p:attrNameLst>
                                      </p:cBhvr>
                                      <p:tavLst>
                                        <p:tav tm="0">
                                          <p:val>
                                            <p:strVal val="#ppt_y"/>
                                          </p:val>
                                        </p:tav>
                                        <p:tav tm="100000">
                                          <p:val>
                                            <p:strVal val="#ppt_y"/>
                                          </p:val>
                                        </p:tav>
                                      </p:tavLst>
                                    </p:anim>
                                  </p:childTnLst>
                                </p:cTn>
                              </p:par>
                              <p:par>
                                <p:cTn id="39" presetID="8" presetClass="emph" presetSubtype="0" accel="36000" decel="64000" fill="hold" nodeType="withEffect">
                                  <p:stCondLst>
                                    <p:cond delay="500"/>
                                  </p:stCondLst>
                                  <p:childTnLst>
                                    <p:animRot by="5400000">
                                      <p:cBhvr>
                                        <p:cTn id="40" dur="1000" fill="hold"/>
                                        <p:tgtEl>
                                          <p:spTgt spid="9"/>
                                        </p:tgtEl>
                                        <p:attrNameLst>
                                          <p:attrName>r</p:attrName>
                                        </p:attrNameLst>
                                      </p:cBhvr>
                                    </p:animRot>
                                  </p:childTnLst>
                                </p:cTn>
                              </p:par>
                              <p:par>
                                <p:cTn id="41" presetID="2" presetClass="entr" presetSubtype="2" accel="4000" decel="94000" fill="hold" nodeType="withEffect">
                                  <p:stCondLst>
                                    <p:cond delay="60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1000" fill="hold"/>
                                        <p:tgtEl>
                                          <p:spTgt spid="10"/>
                                        </p:tgtEl>
                                        <p:attrNameLst>
                                          <p:attrName>ppt_x</p:attrName>
                                        </p:attrNameLst>
                                      </p:cBhvr>
                                      <p:tavLst>
                                        <p:tav tm="0">
                                          <p:val>
                                            <p:strVal val="1+#ppt_w/2"/>
                                          </p:val>
                                        </p:tav>
                                        <p:tav tm="100000">
                                          <p:val>
                                            <p:strVal val="#ppt_x"/>
                                          </p:val>
                                        </p:tav>
                                      </p:tavLst>
                                    </p:anim>
                                    <p:anim calcmode="lin" valueType="num">
                                      <p:cBhvr additive="base">
                                        <p:cTn id="44" dur="1000" fill="hold"/>
                                        <p:tgtEl>
                                          <p:spTgt spid="10"/>
                                        </p:tgtEl>
                                        <p:attrNameLst>
                                          <p:attrName>ppt_y</p:attrName>
                                        </p:attrNameLst>
                                      </p:cBhvr>
                                      <p:tavLst>
                                        <p:tav tm="0">
                                          <p:val>
                                            <p:strVal val="#ppt_y"/>
                                          </p:val>
                                        </p:tav>
                                        <p:tav tm="100000">
                                          <p:val>
                                            <p:strVal val="#ppt_y"/>
                                          </p:val>
                                        </p:tav>
                                      </p:tavLst>
                                    </p:anim>
                                  </p:childTnLst>
                                </p:cTn>
                              </p:par>
                              <p:par>
                                <p:cTn id="45" presetID="8" presetClass="emph" presetSubtype="0" accel="36000" decel="64000" fill="hold" nodeType="withEffect">
                                  <p:stCondLst>
                                    <p:cond delay="600"/>
                                  </p:stCondLst>
                                  <p:childTnLst>
                                    <p:animRot by="5400000">
                                      <p:cBhvr>
                                        <p:cTn id="46" dur="1000" fill="hold"/>
                                        <p:tgtEl>
                                          <p:spTgt spid="10"/>
                                        </p:tgtEl>
                                        <p:attrNameLst>
                                          <p:attrName>r</p:attrName>
                                        </p:attrNameLst>
                                      </p:cBhvr>
                                    </p:animRot>
                                  </p:childTnLst>
                                </p:cTn>
                              </p:par>
                              <p:par>
                                <p:cTn id="47" presetID="2" presetClass="entr" presetSubtype="2" accel="4000" decel="94000" fill="hold" nodeType="withEffect">
                                  <p:stCondLst>
                                    <p:cond delay="7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000" fill="hold"/>
                                        <p:tgtEl>
                                          <p:spTgt spid="11"/>
                                        </p:tgtEl>
                                        <p:attrNameLst>
                                          <p:attrName>ppt_x</p:attrName>
                                        </p:attrNameLst>
                                      </p:cBhvr>
                                      <p:tavLst>
                                        <p:tav tm="0">
                                          <p:val>
                                            <p:strVal val="1+#ppt_w/2"/>
                                          </p:val>
                                        </p:tav>
                                        <p:tav tm="100000">
                                          <p:val>
                                            <p:strVal val="#ppt_x"/>
                                          </p:val>
                                        </p:tav>
                                      </p:tavLst>
                                    </p:anim>
                                    <p:anim calcmode="lin" valueType="num">
                                      <p:cBhvr additive="base">
                                        <p:cTn id="50" dur="1000" fill="hold"/>
                                        <p:tgtEl>
                                          <p:spTgt spid="11"/>
                                        </p:tgtEl>
                                        <p:attrNameLst>
                                          <p:attrName>ppt_y</p:attrName>
                                        </p:attrNameLst>
                                      </p:cBhvr>
                                      <p:tavLst>
                                        <p:tav tm="0">
                                          <p:val>
                                            <p:strVal val="#ppt_y"/>
                                          </p:val>
                                        </p:tav>
                                        <p:tav tm="100000">
                                          <p:val>
                                            <p:strVal val="#ppt_y"/>
                                          </p:val>
                                        </p:tav>
                                      </p:tavLst>
                                    </p:anim>
                                  </p:childTnLst>
                                </p:cTn>
                              </p:par>
                              <p:par>
                                <p:cTn id="51" presetID="8" presetClass="emph" presetSubtype="0" accel="36000" decel="64000" fill="hold" nodeType="withEffect">
                                  <p:stCondLst>
                                    <p:cond delay="700"/>
                                  </p:stCondLst>
                                  <p:childTnLst>
                                    <p:animRot by="5400000">
                                      <p:cBhvr>
                                        <p:cTn id="52" dur="1000" fill="hold"/>
                                        <p:tgtEl>
                                          <p:spTgt spid="11"/>
                                        </p:tgtEl>
                                        <p:attrNameLst>
                                          <p:attrName>r</p:attrName>
                                        </p:attrNameLst>
                                      </p:cBhvr>
                                    </p:animRot>
                                  </p:childTnLst>
                                </p:cTn>
                              </p:par>
                              <p:par>
                                <p:cTn id="53" presetID="2" presetClass="entr" presetSubtype="2" accel="4000" decel="94000" fill="hold" nodeType="withEffect">
                                  <p:stCondLst>
                                    <p:cond delay="8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000" fill="hold"/>
                                        <p:tgtEl>
                                          <p:spTgt spid="12"/>
                                        </p:tgtEl>
                                        <p:attrNameLst>
                                          <p:attrName>ppt_x</p:attrName>
                                        </p:attrNameLst>
                                      </p:cBhvr>
                                      <p:tavLst>
                                        <p:tav tm="0">
                                          <p:val>
                                            <p:strVal val="1+#ppt_w/2"/>
                                          </p:val>
                                        </p:tav>
                                        <p:tav tm="100000">
                                          <p:val>
                                            <p:strVal val="#ppt_x"/>
                                          </p:val>
                                        </p:tav>
                                      </p:tavLst>
                                    </p:anim>
                                    <p:anim calcmode="lin" valueType="num">
                                      <p:cBhvr additive="base">
                                        <p:cTn id="56" dur="1000" fill="hold"/>
                                        <p:tgtEl>
                                          <p:spTgt spid="12"/>
                                        </p:tgtEl>
                                        <p:attrNameLst>
                                          <p:attrName>ppt_y</p:attrName>
                                        </p:attrNameLst>
                                      </p:cBhvr>
                                      <p:tavLst>
                                        <p:tav tm="0">
                                          <p:val>
                                            <p:strVal val="#ppt_y"/>
                                          </p:val>
                                        </p:tav>
                                        <p:tav tm="100000">
                                          <p:val>
                                            <p:strVal val="#ppt_y"/>
                                          </p:val>
                                        </p:tav>
                                      </p:tavLst>
                                    </p:anim>
                                  </p:childTnLst>
                                </p:cTn>
                              </p:par>
                              <p:par>
                                <p:cTn id="57" presetID="8" presetClass="emph" presetSubtype="0" accel="36000" decel="64000" fill="hold" nodeType="withEffect">
                                  <p:stCondLst>
                                    <p:cond delay="800"/>
                                  </p:stCondLst>
                                  <p:childTnLst>
                                    <p:animRot by="5400000">
                                      <p:cBhvr>
                                        <p:cTn id="58" dur="1000" fill="hold"/>
                                        <p:tgtEl>
                                          <p:spTgt spid="12"/>
                                        </p:tgtEl>
                                        <p:attrNameLst>
                                          <p:attrName>r</p:attrName>
                                        </p:attrNameLst>
                                      </p:cBhvr>
                                    </p:animRot>
                                  </p:childTnLst>
                                </p:cTn>
                              </p:par>
                              <p:par>
                                <p:cTn id="59" presetID="2" presetClass="entr" presetSubtype="2" accel="4000" decel="94000" fill="hold" nodeType="withEffect">
                                  <p:stCondLst>
                                    <p:cond delay="90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1000" fill="hold"/>
                                        <p:tgtEl>
                                          <p:spTgt spid="13"/>
                                        </p:tgtEl>
                                        <p:attrNameLst>
                                          <p:attrName>ppt_x</p:attrName>
                                        </p:attrNameLst>
                                      </p:cBhvr>
                                      <p:tavLst>
                                        <p:tav tm="0">
                                          <p:val>
                                            <p:strVal val="1+#ppt_w/2"/>
                                          </p:val>
                                        </p:tav>
                                        <p:tav tm="100000">
                                          <p:val>
                                            <p:strVal val="#ppt_x"/>
                                          </p:val>
                                        </p:tav>
                                      </p:tavLst>
                                    </p:anim>
                                    <p:anim calcmode="lin" valueType="num">
                                      <p:cBhvr additive="base">
                                        <p:cTn id="62" dur="1000" fill="hold"/>
                                        <p:tgtEl>
                                          <p:spTgt spid="13"/>
                                        </p:tgtEl>
                                        <p:attrNameLst>
                                          <p:attrName>ppt_y</p:attrName>
                                        </p:attrNameLst>
                                      </p:cBhvr>
                                      <p:tavLst>
                                        <p:tav tm="0">
                                          <p:val>
                                            <p:strVal val="#ppt_y"/>
                                          </p:val>
                                        </p:tav>
                                        <p:tav tm="100000">
                                          <p:val>
                                            <p:strVal val="#ppt_y"/>
                                          </p:val>
                                        </p:tav>
                                      </p:tavLst>
                                    </p:anim>
                                  </p:childTnLst>
                                </p:cTn>
                              </p:par>
                              <p:par>
                                <p:cTn id="63" presetID="8" presetClass="emph" presetSubtype="0" accel="36000" decel="64000" fill="hold" nodeType="withEffect">
                                  <p:stCondLst>
                                    <p:cond delay="900"/>
                                  </p:stCondLst>
                                  <p:childTnLst>
                                    <p:animRot by="5400000">
                                      <p:cBhvr>
                                        <p:cTn id="64" dur="1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slide 3">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7D9E171-0A45-5088-4086-BE2BC2E2F74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0507909E-A3B6-DD1A-F1B3-986F2E17AB7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DA1E8EE-A17E-FB3C-7F52-251C2E7981A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20395018">
            <a:off x="7833784" y="234950"/>
            <a:ext cx="6443133"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07D9057-B3CC-C6AE-06F6-A7903B9276F1}"/>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20395018">
            <a:off x="7838018" y="231775"/>
            <a:ext cx="6443133"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8D69EB7-1D1D-085B-E60D-D4AA8611C9C4}"/>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rot="20395018">
            <a:off x="7833784" y="234950"/>
            <a:ext cx="6443133"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3"/>
          <p:cNvSpPr>
            <a:spLocks noGrp="1"/>
          </p:cNvSpPr>
          <p:nvPr>
            <p:ph type="body" sz="quarter" idx="11"/>
          </p:nvPr>
        </p:nvSpPr>
        <p:spPr>
          <a:xfrm>
            <a:off x="1018464" y="2995058"/>
            <a:ext cx="3692928" cy="594965"/>
          </a:xfrm>
          <a:prstGeom prst="rect">
            <a:avLst/>
          </a:prstGeom>
        </p:spPr>
        <p:txBody>
          <a:bodyPr>
            <a:noAutofit/>
          </a:bodyPr>
          <a:lstStyle>
            <a:lvl1pPr marL="0" indent="0">
              <a:buNone/>
              <a:defRPr sz="3374" b="1" cap="all" baseline="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20692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3"/>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slide 3">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DA7FE10-CB54-A795-AFD0-463263A1F06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E26D8A63-7810-8F28-F7C8-0D1E1916003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00D0AEB7-7AC6-ACA9-A4F7-B5225576146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20395018">
            <a:off x="7833784" y="234950"/>
            <a:ext cx="6443133"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A4CE66A-1D4E-B31E-4561-CFE71DBB2786}"/>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20395018">
            <a:off x="7838018" y="231775"/>
            <a:ext cx="6443133"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D87F582A-AAFD-FB71-D6C3-55BE4FDD8DEB}"/>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rot="20395018">
            <a:off x="7833784" y="234950"/>
            <a:ext cx="6443133"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1"/>
          <p:cNvSpPr>
            <a:spLocks noGrp="1"/>
          </p:cNvSpPr>
          <p:nvPr>
            <p:ph type="body" sz="quarter" idx="16"/>
          </p:nvPr>
        </p:nvSpPr>
        <p:spPr>
          <a:xfrm>
            <a:off x="560731" y="4124326"/>
            <a:ext cx="3957251" cy="2518172"/>
          </a:xfrm>
          <a:prstGeom prst="rect">
            <a:avLst/>
          </a:prstGeom>
          <a:solidFill>
            <a:schemeClr val="tx1"/>
          </a:solidFill>
        </p:spPr>
        <p:txBody>
          <a:bodyPr/>
          <a:lstStyle>
            <a:lvl1pPr marL="0" indent="0">
              <a:buNone/>
              <a:defRPr/>
            </a:lvl1pPr>
          </a:lstStyle>
          <a:p>
            <a:pPr lvl="0"/>
            <a:endParaRPr lang="en-US" dirty="0"/>
          </a:p>
        </p:txBody>
      </p:sp>
      <p:sp>
        <p:nvSpPr>
          <p:cNvPr id="9" name="Text Placeholder 23"/>
          <p:cNvSpPr>
            <a:spLocks noGrp="1"/>
          </p:cNvSpPr>
          <p:nvPr>
            <p:ph type="body" sz="quarter" idx="11"/>
          </p:nvPr>
        </p:nvSpPr>
        <p:spPr>
          <a:xfrm>
            <a:off x="681841" y="426810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0" name="Text Placeholder 23"/>
          <p:cNvSpPr>
            <a:spLocks noGrp="1"/>
          </p:cNvSpPr>
          <p:nvPr>
            <p:ph type="body" sz="quarter" idx="12"/>
          </p:nvPr>
        </p:nvSpPr>
        <p:spPr>
          <a:xfrm>
            <a:off x="690865" y="466904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1" name="Text Placeholder 23"/>
          <p:cNvSpPr>
            <a:spLocks noGrp="1"/>
          </p:cNvSpPr>
          <p:nvPr>
            <p:ph type="body" sz="quarter" idx="13"/>
          </p:nvPr>
        </p:nvSpPr>
        <p:spPr>
          <a:xfrm>
            <a:off x="690865" y="506998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2" name="Text Placeholder 23"/>
          <p:cNvSpPr>
            <a:spLocks noGrp="1"/>
          </p:cNvSpPr>
          <p:nvPr>
            <p:ph type="body" sz="quarter" idx="14"/>
          </p:nvPr>
        </p:nvSpPr>
        <p:spPr>
          <a:xfrm>
            <a:off x="690865" y="5690147"/>
            <a:ext cx="3692928" cy="952351"/>
          </a:xfrm>
          <a:prstGeom prst="rect">
            <a:avLst/>
          </a:prstGeom>
        </p:spPr>
        <p:txBody>
          <a:bodyPr>
            <a:noAutofit/>
          </a:bodyPr>
          <a:lstStyle>
            <a:lvl1pPr marL="0" indent="0">
              <a:lnSpc>
                <a:spcPct val="70000"/>
              </a:lnSpc>
              <a:buNone/>
              <a:defRPr sz="1237" baseline="0">
                <a:solidFill>
                  <a:schemeClr val="bg1"/>
                </a:solidFill>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4501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3"/>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 slide 4">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32BC9EE-D3E9-C754-075A-F53F7D0AFFB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2E0E9DB8-3011-873D-3E75-621F2A205C8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4689FA6-61ED-6117-8AC6-43B529819D9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2790805" flipH="1">
            <a:off x="7023100" y="2100263"/>
            <a:ext cx="3786717"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141D021-643E-77FE-F7CE-D6701A0B6FC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3523040" flipH="1" flipV="1">
            <a:off x="9902296" y="-1073149"/>
            <a:ext cx="2295525" cy="513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3"/>
          <p:cNvSpPr>
            <a:spLocks noGrp="1"/>
          </p:cNvSpPr>
          <p:nvPr>
            <p:ph type="body" sz="quarter" idx="11"/>
          </p:nvPr>
        </p:nvSpPr>
        <p:spPr>
          <a:xfrm>
            <a:off x="1018464" y="2995058"/>
            <a:ext cx="3692928" cy="594965"/>
          </a:xfrm>
          <a:prstGeom prst="rect">
            <a:avLst/>
          </a:prstGeom>
        </p:spPr>
        <p:txBody>
          <a:bodyPr>
            <a:noAutofit/>
          </a:bodyPr>
          <a:lstStyle>
            <a:lvl1pPr marL="0" indent="0">
              <a:buNone/>
              <a:defRPr sz="3374" b="1" cap="all" baseline="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28586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par>
                                <p:cTn id="8" presetID="6" presetClass="entr" presetSubtype="32" fill="hold" nodeType="withEffect">
                                  <p:stCondLst>
                                    <p:cond delay="200"/>
                                  </p:stCondLst>
                                  <p:childTnLst>
                                    <p:set>
                                      <p:cBhvr>
                                        <p:cTn id="9" dur="1" fill="hold">
                                          <p:stCondLst>
                                            <p:cond delay="0"/>
                                          </p:stCondLst>
                                        </p:cTn>
                                        <p:tgtEl>
                                          <p:spTgt spid="4"/>
                                        </p:tgtEl>
                                        <p:attrNameLst>
                                          <p:attrName>style.visibility</p:attrName>
                                        </p:attrNameLst>
                                      </p:cBhvr>
                                      <p:to>
                                        <p:strVal val="visible"/>
                                      </p:to>
                                    </p:set>
                                    <p:animEffect transition="in" filter="circle(out)">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kst slide 4">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D40E04E-4B7E-E35A-337D-86C8BBA1BE1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EAE2DC72-8098-B768-A989-65447DF6F6E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8604B23-E635-ABCB-B61E-B21A2767CAA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2790805" flipH="1">
            <a:off x="7023100" y="2100263"/>
            <a:ext cx="3786717"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FB4E08E-A753-23F1-6022-0F8517B19FE3}"/>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3523040" flipH="1" flipV="1">
            <a:off x="9902296" y="-1073149"/>
            <a:ext cx="2295525" cy="513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11"/>
          <p:cNvSpPr>
            <a:spLocks noGrp="1"/>
          </p:cNvSpPr>
          <p:nvPr>
            <p:ph type="body" sz="quarter" idx="16"/>
          </p:nvPr>
        </p:nvSpPr>
        <p:spPr>
          <a:xfrm>
            <a:off x="560731" y="4124326"/>
            <a:ext cx="3957251" cy="2518172"/>
          </a:xfrm>
          <a:prstGeom prst="rect">
            <a:avLst/>
          </a:prstGeom>
          <a:solidFill>
            <a:schemeClr val="tx1"/>
          </a:solidFill>
        </p:spPr>
        <p:txBody>
          <a:bodyPr/>
          <a:lstStyle>
            <a:lvl1pPr marL="0" indent="0">
              <a:buNone/>
              <a:defRPr/>
            </a:lvl1pPr>
          </a:lstStyle>
          <a:p>
            <a:pPr lvl="0"/>
            <a:endParaRPr lang="en-US" dirty="0"/>
          </a:p>
        </p:txBody>
      </p:sp>
      <p:sp>
        <p:nvSpPr>
          <p:cNvPr id="10" name="Text Placeholder 23"/>
          <p:cNvSpPr>
            <a:spLocks noGrp="1"/>
          </p:cNvSpPr>
          <p:nvPr>
            <p:ph type="body" sz="quarter" idx="11"/>
          </p:nvPr>
        </p:nvSpPr>
        <p:spPr>
          <a:xfrm>
            <a:off x="681841" y="426810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1" name="Text Placeholder 23"/>
          <p:cNvSpPr>
            <a:spLocks noGrp="1"/>
          </p:cNvSpPr>
          <p:nvPr>
            <p:ph type="body" sz="quarter" idx="12"/>
          </p:nvPr>
        </p:nvSpPr>
        <p:spPr>
          <a:xfrm>
            <a:off x="690865" y="466904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2" name="Text Placeholder 23"/>
          <p:cNvSpPr>
            <a:spLocks noGrp="1"/>
          </p:cNvSpPr>
          <p:nvPr>
            <p:ph type="body" sz="quarter" idx="13"/>
          </p:nvPr>
        </p:nvSpPr>
        <p:spPr>
          <a:xfrm>
            <a:off x="690865" y="506998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3" name="Text Placeholder 23"/>
          <p:cNvSpPr>
            <a:spLocks noGrp="1"/>
          </p:cNvSpPr>
          <p:nvPr>
            <p:ph type="body" sz="quarter" idx="14"/>
          </p:nvPr>
        </p:nvSpPr>
        <p:spPr>
          <a:xfrm>
            <a:off x="690865" y="5690147"/>
            <a:ext cx="3692928" cy="952351"/>
          </a:xfrm>
          <a:prstGeom prst="rect">
            <a:avLst/>
          </a:prstGeom>
        </p:spPr>
        <p:txBody>
          <a:bodyPr>
            <a:noAutofit/>
          </a:bodyPr>
          <a:lstStyle>
            <a:lvl1pPr marL="0" indent="0">
              <a:lnSpc>
                <a:spcPct val="70000"/>
              </a:lnSpc>
              <a:buNone/>
              <a:defRPr sz="1237" baseline="0">
                <a:solidFill>
                  <a:schemeClr val="bg1"/>
                </a:solidFill>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3375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par>
                                <p:cTn id="8" presetID="6" presetClass="entr" presetSubtype="32" fill="hold" nodeType="withEffect">
                                  <p:stCondLst>
                                    <p:cond delay="200"/>
                                  </p:stCondLst>
                                  <p:childTnLst>
                                    <p:set>
                                      <p:cBhvr>
                                        <p:cTn id="9" dur="1" fill="hold">
                                          <p:stCondLst>
                                            <p:cond delay="0"/>
                                          </p:stCondLst>
                                        </p:cTn>
                                        <p:tgtEl>
                                          <p:spTgt spid="4"/>
                                        </p:tgtEl>
                                        <p:attrNameLst>
                                          <p:attrName>style.visibility</p:attrName>
                                        </p:attrNameLst>
                                      </p:cBhvr>
                                      <p:to>
                                        <p:strVal val="visible"/>
                                      </p:to>
                                    </p:set>
                                    <p:animEffect transition="in" filter="circle(out)">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slide 5">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2F98648-A2E6-9032-0349-66BAEB7D02E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C4B9290B-4D6A-F583-110E-FF8D43B5060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3B66E2A-F51A-7592-ECE9-594A7085E52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3156593">
            <a:off x="7270751" y="1577976"/>
            <a:ext cx="3752850" cy="3930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41809DC-359B-F8EF-4F23-6588E17A009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3156593">
            <a:off x="7239794" y="1631157"/>
            <a:ext cx="3751263" cy="393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40E6F665-2819-23B3-C320-493C8C35A382}"/>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rot="12624287">
            <a:off x="10498667" y="4311651"/>
            <a:ext cx="2180167"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3"/>
          <p:cNvSpPr>
            <a:spLocks noGrp="1"/>
          </p:cNvSpPr>
          <p:nvPr>
            <p:ph type="body" sz="quarter" idx="11"/>
          </p:nvPr>
        </p:nvSpPr>
        <p:spPr>
          <a:xfrm>
            <a:off x="1018464" y="2995058"/>
            <a:ext cx="3692928" cy="594965"/>
          </a:xfrm>
          <a:prstGeom prst="rect">
            <a:avLst/>
          </a:prstGeom>
        </p:spPr>
        <p:txBody>
          <a:bodyPr>
            <a:noAutofit/>
          </a:bodyPr>
          <a:lstStyle>
            <a:lvl1pPr marL="0" indent="0">
              <a:buNone/>
              <a:defRPr sz="3374" b="1" cap="all" baseline="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8628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par>
                                <p:cTn id="8" presetID="55"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ppt_w*0.70"/>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animEffect transition="in" filter="fade">
                                      <p:cBhvr>
                                        <p:cTn id="12" dur="1000"/>
                                        <p:tgtEl>
                                          <p:spTgt spid="4"/>
                                        </p:tgtEl>
                                      </p:cBhvr>
                                    </p:animEffect>
                                  </p:childTnLst>
                                </p:cTn>
                              </p:par>
                              <p:par>
                                <p:cTn id="13" presetID="22" presetClass="entr" presetSubtype="4" fill="hold" nodeType="withEffect">
                                  <p:stCondLst>
                                    <p:cond delay="30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kst slide 5">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DBFAAF9-DCBF-F435-1B83-BBBD0697B48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CED749EC-4EF7-CFF3-484E-D1620B4C2116}"/>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F9DF29BE-9317-BD05-35E2-67E32326BFC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3156593">
            <a:off x="7270751" y="1577976"/>
            <a:ext cx="3752850" cy="3930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31B2C70-00B3-9154-6D2D-7BB2E997179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3156593">
            <a:off x="7239794" y="1631157"/>
            <a:ext cx="3751263" cy="393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B4B4CE63-D72F-C2B7-1E84-6D4B0453906B}"/>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rot="12624287">
            <a:off x="10498667" y="4311651"/>
            <a:ext cx="2180167"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1"/>
          <p:cNvSpPr>
            <a:spLocks noGrp="1"/>
          </p:cNvSpPr>
          <p:nvPr>
            <p:ph type="body" sz="quarter" idx="16"/>
          </p:nvPr>
        </p:nvSpPr>
        <p:spPr>
          <a:xfrm>
            <a:off x="560731" y="4124326"/>
            <a:ext cx="3957251" cy="2518172"/>
          </a:xfrm>
          <a:prstGeom prst="rect">
            <a:avLst/>
          </a:prstGeom>
          <a:solidFill>
            <a:schemeClr val="tx1"/>
          </a:solidFill>
        </p:spPr>
        <p:txBody>
          <a:bodyPr/>
          <a:lstStyle>
            <a:lvl1pPr marL="0" indent="0">
              <a:buNone/>
              <a:defRPr/>
            </a:lvl1pPr>
          </a:lstStyle>
          <a:p>
            <a:pPr lvl="0"/>
            <a:endParaRPr lang="en-US" dirty="0"/>
          </a:p>
        </p:txBody>
      </p:sp>
      <p:sp>
        <p:nvSpPr>
          <p:cNvPr id="9" name="Text Placeholder 23"/>
          <p:cNvSpPr>
            <a:spLocks noGrp="1"/>
          </p:cNvSpPr>
          <p:nvPr>
            <p:ph type="body" sz="quarter" idx="11"/>
          </p:nvPr>
        </p:nvSpPr>
        <p:spPr>
          <a:xfrm>
            <a:off x="681841" y="426810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2" name="Text Placeholder 23"/>
          <p:cNvSpPr>
            <a:spLocks noGrp="1"/>
          </p:cNvSpPr>
          <p:nvPr>
            <p:ph type="body" sz="quarter" idx="12"/>
          </p:nvPr>
        </p:nvSpPr>
        <p:spPr>
          <a:xfrm>
            <a:off x="690865" y="466904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3" name="Text Placeholder 23"/>
          <p:cNvSpPr>
            <a:spLocks noGrp="1"/>
          </p:cNvSpPr>
          <p:nvPr>
            <p:ph type="body" sz="quarter" idx="13"/>
          </p:nvPr>
        </p:nvSpPr>
        <p:spPr>
          <a:xfrm>
            <a:off x="690865" y="506998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4" name="Text Placeholder 23"/>
          <p:cNvSpPr>
            <a:spLocks noGrp="1"/>
          </p:cNvSpPr>
          <p:nvPr>
            <p:ph type="body" sz="quarter" idx="14"/>
          </p:nvPr>
        </p:nvSpPr>
        <p:spPr>
          <a:xfrm>
            <a:off x="690865" y="5690147"/>
            <a:ext cx="3692928" cy="952351"/>
          </a:xfrm>
          <a:prstGeom prst="rect">
            <a:avLst/>
          </a:prstGeom>
        </p:spPr>
        <p:txBody>
          <a:bodyPr>
            <a:noAutofit/>
          </a:bodyPr>
          <a:lstStyle>
            <a:lvl1pPr marL="0" indent="0">
              <a:lnSpc>
                <a:spcPct val="70000"/>
              </a:lnSpc>
              <a:buNone/>
              <a:defRPr sz="1237" baseline="0">
                <a:solidFill>
                  <a:schemeClr val="bg1"/>
                </a:solidFill>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547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par>
                                <p:cTn id="8" presetID="55"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strVal val="#ppt_w*0.70"/>
                                          </p:val>
                                        </p:tav>
                                        <p:tav tm="100000">
                                          <p:val>
                                            <p:strVal val="#ppt_w"/>
                                          </p:val>
                                        </p:tav>
                                      </p:tavLst>
                                    </p:anim>
                                    <p:anim calcmode="lin" valueType="num">
                                      <p:cBhvr>
                                        <p:cTn id="11" dur="1000" fill="hold"/>
                                        <p:tgtEl>
                                          <p:spTgt spid="4"/>
                                        </p:tgtEl>
                                        <p:attrNameLst>
                                          <p:attrName>ppt_h</p:attrName>
                                        </p:attrNameLst>
                                      </p:cBhvr>
                                      <p:tavLst>
                                        <p:tav tm="0">
                                          <p:val>
                                            <p:strVal val="#ppt_h"/>
                                          </p:val>
                                        </p:tav>
                                        <p:tav tm="100000">
                                          <p:val>
                                            <p:strVal val="#ppt_h"/>
                                          </p:val>
                                        </p:tav>
                                      </p:tavLst>
                                    </p:anim>
                                    <p:animEffect transition="in" filter="fade">
                                      <p:cBhvr>
                                        <p:cTn id="12" dur="1000"/>
                                        <p:tgtEl>
                                          <p:spTgt spid="4"/>
                                        </p:tgtEl>
                                      </p:cBhvr>
                                    </p:animEffect>
                                  </p:childTnLst>
                                </p:cTn>
                              </p:par>
                              <p:par>
                                <p:cTn id="13" presetID="22" presetClass="entr" presetSubtype="4" fill="hold" nodeType="withEffect">
                                  <p:stCondLst>
                                    <p:cond delay="30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slide 6">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75CFAD3-C60F-F8A0-1C90-4BA495019C3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D3166B70-21B9-64A6-0CEA-6A92923577C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C543D7D6-112A-9E79-98E8-248A354AEC1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09684" y="895350"/>
            <a:ext cx="6858000" cy="508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305C8B5-955B-67C5-6F54-7A8B4C893003}"/>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505451" y="874713"/>
            <a:ext cx="6858000" cy="509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3"/>
          <p:cNvSpPr>
            <a:spLocks noGrp="1"/>
          </p:cNvSpPr>
          <p:nvPr>
            <p:ph type="body" sz="quarter" idx="11"/>
          </p:nvPr>
        </p:nvSpPr>
        <p:spPr>
          <a:xfrm>
            <a:off x="1018464" y="2995058"/>
            <a:ext cx="3692928" cy="594965"/>
          </a:xfrm>
          <a:prstGeom prst="rect">
            <a:avLst/>
          </a:prstGeom>
        </p:spPr>
        <p:txBody>
          <a:bodyPr>
            <a:noAutofit/>
          </a:bodyPr>
          <a:lstStyle>
            <a:lvl1pPr marL="0" indent="0">
              <a:buNone/>
              <a:defRPr sz="3374" b="1" baseline="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196633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par>
                                <p:cTn id="8" presetID="22" presetClass="entr" presetSubtype="2" fill="hold"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kst slide 6">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0F87140-3EB1-2B72-05C7-CFBBEE5D0BA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CF1F6914-DB99-A47B-4656-BFAF92D25CD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70C1D60-D3A5-CBA0-2876-B91C0D8A64C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09684" y="895350"/>
            <a:ext cx="6858000" cy="508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CD693F6-257F-2E7A-54F8-6C6EAEB07E95}"/>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505451" y="874713"/>
            <a:ext cx="6858000" cy="509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11"/>
          <p:cNvSpPr>
            <a:spLocks noGrp="1"/>
          </p:cNvSpPr>
          <p:nvPr>
            <p:ph type="body" sz="quarter" idx="16"/>
          </p:nvPr>
        </p:nvSpPr>
        <p:spPr>
          <a:xfrm>
            <a:off x="560731" y="4124326"/>
            <a:ext cx="3957251" cy="2518172"/>
          </a:xfrm>
          <a:prstGeom prst="rect">
            <a:avLst/>
          </a:prstGeom>
          <a:solidFill>
            <a:schemeClr val="tx1"/>
          </a:solidFill>
        </p:spPr>
        <p:txBody>
          <a:bodyPr/>
          <a:lstStyle>
            <a:lvl1pPr marL="0" indent="0">
              <a:buNone/>
              <a:defRPr/>
            </a:lvl1pPr>
          </a:lstStyle>
          <a:p>
            <a:pPr lvl="0"/>
            <a:endParaRPr lang="en-US" dirty="0"/>
          </a:p>
        </p:txBody>
      </p:sp>
      <p:sp>
        <p:nvSpPr>
          <p:cNvPr id="10" name="Text Placeholder 23"/>
          <p:cNvSpPr>
            <a:spLocks noGrp="1"/>
          </p:cNvSpPr>
          <p:nvPr>
            <p:ph type="body" sz="quarter" idx="11"/>
          </p:nvPr>
        </p:nvSpPr>
        <p:spPr>
          <a:xfrm>
            <a:off x="681841" y="426810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1" name="Text Placeholder 23"/>
          <p:cNvSpPr>
            <a:spLocks noGrp="1"/>
          </p:cNvSpPr>
          <p:nvPr>
            <p:ph type="body" sz="quarter" idx="12"/>
          </p:nvPr>
        </p:nvSpPr>
        <p:spPr>
          <a:xfrm>
            <a:off x="690865" y="466904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2" name="Text Placeholder 23"/>
          <p:cNvSpPr>
            <a:spLocks noGrp="1"/>
          </p:cNvSpPr>
          <p:nvPr>
            <p:ph type="body" sz="quarter" idx="13"/>
          </p:nvPr>
        </p:nvSpPr>
        <p:spPr>
          <a:xfrm>
            <a:off x="690865" y="5069981"/>
            <a:ext cx="3692928" cy="594965"/>
          </a:xfrm>
          <a:prstGeom prst="rect">
            <a:avLst/>
          </a:prstGeom>
        </p:spPr>
        <p:txBody>
          <a:bodyPr>
            <a:noAutofit/>
          </a:bodyPr>
          <a:lstStyle>
            <a:lvl1pPr marL="0" indent="0">
              <a:buNone/>
              <a:defRPr sz="2700" cap="all" baseline="0">
                <a:solidFill>
                  <a:schemeClr val="bg1"/>
                </a:solidFill>
                <a:latin typeface="Arial Narrow" panose="020B0606020202030204" pitchFamily="34" charset="0"/>
              </a:defRPr>
            </a:lvl1pPr>
          </a:lstStyle>
          <a:p>
            <a:pPr lvl="0"/>
            <a:r>
              <a:rPr lang="en-US"/>
              <a:t>Click to edit Master text styles</a:t>
            </a:r>
          </a:p>
        </p:txBody>
      </p:sp>
      <p:sp>
        <p:nvSpPr>
          <p:cNvPr id="13" name="Text Placeholder 23"/>
          <p:cNvSpPr>
            <a:spLocks noGrp="1"/>
          </p:cNvSpPr>
          <p:nvPr>
            <p:ph type="body" sz="quarter" idx="14"/>
          </p:nvPr>
        </p:nvSpPr>
        <p:spPr>
          <a:xfrm>
            <a:off x="690865" y="5690147"/>
            <a:ext cx="3692928" cy="952351"/>
          </a:xfrm>
          <a:prstGeom prst="rect">
            <a:avLst/>
          </a:prstGeom>
        </p:spPr>
        <p:txBody>
          <a:bodyPr>
            <a:noAutofit/>
          </a:bodyPr>
          <a:lstStyle>
            <a:lvl1pPr marL="0" indent="0">
              <a:lnSpc>
                <a:spcPct val="70000"/>
              </a:lnSpc>
              <a:buNone/>
              <a:defRPr sz="1237" baseline="0">
                <a:solidFill>
                  <a:schemeClr val="bg1"/>
                </a:solidFill>
                <a:latin typeface="Arial Narrow" panose="020B060602020203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13956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par>
                                <p:cTn id="8" presetID="22" presetClass="entr" presetSubtype="2" fill="hold"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slide 7">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E2D023B-2828-37BE-8DE7-17BD19CB9E1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982642">
            <a:off x="2747698" y="-3948906"/>
            <a:ext cx="7107238" cy="136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a:hlinkClick r:id="rId3" action="ppaction://hlinksldjump"/>
            <a:extLst>
              <a:ext uri="{FF2B5EF4-FFF2-40B4-BE49-F238E27FC236}">
                <a16:creationId xmlns:a16="http://schemas.microsoft.com/office/drawing/2014/main" id="{06B373C9-0A64-9FBB-4A0F-B51ED9E4525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254F313-A390-C350-7358-4AA84D41115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9703695">
            <a:off x="8583085" y="3529014"/>
            <a:ext cx="1314449"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8642424-F760-50ED-DD10-7CB41064ED9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rot="13407259">
            <a:off x="10124018" y="3030538"/>
            <a:ext cx="1071033"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D97F4A32-1C70-E987-8FD0-4973081DBAA9}"/>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rot="11672066">
            <a:off x="6534151" y="1219201"/>
            <a:ext cx="24638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23"/>
          <p:cNvSpPr>
            <a:spLocks noGrp="1"/>
          </p:cNvSpPr>
          <p:nvPr>
            <p:ph type="body" sz="quarter" idx="11"/>
          </p:nvPr>
        </p:nvSpPr>
        <p:spPr>
          <a:xfrm>
            <a:off x="1018464" y="2995058"/>
            <a:ext cx="3692928" cy="594965"/>
          </a:xfrm>
          <a:prstGeom prst="rect">
            <a:avLst/>
          </a:prstGeom>
        </p:spPr>
        <p:txBody>
          <a:bodyPr>
            <a:noAutofit/>
          </a:bodyPr>
          <a:lstStyle>
            <a:lvl1pPr marL="0" indent="0">
              <a:buNone/>
              <a:defRPr sz="3374" b="1" baseline="0">
                <a:solidFill>
                  <a:schemeClr val="bg1"/>
                </a:solidFill>
                <a:latin typeface="Arial Narrow" panose="020B0606020202030204" pitchFamily="34" charset="0"/>
              </a:defRPr>
            </a:lvl1pPr>
          </a:lstStyle>
          <a:p>
            <a:pPr lvl="0"/>
            <a:r>
              <a:rPr lang="en-US"/>
              <a:t>Click to edit Master text styles</a:t>
            </a:r>
          </a:p>
        </p:txBody>
      </p:sp>
    </p:spTree>
    <p:extLst>
      <p:ext uri="{BB962C8B-B14F-4D97-AF65-F5344CB8AC3E}">
        <p14:creationId xmlns:p14="http://schemas.microsoft.com/office/powerpoint/2010/main" val="264802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 decel="94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accel="36000" decel="64000" fill="hold" nodeType="withEffect">
                                  <p:stCondLst>
                                    <p:cond delay="0"/>
                                  </p:stCondLst>
                                  <p:childTnLst>
                                    <p:animRot by="5400000">
                                      <p:cBhvr>
                                        <p:cTn id="10" dur="1000" fill="hold"/>
                                        <p:tgtEl>
                                          <p:spTgt spid="4"/>
                                        </p:tgtEl>
                                        <p:attrNameLst>
                                          <p:attrName>r</p:attrName>
                                        </p:attrNameLst>
                                      </p:cBhvr>
                                    </p:animRot>
                                  </p:childTnLst>
                                </p:cTn>
                              </p:par>
                              <p:par>
                                <p:cTn id="11" presetID="2" presetClass="entr" presetSubtype="2" accel="4000" decel="94000" fill="hold" nodeType="withEffect">
                                  <p:stCondLst>
                                    <p:cond delay="2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1+#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8" presetClass="emph" presetSubtype="0" accel="36000" decel="64000" fill="hold" nodeType="withEffect">
                                  <p:stCondLst>
                                    <p:cond delay="200"/>
                                  </p:stCondLst>
                                  <p:childTnLst>
                                    <p:animRot by="5400000">
                                      <p:cBhvr>
                                        <p:cTn id="16" dur="1000" fill="hold"/>
                                        <p:tgtEl>
                                          <p:spTgt spid="5"/>
                                        </p:tgtEl>
                                        <p:attrNameLst>
                                          <p:attrName>r</p:attrName>
                                        </p:attrNameLst>
                                      </p:cBhvr>
                                    </p:animRot>
                                  </p:childTnLst>
                                </p:cTn>
                              </p:par>
                              <p:par>
                                <p:cTn id="17" presetID="2" presetClass="entr" presetSubtype="2" accel="4000" decel="94000" fill="hold" nodeType="withEffect">
                                  <p:stCondLst>
                                    <p:cond delay="4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par>
                                <p:cTn id="21" presetID="8" presetClass="emph" presetSubtype="0" accel="36000" decel="64000" fill="hold" nodeType="withEffect">
                                  <p:stCondLst>
                                    <p:cond delay="400"/>
                                  </p:stCondLst>
                                  <p:childTnLst>
                                    <p:animRot by="5400000">
                                      <p:cBhvr>
                                        <p:cTn id="22" dur="1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4"/>
            <a:ext cx="9144000" cy="2387600"/>
          </a:xfrm>
        </p:spPr>
        <p:txBody>
          <a:bodyPr anchor="b"/>
          <a:lstStyle>
            <a:lvl1pPr algn="ctr">
              <a:defRPr sz="4499"/>
            </a:lvl1pPr>
          </a:lstStyle>
          <a:p>
            <a:r>
              <a:rPr lang="en-US"/>
              <a:t>Click to edit Master title style</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1800"/>
            </a:lvl1pPr>
            <a:lvl2pPr marL="342831" indent="0" algn="ctr">
              <a:buNone/>
              <a:defRPr sz="1500"/>
            </a:lvl2pPr>
            <a:lvl3pPr marL="685661" indent="0" algn="ctr">
              <a:buNone/>
              <a:defRPr sz="1350"/>
            </a:lvl3pPr>
            <a:lvl4pPr marL="1028491" indent="0" algn="ctr">
              <a:buNone/>
              <a:defRPr sz="1200"/>
            </a:lvl4pPr>
            <a:lvl5pPr marL="1371322" indent="0" algn="ctr">
              <a:buNone/>
              <a:defRPr sz="1200"/>
            </a:lvl5pPr>
            <a:lvl6pPr marL="1714152" indent="0" algn="ctr">
              <a:buNone/>
              <a:defRPr sz="1200"/>
            </a:lvl6pPr>
            <a:lvl7pPr marL="2056983" indent="0" algn="ctr">
              <a:buNone/>
              <a:defRPr sz="1200"/>
            </a:lvl7pPr>
            <a:lvl8pPr marL="2399813" indent="0" algn="ctr">
              <a:buNone/>
              <a:defRPr sz="1200"/>
            </a:lvl8pPr>
            <a:lvl9pPr marL="2742644"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E8B40F2-F78B-605B-F036-53D55681C785}"/>
              </a:ext>
            </a:extLst>
          </p:cNvPr>
          <p:cNvSpPr>
            <a:spLocks noGrp="1"/>
          </p:cNvSpPr>
          <p:nvPr>
            <p:ph type="dt" sz="half" idx="10"/>
          </p:nvPr>
        </p:nvSpPr>
        <p:spPr>
          <a:xfrm>
            <a:off x="0" y="0"/>
            <a:ext cx="0" cy="0"/>
          </a:xfrm>
        </p:spPr>
        <p:txBody>
          <a:bodyPr/>
          <a:lstStyle>
            <a:lvl1pPr>
              <a:defRPr/>
            </a:lvl1pPr>
          </a:lstStyle>
          <a:p>
            <a:pPr>
              <a:defRPr/>
            </a:pPr>
            <a:fld id="{AA5C1C27-C074-4D44-B049-F58916AFA587}" type="datetimeFigureOut">
              <a:rPr lang="nl-NL"/>
              <a:pPr>
                <a:defRPr/>
              </a:pPr>
              <a:t>12-9-2024</a:t>
            </a:fld>
            <a:endParaRPr lang="nl-NL"/>
          </a:p>
        </p:txBody>
      </p:sp>
      <p:sp>
        <p:nvSpPr>
          <p:cNvPr id="5" name="Footer Placeholder 4">
            <a:extLst>
              <a:ext uri="{FF2B5EF4-FFF2-40B4-BE49-F238E27FC236}">
                <a16:creationId xmlns:a16="http://schemas.microsoft.com/office/drawing/2014/main" id="{8EE4C10D-9770-CC8B-24B7-7F90839F16DF}"/>
              </a:ext>
            </a:extLst>
          </p:cNvPr>
          <p:cNvSpPr>
            <a:spLocks noGrp="1"/>
          </p:cNvSpPr>
          <p:nvPr>
            <p:ph type="ftr" sz="quarter" idx="11"/>
          </p:nvPr>
        </p:nvSpPr>
        <p:spPr>
          <a:xfrm>
            <a:off x="0" y="0"/>
            <a:ext cx="0" cy="0"/>
          </a:xfrm>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43080919-9476-E947-ED5B-5D500D55C059}"/>
              </a:ext>
            </a:extLst>
          </p:cNvPr>
          <p:cNvSpPr>
            <a:spLocks noGrp="1"/>
          </p:cNvSpPr>
          <p:nvPr>
            <p:ph type="sldNum" sz="quarter" idx="12"/>
          </p:nvPr>
        </p:nvSpPr>
        <p:spPr>
          <a:xfrm>
            <a:off x="0" y="0"/>
            <a:ext cx="0" cy="0"/>
          </a:xfrm>
        </p:spPr>
        <p:txBody>
          <a:bodyPr/>
          <a:lstStyle>
            <a:lvl1pPr>
              <a:defRPr/>
            </a:lvl1pPr>
          </a:lstStyle>
          <a:p>
            <a:pPr>
              <a:defRPr/>
            </a:pPr>
            <a:fld id="{8B205333-40B6-4C4F-BB8E-69D85B10FB69}" type="slidenum">
              <a:rPr lang="nl-NL"/>
              <a:pPr>
                <a:defRPr/>
              </a:pPr>
              <a:t>‹#›</a:t>
            </a:fld>
            <a:endParaRPr lang="nl-NL"/>
          </a:p>
        </p:txBody>
      </p:sp>
    </p:spTree>
    <p:extLst>
      <p:ext uri="{BB962C8B-B14F-4D97-AF65-F5344CB8AC3E}">
        <p14:creationId xmlns:p14="http://schemas.microsoft.com/office/powerpoint/2010/main" val="34079716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7888"/>
            <a:ext cx="10972800" cy="854968"/>
          </a:xfrm>
        </p:spPr>
        <p:txBody>
          <a:bodyPr/>
          <a:lstStyle/>
          <a:p>
            <a:r>
              <a:rPr lang="nl-NL"/>
              <a:t>Klik om de stijl te bewerken</a:t>
            </a:r>
            <a:endParaRPr lang="nl-NL" dirty="0"/>
          </a:p>
        </p:txBody>
      </p:sp>
      <p:sp>
        <p:nvSpPr>
          <p:cNvPr id="3" name="Content Placeholder 2"/>
          <p:cNvSpPr>
            <a:spLocks noGrp="1"/>
          </p:cNvSpPr>
          <p:nvPr>
            <p:ph idx="1"/>
          </p:nvPr>
        </p:nvSpPr>
        <p:spPr>
          <a:xfrm>
            <a:off x="609600" y="2348881"/>
            <a:ext cx="10972800" cy="377728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a:extLst>
              <a:ext uri="{FF2B5EF4-FFF2-40B4-BE49-F238E27FC236}">
                <a16:creationId xmlns:a16="http://schemas.microsoft.com/office/drawing/2014/main" id="{4C66E4B3-A057-90DB-93D0-74D2D5439DA2}"/>
              </a:ext>
            </a:extLst>
          </p:cNvPr>
          <p:cNvSpPr>
            <a:spLocks noGrp="1"/>
          </p:cNvSpPr>
          <p:nvPr>
            <p:ph type="dt" sz="half" idx="10"/>
          </p:nvPr>
        </p:nvSpPr>
        <p:spPr>
          <a:xfrm>
            <a:off x="0" y="0"/>
            <a:ext cx="0" cy="0"/>
          </a:xfrm>
        </p:spPr>
        <p:txBody>
          <a:bodyPr/>
          <a:lstStyle>
            <a:lvl1pPr>
              <a:defRPr/>
            </a:lvl1pPr>
          </a:lstStyle>
          <a:p>
            <a:pPr>
              <a:defRPr/>
            </a:pPr>
            <a:fld id="{DBF52FBD-107C-4258-80D3-573316E7C7C0}" type="datetimeFigureOut">
              <a:rPr lang="nl-NL"/>
              <a:pPr>
                <a:defRPr/>
              </a:pPr>
              <a:t>12-9-2024</a:t>
            </a:fld>
            <a:endParaRPr lang="nl-NL"/>
          </a:p>
        </p:txBody>
      </p:sp>
      <p:sp>
        <p:nvSpPr>
          <p:cNvPr id="5" name="Footer Placeholder 4">
            <a:extLst>
              <a:ext uri="{FF2B5EF4-FFF2-40B4-BE49-F238E27FC236}">
                <a16:creationId xmlns:a16="http://schemas.microsoft.com/office/drawing/2014/main" id="{CCB4403A-F4C2-30F2-9AE7-C8DCD1C09B59}"/>
              </a:ext>
            </a:extLst>
          </p:cNvPr>
          <p:cNvSpPr>
            <a:spLocks noGrp="1"/>
          </p:cNvSpPr>
          <p:nvPr>
            <p:ph type="ftr" sz="quarter" idx="11"/>
          </p:nvPr>
        </p:nvSpPr>
        <p:spPr>
          <a:xfrm>
            <a:off x="0" y="0"/>
            <a:ext cx="0" cy="0"/>
          </a:xfrm>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E0F977D5-9814-A0EB-5835-4AED47FA8700}"/>
              </a:ext>
            </a:extLst>
          </p:cNvPr>
          <p:cNvSpPr>
            <a:spLocks noGrp="1"/>
          </p:cNvSpPr>
          <p:nvPr>
            <p:ph type="sldNum" sz="quarter" idx="12"/>
          </p:nvPr>
        </p:nvSpPr>
        <p:spPr>
          <a:xfrm>
            <a:off x="0" y="0"/>
            <a:ext cx="0" cy="0"/>
          </a:xfrm>
        </p:spPr>
        <p:txBody>
          <a:bodyPr/>
          <a:lstStyle>
            <a:lvl1pPr>
              <a:defRPr/>
            </a:lvl1pPr>
          </a:lstStyle>
          <a:p>
            <a:pPr>
              <a:defRPr/>
            </a:pPr>
            <a:fld id="{95F00E44-010D-4AC9-A8EC-B6671203ADE4}" type="slidenum">
              <a:rPr lang="nl-NL" altLang="en-US"/>
              <a:pPr>
                <a:defRPr/>
              </a:pPr>
              <a:t>‹#›</a:t>
            </a:fld>
            <a:endParaRPr lang="nl-NL" altLang="en-US"/>
          </a:p>
        </p:txBody>
      </p:sp>
    </p:spTree>
    <p:extLst>
      <p:ext uri="{BB962C8B-B14F-4D97-AF65-F5344CB8AC3E}">
        <p14:creationId xmlns:p14="http://schemas.microsoft.com/office/powerpoint/2010/main" val="42632343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53C506-201B-4BA7-831C-99F35E098BC8}" type="datetimeFigureOut">
              <a:rPr lang="nl-NL" smtClean="0"/>
              <a:t>12-9-2024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60CD3593-5731-41EF-B15F-B27141419D0D}" type="slidenum">
              <a:rPr lang="nl-NL" smtClean="0"/>
              <a:t>‹#›</a:t>
            </a:fld>
            <a:endParaRPr lang="nl-NL"/>
          </a:p>
        </p:txBody>
      </p:sp>
    </p:spTree>
    <p:extLst>
      <p:ext uri="{BB962C8B-B14F-4D97-AF65-F5344CB8AC3E}">
        <p14:creationId xmlns:p14="http://schemas.microsoft.com/office/powerpoint/2010/main" val="29907818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01588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727502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977505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657124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059368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731321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751747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04751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630042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669541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HINN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7BC2-8249-4ED3-9E5B-3C7131465D48}"/>
              </a:ext>
            </a:extLst>
          </p:cNvPr>
          <p:cNvSpPr>
            <a:spLocks noGrp="1"/>
          </p:cNvSpPr>
          <p:nvPr>
            <p:ph type="ctrTitle"/>
          </p:nvPr>
        </p:nvSpPr>
        <p:spPr>
          <a:xfrm>
            <a:off x="955075" y="1122363"/>
            <a:ext cx="9144000" cy="2387600"/>
          </a:xfrm>
        </p:spPr>
        <p:txBody>
          <a:bodyPr anchor="b">
            <a:normAutofit/>
          </a:bodyPr>
          <a:lstStyle>
            <a:lvl1pPr algn="ctr">
              <a:defRPr sz="5400"/>
            </a:lvl1pPr>
          </a:lstStyle>
          <a:p>
            <a:r>
              <a:rPr lang="nb-NO"/>
              <a:t>Klikk for å redigere tittelstil</a:t>
            </a:r>
          </a:p>
        </p:txBody>
      </p:sp>
      <p:sp>
        <p:nvSpPr>
          <p:cNvPr id="3" name="Subtitle 2">
            <a:extLst>
              <a:ext uri="{FF2B5EF4-FFF2-40B4-BE49-F238E27FC236}">
                <a16:creationId xmlns:a16="http://schemas.microsoft.com/office/drawing/2014/main" id="{89153909-4BAB-4037-9E7D-31380CD577C3}"/>
              </a:ext>
            </a:extLst>
          </p:cNvPr>
          <p:cNvSpPr>
            <a:spLocks noGrp="1"/>
          </p:cNvSpPr>
          <p:nvPr>
            <p:ph type="subTitle" idx="1"/>
          </p:nvPr>
        </p:nvSpPr>
        <p:spPr>
          <a:xfrm>
            <a:off x="955075"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Date Placeholder 3">
            <a:extLst>
              <a:ext uri="{FF2B5EF4-FFF2-40B4-BE49-F238E27FC236}">
                <a16:creationId xmlns:a16="http://schemas.microsoft.com/office/drawing/2014/main" id="{3E4A5EEE-3A5C-4D9A-ACB4-463CFF67CB52}"/>
              </a:ext>
            </a:extLst>
          </p:cNvPr>
          <p:cNvSpPr>
            <a:spLocks noGrp="1"/>
          </p:cNvSpPr>
          <p:nvPr>
            <p:ph type="dt" sz="half" idx="10"/>
          </p:nvPr>
        </p:nvSpPr>
        <p:spPr/>
        <p:txBody>
          <a:bodyPr/>
          <a:lstStyle/>
          <a:p>
            <a:endParaRPr lang="nb-NO"/>
          </a:p>
        </p:txBody>
      </p:sp>
      <p:sp>
        <p:nvSpPr>
          <p:cNvPr id="5" name="Footer Placeholder 4">
            <a:extLst>
              <a:ext uri="{FF2B5EF4-FFF2-40B4-BE49-F238E27FC236}">
                <a16:creationId xmlns:a16="http://schemas.microsoft.com/office/drawing/2014/main" id="{939DA490-44C2-4553-9481-95A5C775D0EA}"/>
              </a:ext>
            </a:extLst>
          </p:cNvPr>
          <p:cNvSpPr>
            <a:spLocks noGrp="1"/>
          </p:cNvSpPr>
          <p:nvPr>
            <p:ph type="ftr" sz="quarter" idx="11"/>
          </p:nvPr>
        </p:nvSpPr>
        <p:spPr/>
        <p:txBody>
          <a:bodyPr/>
          <a:lstStyle/>
          <a:p>
            <a:r>
              <a:rPr lang="nb-NO"/>
              <a:t>ICSEI 2024, Dublin</a:t>
            </a:r>
          </a:p>
        </p:txBody>
      </p:sp>
      <p:sp>
        <p:nvSpPr>
          <p:cNvPr id="6" name="Slide Number Placeholder 5">
            <a:extLst>
              <a:ext uri="{FF2B5EF4-FFF2-40B4-BE49-F238E27FC236}">
                <a16:creationId xmlns:a16="http://schemas.microsoft.com/office/drawing/2014/main" id="{F576DF65-9D5C-45F1-B3BF-B5F0AA85D41F}"/>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3551052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HINN tittel og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AC18-DCD3-4B69-8080-A81F07324666}"/>
              </a:ext>
            </a:extLst>
          </p:cNvPr>
          <p:cNvSpPr>
            <a:spLocks noGrp="1"/>
          </p:cNvSpPr>
          <p:nvPr>
            <p:ph type="title"/>
          </p:nvPr>
        </p:nvSpPr>
        <p:spPr>
          <a:xfrm>
            <a:off x="838200" y="365125"/>
            <a:ext cx="9326563" cy="1325563"/>
          </a:xfrm>
        </p:spPr>
        <p:txBody>
          <a:bodyPr/>
          <a:lstStyle/>
          <a:p>
            <a:r>
              <a:rPr lang="nb-NO"/>
              <a:t>Klikk for å redigere tittelstil</a:t>
            </a:r>
          </a:p>
        </p:txBody>
      </p:sp>
      <p:sp>
        <p:nvSpPr>
          <p:cNvPr id="3" name="Content Placeholder 2">
            <a:extLst>
              <a:ext uri="{FF2B5EF4-FFF2-40B4-BE49-F238E27FC236}">
                <a16:creationId xmlns:a16="http://schemas.microsoft.com/office/drawing/2014/main" id="{AF429881-4210-4FB5-9EAE-2493F4E8E692}"/>
              </a:ext>
            </a:extLst>
          </p:cNvPr>
          <p:cNvSpPr>
            <a:spLocks noGrp="1"/>
          </p:cNvSpPr>
          <p:nvPr>
            <p:ph idx="1"/>
          </p:nvPr>
        </p:nvSpPr>
        <p:spPr>
          <a:xfrm>
            <a:off x="838200" y="1825625"/>
            <a:ext cx="9326563"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E51467B2-463E-4155-8592-19798E9DC71C}"/>
              </a:ext>
            </a:extLst>
          </p:cNvPr>
          <p:cNvSpPr>
            <a:spLocks noGrp="1"/>
          </p:cNvSpPr>
          <p:nvPr>
            <p:ph type="dt" sz="half" idx="10"/>
          </p:nvPr>
        </p:nvSpPr>
        <p:spPr/>
        <p:txBody>
          <a:bodyPr/>
          <a:lstStyle/>
          <a:p>
            <a:endParaRPr lang="nb-NO"/>
          </a:p>
        </p:txBody>
      </p:sp>
      <p:sp>
        <p:nvSpPr>
          <p:cNvPr id="5" name="Footer Placeholder 4">
            <a:extLst>
              <a:ext uri="{FF2B5EF4-FFF2-40B4-BE49-F238E27FC236}">
                <a16:creationId xmlns:a16="http://schemas.microsoft.com/office/drawing/2014/main" id="{6FA6E90B-A6FA-41CB-B9DF-E86E7234FEFC}"/>
              </a:ext>
            </a:extLst>
          </p:cNvPr>
          <p:cNvSpPr>
            <a:spLocks noGrp="1"/>
          </p:cNvSpPr>
          <p:nvPr>
            <p:ph type="ftr" sz="quarter" idx="11"/>
          </p:nvPr>
        </p:nvSpPr>
        <p:spPr>
          <a:xfrm>
            <a:off x="4038600" y="6356350"/>
            <a:ext cx="3749675" cy="365125"/>
          </a:xfrm>
        </p:spPr>
        <p:txBody>
          <a:bodyPr/>
          <a:lstStyle/>
          <a:p>
            <a:r>
              <a:rPr lang="nb-NO"/>
              <a:t>ICSEI 2024, Dublin</a:t>
            </a:r>
          </a:p>
        </p:txBody>
      </p:sp>
      <p:sp>
        <p:nvSpPr>
          <p:cNvPr id="6" name="Slide Number Placeholder 5">
            <a:extLst>
              <a:ext uri="{FF2B5EF4-FFF2-40B4-BE49-F238E27FC236}">
                <a16:creationId xmlns:a16="http://schemas.microsoft.com/office/drawing/2014/main" id="{D7A4D0DE-0E50-4793-9FF8-4BE381870141}"/>
              </a:ext>
            </a:extLst>
          </p:cNvPr>
          <p:cNvSpPr>
            <a:spLocks noGrp="1"/>
          </p:cNvSpPr>
          <p:nvPr>
            <p:ph type="sldNum" sz="quarter" idx="12"/>
          </p:nvPr>
        </p:nvSpPr>
        <p:spPr>
          <a:xfrm>
            <a:off x="8242336" y="6356350"/>
            <a:ext cx="1922427"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4102138606"/>
      </p:ext>
    </p:extLst>
  </p:cSld>
  <p:clrMapOvr>
    <a:masterClrMapping/>
  </p:clrMapOvr>
  <p:extLst>
    <p:ext uri="{DCECCB84-F9BA-43D5-87BE-67443E8EF086}">
      <p15:sldGuideLst xmlns:p15="http://schemas.microsoft.com/office/powerpoint/2012/main">
        <p15:guide id="3" pos="4906">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HINN to kolon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9C46F-EB7E-4299-ACD0-5A391164673F}"/>
              </a:ext>
            </a:extLst>
          </p:cNvPr>
          <p:cNvSpPr>
            <a:spLocks noGrp="1"/>
          </p:cNvSpPr>
          <p:nvPr>
            <p:ph type="title"/>
          </p:nvPr>
        </p:nvSpPr>
        <p:spPr/>
        <p:txBody>
          <a:bodyPr/>
          <a:lstStyle/>
          <a:p>
            <a:r>
              <a:rPr lang="nb-NO"/>
              <a:t>Klikk for å redigere tittelstil</a:t>
            </a:r>
          </a:p>
        </p:txBody>
      </p:sp>
      <p:sp>
        <p:nvSpPr>
          <p:cNvPr id="3" name="Content Placeholder 2">
            <a:extLst>
              <a:ext uri="{FF2B5EF4-FFF2-40B4-BE49-F238E27FC236}">
                <a16:creationId xmlns:a16="http://schemas.microsoft.com/office/drawing/2014/main" id="{4E0419CD-5440-4B4C-9318-29CA0D66088F}"/>
              </a:ext>
            </a:extLst>
          </p:cNvPr>
          <p:cNvSpPr>
            <a:spLocks noGrp="1"/>
          </p:cNvSpPr>
          <p:nvPr>
            <p:ph sz="half" idx="1"/>
          </p:nvPr>
        </p:nvSpPr>
        <p:spPr>
          <a:xfrm>
            <a:off x="838200" y="1825625"/>
            <a:ext cx="4490071"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Content Placeholder 3">
            <a:extLst>
              <a:ext uri="{FF2B5EF4-FFF2-40B4-BE49-F238E27FC236}">
                <a16:creationId xmlns:a16="http://schemas.microsoft.com/office/drawing/2014/main" id="{102C5DF6-DE51-43DF-A3BC-8B6CAF427040}"/>
              </a:ext>
            </a:extLst>
          </p:cNvPr>
          <p:cNvSpPr>
            <a:spLocks noGrp="1"/>
          </p:cNvSpPr>
          <p:nvPr>
            <p:ph sz="half" idx="2"/>
          </p:nvPr>
        </p:nvSpPr>
        <p:spPr>
          <a:xfrm>
            <a:off x="5678332" y="1825625"/>
            <a:ext cx="4490071"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Date Placeholder 4">
            <a:extLst>
              <a:ext uri="{FF2B5EF4-FFF2-40B4-BE49-F238E27FC236}">
                <a16:creationId xmlns:a16="http://schemas.microsoft.com/office/drawing/2014/main" id="{EED04416-83C6-4BA3-A7E1-0FE4A52AE7C1}"/>
              </a:ext>
            </a:extLst>
          </p:cNvPr>
          <p:cNvSpPr>
            <a:spLocks noGrp="1"/>
          </p:cNvSpPr>
          <p:nvPr>
            <p:ph type="dt" sz="half" idx="10"/>
          </p:nvPr>
        </p:nvSpPr>
        <p:spPr/>
        <p:txBody>
          <a:bodyPr/>
          <a:lstStyle/>
          <a:p>
            <a:endParaRPr lang="nb-NO"/>
          </a:p>
        </p:txBody>
      </p:sp>
      <p:sp>
        <p:nvSpPr>
          <p:cNvPr id="6" name="Footer Placeholder 5">
            <a:extLst>
              <a:ext uri="{FF2B5EF4-FFF2-40B4-BE49-F238E27FC236}">
                <a16:creationId xmlns:a16="http://schemas.microsoft.com/office/drawing/2014/main" id="{20CFE4D9-471D-4327-BF81-FC9F543823EF}"/>
              </a:ext>
            </a:extLst>
          </p:cNvPr>
          <p:cNvSpPr>
            <a:spLocks noGrp="1"/>
          </p:cNvSpPr>
          <p:nvPr>
            <p:ph type="ftr" sz="quarter" idx="11"/>
          </p:nvPr>
        </p:nvSpPr>
        <p:spPr/>
        <p:txBody>
          <a:bodyPr/>
          <a:lstStyle/>
          <a:p>
            <a:r>
              <a:rPr lang="nb-NO"/>
              <a:t>ICSEI 2024, Dublin</a:t>
            </a:r>
          </a:p>
        </p:txBody>
      </p:sp>
      <p:sp>
        <p:nvSpPr>
          <p:cNvPr id="7" name="Slide Number Placeholder 6">
            <a:extLst>
              <a:ext uri="{FF2B5EF4-FFF2-40B4-BE49-F238E27FC236}">
                <a16:creationId xmlns:a16="http://schemas.microsoft.com/office/drawing/2014/main" id="{1683927C-3C3A-4FE6-B918-9456833728C8}"/>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861191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INN bilde portret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642E04-611B-4317-BA50-B85BD6A43417}"/>
              </a:ext>
            </a:extLst>
          </p:cNvPr>
          <p:cNvSpPr/>
          <p:nvPr userDrawn="1"/>
        </p:nvSpPr>
        <p:spPr>
          <a:xfrm>
            <a:off x="0" y="0"/>
            <a:ext cx="11049533" cy="6858000"/>
          </a:xfrm>
          <a:prstGeom prst="rect">
            <a:avLst/>
          </a:prstGeom>
          <a:solidFill>
            <a:srgbClr val="056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accent6"/>
              </a:solidFill>
            </a:endParaRPr>
          </a:p>
        </p:txBody>
      </p:sp>
      <p:sp>
        <p:nvSpPr>
          <p:cNvPr id="2" name="Title 1">
            <a:extLst>
              <a:ext uri="{FF2B5EF4-FFF2-40B4-BE49-F238E27FC236}">
                <a16:creationId xmlns:a16="http://schemas.microsoft.com/office/drawing/2014/main" id="{5B4C425A-0F97-4953-9971-B09CE3BB94E6}"/>
              </a:ext>
            </a:extLst>
          </p:cNvPr>
          <p:cNvSpPr>
            <a:spLocks noGrp="1"/>
          </p:cNvSpPr>
          <p:nvPr>
            <p:ph type="title"/>
          </p:nvPr>
        </p:nvSpPr>
        <p:spPr>
          <a:xfrm>
            <a:off x="6096001" y="1134406"/>
            <a:ext cx="4519290" cy="4647627"/>
          </a:xfrm>
        </p:spPr>
        <p:txBody>
          <a:bodyPr anchor="ctr">
            <a:normAutofit/>
          </a:bodyPr>
          <a:lstStyle>
            <a:lvl1pPr algn="ctr">
              <a:defRPr sz="3600">
                <a:solidFill>
                  <a:schemeClr val="bg1"/>
                </a:solidFill>
                <a:latin typeface="Georgia" panose="02040502050405020303" pitchFamily="18" charset="0"/>
                <a:cs typeface="Arial" panose="020B0604020202020204" pitchFamily="34" charset="0"/>
              </a:defRPr>
            </a:lvl1pPr>
          </a:lstStyle>
          <a:p>
            <a:r>
              <a:rPr lang="nb-NO"/>
              <a:t>Klikk for å redigere tittelstil</a:t>
            </a:r>
          </a:p>
        </p:txBody>
      </p:sp>
      <p:sp>
        <p:nvSpPr>
          <p:cNvPr id="7" name="Picture Placeholder 6">
            <a:extLst>
              <a:ext uri="{FF2B5EF4-FFF2-40B4-BE49-F238E27FC236}">
                <a16:creationId xmlns:a16="http://schemas.microsoft.com/office/drawing/2014/main" id="{B757A280-8687-431E-B644-A7D99EC261A6}"/>
              </a:ext>
            </a:extLst>
          </p:cNvPr>
          <p:cNvSpPr>
            <a:spLocks noGrp="1"/>
          </p:cNvSpPr>
          <p:nvPr>
            <p:ph type="pic" sz="quarter" idx="13"/>
          </p:nvPr>
        </p:nvSpPr>
        <p:spPr>
          <a:xfrm>
            <a:off x="1" y="0"/>
            <a:ext cx="5678904" cy="6858000"/>
          </a:xfrm>
        </p:spPr>
        <p:txBody>
          <a:bodyPr tIns="1800000" anchor="ctr"/>
          <a:lstStyle>
            <a:lvl1pPr marL="0" indent="0" algn="ctr">
              <a:buNone/>
              <a:defRPr>
                <a:solidFill>
                  <a:schemeClr val="bg1"/>
                </a:solidFill>
              </a:defRPr>
            </a:lvl1pPr>
          </a:lstStyle>
          <a:p>
            <a:r>
              <a:rPr lang="nb-NO"/>
              <a:t>Klikk på ikonet for å legge til et bilde</a:t>
            </a:r>
          </a:p>
        </p:txBody>
      </p:sp>
    </p:spTree>
    <p:extLst>
      <p:ext uri="{BB962C8B-B14F-4D97-AF65-F5344CB8AC3E}">
        <p14:creationId xmlns:p14="http://schemas.microsoft.com/office/powerpoint/2010/main" val="32430654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INN bilde landska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A82D63-063A-4958-9928-D5F53734414F}"/>
              </a:ext>
            </a:extLst>
          </p:cNvPr>
          <p:cNvSpPr/>
          <p:nvPr userDrawn="1"/>
        </p:nvSpPr>
        <p:spPr>
          <a:xfrm>
            <a:off x="0" y="0"/>
            <a:ext cx="11046755" cy="6858000"/>
          </a:xfrm>
          <a:prstGeom prst="rect">
            <a:avLst/>
          </a:prstGeom>
          <a:solidFill>
            <a:srgbClr val="05673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nb-NO"/>
          </a:p>
        </p:txBody>
      </p:sp>
      <p:sp>
        <p:nvSpPr>
          <p:cNvPr id="7" name="Picture Placeholder 6">
            <a:extLst>
              <a:ext uri="{FF2B5EF4-FFF2-40B4-BE49-F238E27FC236}">
                <a16:creationId xmlns:a16="http://schemas.microsoft.com/office/drawing/2014/main" id="{E047DC8F-FAB4-4DA4-A61D-EDB4DEA93372}"/>
              </a:ext>
            </a:extLst>
          </p:cNvPr>
          <p:cNvSpPr>
            <a:spLocks noGrp="1"/>
          </p:cNvSpPr>
          <p:nvPr>
            <p:ph type="pic" sz="quarter" idx="10"/>
          </p:nvPr>
        </p:nvSpPr>
        <p:spPr>
          <a:xfrm>
            <a:off x="0" y="1"/>
            <a:ext cx="11046755" cy="4995581"/>
          </a:xfrm>
          <a:solidFill>
            <a:srgbClr val="056731"/>
          </a:solidFill>
        </p:spPr>
        <p:txBody>
          <a:bodyPr tIns="1800000" anchor="ctr"/>
          <a:lstStyle>
            <a:lvl1pPr marL="0" indent="0" algn="ctr">
              <a:buNone/>
              <a:defRPr>
                <a:solidFill>
                  <a:schemeClr val="bg1"/>
                </a:solidFill>
              </a:defRPr>
            </a:lvl1pPr>
          </a:lstStyle>
          <a:p>
            <a:r>
              <a:rPr lang="nb-NO"/>
              <a:t>Klikk på ikonet for å legge til et bilde</a:t>
            </a:r>
          </a:p>
        </p:txBody>
      </p:sp>
      <p:sp>
        <p:nvSpPr>
          <p:cNvPr id="8" name="Title 1">
            <a:extLst>
              <a:ext uri="{FF2B5EF4-FFF2-40B4-BE49-F238E27FC236}">
                <a16:creationId xmlns:a16="http://schemas.microsoft.com/office/drawing/2014/main" id="{3F285ADF-1DF2-4792-9D5F-3DB33F27EF38}"/>
              </a:ext>
            </a:extLst>
          </p:cNvPr>
          <p:cNvSpPr>
            <a:spLocks noGrp="1"/>
          </p:cNvSpPr>
          <p:nvPr>
            <p:ph type="title"/>
          </p:nvPr>
        </p:nvSpPr>
        <p:spPr>
          <a:xfrm>
            <a:off x="838200" y="5482520"/>
            <a:ext cx="9330203" cy="863415"/>
          </a:xfrm>
        </p:spPr>
        <p:txBody>
          <a:bodyPr anchor="ctr"/>
          <a:lstStyle>
            <a:lvl1pPr algn="ctr">
              <a:defRPr>
                <a:solidFill>
                  <a:schemeClr val="bg1"/>
                </a:solidFill>
              </a:defRPr>
            </a:lvl1pPr>
          </a:lstStyle>
          <a:p>
            <a:r>
              <a:rPr lang="nb-NO"/>
              <a:t>Klikk for å redigere tittelstil</a:t>
            </a:r>
          </a:p>
        </p:txBody>
      </p:sp>
    </p:spTree>
    <p:extLst>
      <p:ext uri="{BB962C8B-B14F-4D97-AF65-F5344CB8AC3E}">
        <p14:creationId xmlns:p14="http://schemas.microsoft.com/office/powerpoint/2010/main" val="42560356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530778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INN tabe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EF863-C134-4F2F-9A40-FC028FD44409}"/>
              </a:ext>
            </a:extLst>
          </p:cNvPr>
          <p:cNvSpPr>
            <a:spLocks noGrp="1"/>
          </p:cNvSpPr>
          <p:nvPr>
            <p:ph type="title"/>
          </p:nvPr>
        </p:nvSpPr>
        <p:spPr>
          <a:xfrm>
            <a:off x="838200" y="365125"/>
            <a:ext cx="9330203" cy="896747"/>
          </a:xfrm>
        </p:spPr>
        <p:txBody>
          <a:bodyPr>
            <a:normAutofit/>
          </a:bodyPr>
          <a:lstStyle>
            <a:lvl1pPr>
              <a:defRPr sz="3600"/>
            </a:lvl1pPr>
          </a:lstStyle>
          <a:p>
            <a:r>
              <a:rPr lang="nb-NO"/>
              <a:t>Klikk for å redigere tittelstil</a:t>
            </a:r>
          </a:p>
        </p:txBody>
      </p:sp>
      <p:sp>
        <p:nvSpPr>
          <p:cNvPr id="3" name="Date Placeholder 2">
            <a:extLst>
              <a:ext uri="{FF2B5EF4-FFF2-40B4-BE49-F238E27FC236}">
                <a16:creationId xmlns:a16="http://schemas.microsoft.com/office/drawing/2014/main" id="{8FC31F8E-0251-4D69-AB7A-8405A9149E32}"/>
              </a:ext>
            </a:extLst>
          </p:cNvPr>
          <p:cNvSpPr>
            <a:spLocks noGrp="1"/>
          </p:cNvSpPr>
          <p:nvPr>
            <p:ph type="dt" sz="half" idx="10"/>
          </p:nvPr>
        </p:nvSpPr>
        <p:spPr/>
        <p:txBody>
          <a:bodyPr/>
          <a:lstStyle/>
          <a:p>
            <a:endParaRPr lang="nb-NO"/>
          </a:p>
        </p:txBody>
      </p:sp>
      <p:sp>
        <p:nvSpPr>
          <p:cNvPr id="4" name="Footer Placeholder 3">
            <a:extLst>
              <a:ext uri="{FF2B5EF4-FFF2-40B4-BE49-F238E27FC236}">
                <a16:creationId xmlns:a16="http://schemas.microsoft.com/office/drawing/2014/main" id="{ECE1A6A4-33DD-4070-9F63-FFB88279677F}"/>
              </a:ext>
            </a:extLst>
          </p:cNvPr>
          <p:cNvSpPr>
            <a:spLocks noGrp="1"/>
          </p:cNvSpPr>
          <p:nvPr>
            <p:ph type="ftr" sz="quarter" idx="11"/>
          </p:nvPr>
        </p:nvSpPr>
        <p:spPr/>
        <p:txBody>
          <a:bodyPr/>
          <a:lstStyle/>
          <a:p>
            <a:r>
              <a:rPr lang="nb-NO"/>
              <a:t>ICSEI 2024, Dublin</a:t>
            </a:r>
          </a:p>
        </p:txBody>
      </p:sp>
      <p:sp>
        <p:nvSpPr>
          <p:cNvPr id="5" name="Slide Number Placeholder 4">
            <a:extLst>
              <a:ext uri="{FF2B5EF4-FFF2-40B4-BE49-F238E27FC236}">
                <a16:creationId xmlns:a16="http://schemas.microsoft.com/office/drawing/2014/main" id="{96A5D80F-471B-4676-9203-D00E034B087B}"/>
              </a:ext>
            </a:extLst>
          </p:cNvPr>
          <p:cNvSpPr>
            <a:spLocks noGrp="1"/>
          </p:cNvSpPr>
          <p:nvPr>
            <p:ph type="sldNum" sz="quarter" idx="12"/>
          </p:nvPr>
        </p:nvSpPr>
        <p:spPr/>
        <p:txBody>
          <a:bodyPr/>
          <a:lstStyle/>
          <a:p>
            <a:fld id="{0E4A6A86-FC23-40CA-8743-A283DC17AB73}" type="slidenum">
              <a:rPr lang="nb-NO" smtClean="0"/>
              <a:t>‹#›</a:t>
            </a:fld>
            <a:endParaRPr lang="nb-NO"/>
          </a:p>
        </p:txBody>
      </p:sp>
      <p:sp>
        <p:nvSpPr>
          <p:cNvPr id="9" name="Table Placeholder 8">
            <a:extLst>
              <a:ext uri="{FF2B5EF4-FFF2-40B4-BE49-F238E27FC236}">
                <a16:creationId xmlns:a16="http://schemas.microsoft.com/office/drawing/2014/main" id="{CA1EE29D-F0AB-4A58-B471-78917D0DD57F}"/>
              </a:ext>
            </a:extLst>
          </p:cNvPr>
          <p:cNvSpPr>
            <a:spLocks noGrp="1"/>
          </p:cNvSpPr>
          <p:nvPr>
            <p:ph type="tbl" sz="quarter" idx="13"/>
          </p:nvPr>
        </p:nvSpPr>
        <p:spPr>
          <a:xfrm>
            <a:off x="838200" y="1366838"/>
            <a:ext cx="9326563" cy="4814887"/>
          </a:xfrm>
        </p:spPr>
        <p:txBody>
          <a:bodyPr tIns="2880000"/>
          <a:lstStyle>
            <a:lvl1pPr marL="0" indent="0" algn="ctr">
              <a:buNone/>
              <a:defRPr/>
            </a:lvl1pPr>
          </a:lstStyle>
          <a:p>
            <a:r>
              <a:rPr lang="nb-NO"/>
              <a:t>Klikk ikonet for å legge til en tabell</a:t>
            </a:r>
          </a:p>
        </p:txBody>
      </p:sp>
    </p:spTree>
    <p:extLst>
      <p:ext uri="{BB962C8B-B14F-4D97-AF65-F5344CB8AC3E}">
        <p14:creationId xmlns:p14="http://schemas.microsoft.com/office/powerpoint/2010/main" val="6612363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HINN bilde og tekst miks">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8242337" y="365124"/>
            <a:ext cx="2353945" cy="3063875"/>
          </a:xfrm>
          <a:ln>
            <a:noFill/>
          </a:ln>
        </p:spPr>
        <p:txBody>
          <a:bodyPr tIns="1800000" anchor="ctr"/>
          <a:lstStyle>
            <a:lvl1pPr marL="0" indent="0" algn="ctr">
              <a:buNone/>
              <a:defRPr/>
            </a:lvl1pPr>
          </a:lstStyle>
          <a:p>
            <a:r>
              <a:rPr lang="nb-NO"/>
              <a:t>Klikk på ikonet for å legge til et bilde</a:t>
            </a:r>
          </a:p>
        </p:txBody>
      </p:sp>
      <p:sp>
        <p:nvSpPr>
          <p:cNvPr id="3" name="Picture Placeholder 6">
            <a:extLst>
              <a:ext uri="{FF2B5EF4-FFF2-40B4-BE49-F238E27FC236}">
                <a16:creationId xmlns:a16="http://schemas.microsoft.com/office/drawing/2014/main" id="{8DB9C04B-C4BC-41F8-BD99-F087878DA065}"/>
              </a:ext>
            </a:extLst>
          </p:cNvPr>
          <p:cNvSpPr>
            <a:spLocks noGrp="1"/>
          </p:cNvSpPr>
          <p:nvPr>
            <p:ph type="pic" sz="quarter" idx="11"/>
          </p:nvPr>
        </p:nvSpPr>
        <p:spPr>
          <a:xfrm>
            <a:off x="8242336" y="3429000"/>
            <a:ext cx="2353945" cy="2747963"/>
          </a:xfrm>
          <a:ln>
            <a:noFill/>
          </a:ln>
        </p:spPr>
        <p:txBody>
          <a:bodyPr tIns="1800000" anchor="ctr"/>
          <a:lstStyle>
            <a:lvl1pPr marL="0" indent="0" algn="ctr">
              <a:buNone/>
              <a:defRPr/>
            </a:lvl1pPr>
          </a:lstStyle>
          <a:p>
            <a:r>
              <a:rPr lang="nb-NO"/>
              <a:t>Klikk på ikonet for å legge til et bilde</a:t>
            </a:r>
          </a:p>
        </p:txBody>
      </p:sp>
      <p:sp>
        <p:nvSpPr>
          <p:cNvPr id="4" name="Title 1">
            <a:extLst>
              <a:ext uri="{FF2B5EF4-FFF2-40B4-BE49-F238E27FC236}">
                <a16:creationId xmlns:a16="http://schemas.microsoft.com/office/drawing/2014/main" id="{DBBCDB50-D623-4506-8F46-6B70E4233B83}"/>
              </a:ext>
            </a:extLst>
          </p:cNvPr>
          <p:cNvSpPr>
            <a:spLocks noGrp="1"/>
          </p:cNvSpPr>
          <p:nvPr>
            <p:ph type="title"/>
          </p:nvPr>
        </p:nvSpPr>
        <p:spPr>
          <a:xfrm>
            <a:off x="838200" y="365125"/>
            <a:ext cx="6950073" cy="1325563"/>
          </a:xfrm>
        </p:spPr>
        <p:txBody>
          <a:bodyPr/>
          <a:lstStyle/>
          <a:p>
            <a:r>
              <a:rPr lang="nb-NO"/>
              <a:t>Klikk for å redigere tittelstil</a:t>
            </a:r>
          </a:p>
        </p:txBody>
      </p:sp>
      <p:sp>
        <p:nvSpPr>
          <p:cNvPr id="5" name="Content Placeholder 2">
            <a:extLst>
              <a:ext uri="{FF2B5EF4-FFF2-40B4-BE49-F238E27FC236}">
                <a16:creationId xmlns:a16="http://schemas.microsoft.com/office/drawing/2014/main" id="{97C6D213-C9DD-4B8F-8E2A-2636AA88AF92}"/>
              </a:ext>
            </a:extLst>
          </p:cNvPr>
          <p:cNvSpPr>
            <a:spLocks noGrp="1"/>
          </p:cNvSpPr>
          <p:nvPr>
            <p:ph idx="1"/>
          </p:nvPr>
        </p:nvSpPr>
        <p:spPr>
          <a:xfrm>
            <a:off x="838201" y="1825625"/>
            <a:ext cx="6950074"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Date Placeholder 3">
            <a:extLst>
              <a:ext uri="{FF2B5EF4-FFF2-40B4-BE49-F238E27FC236}">
                <a16:creationId xmlns:a16="http://schemas.microsoft.com/office/drawing/2014/main" id="{7E861DC9-E164-437E-BF83-74E1BC51A66D}"/>
              </a:ext>
            </a:extLst>
          </p:cNvPr>
          <p:cNvSpPr>
            <a:spLocks noGrp="1"/>
          </p:cNvSpPr>
          <p:nvPr>
            <p:ph type="dt" sz="half" idx="12"/>
          </p:nvPr>
        </p:nvSpPr>
        <p:spPr>
          <a:xfrm>
            <a:off x="838200" y="6356350"/>
            <a:ext cx="2743200" cy="365125"/>
          </a:xfrm>
        </p:spPr>
        <p:txBody>
          <a:bodyPr/>
          <a:lstStyle/>
          <a:p>
            <a:endParaRPr lang="nb-NO"/>
          </a:p>
        </p:txBody>
      </p:sp>
      <p:sp>
        <p:nvSpPr>
          <p:cNvPr id="8" name="Footer Placeholder 4">
            <a:extLst>
              <a:ext uri="{FF2B5EF4-FFF2-40B4-BE49-F238E27FC236}">
                <a16:creationId xmlns:a16="http://schemas.microsoft.com/office/drawing/2014/main" id="{C562A665-3243-4BD3-A175-671137C35508}"/>
              </a:ext>
            </a:extLst>
          </p:cNvPr>
          <p:cNvSpPr>
            <a:spLocks noGrp="1"/>
          </p:cNvSpPr>
          <p:nvPr>
            <p:ph type="ftr" sz="quarter" idx="13"/>
          </p:nvPr>
        </p:nvSpPr>
        <p:spPr>
          <a:xfrm>
            <a:off x="4038600" y="6356350"/>
            <a:ext cx="3749675" cy="365125"/>
          </a:xfrm>
        </p:spPr>
        <p:txBody>
          <a:bodyPr/>
          <a:lstStyle/>
          <a:p>
            <a:r>
              <a:rPr lang="nb-NO"/>
              <a:t>ICSEI 2024, Dublin</a:t>
            </a:r>
          </a:p>
        </p:txBody>
      </p:sp>
      <p:sp>
        <p:nvSpPr>
          <p:cNvPr id="9" name="Slide Number Placeholder 5">
            <a:extLst>
              <a:ext uri="{FF2B5EF4-FFF2-40B4-BE49-F238E27FC236}">
                <a16:creationId xmlns:a16="http://schemas.microsoft.com/office/drawing/2014/main" id="{54D67199-DA16-4C10-A136-A75F6BD2974A}"/>
              </a:ext>
            </a:extLst>
          </p:cNvPr>
          <p:cNvSpPr>
            <a:spLocks noGrp="1"/>
          </p:cNvSpPr>
          <p:nvPr>
            <p:ph type="sldNum" sz="quarter" idx="14"/>
          </p:nvPr>
        </p:nvSpPr>
        <p:spPr>
          <a:xfrm>
            <a:off x="8242336" y="6356350"/>
            <a:ext cx="2353945"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7703459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HINN logo">
    <p:bg>
      <p:bgPr>
        <a:solidFill>
          <a:srgbClr val="4FC34E"/>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0EF6B0-DA04-4184-AD32-86927CBFCC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441098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HINN grid">
    <p:bg>
      <p:bgPr>
        <a:solidFill>
          <a:schemeClr val="accent1">
            <a:alpha val="0"/>
          </a:schemeClr>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C5F36E6-27B8-4557-985F-EAC03887B185}"/>
              </a:ext>
            </a:extLst>
          </p:cNvPr>
          <p:cNvSpPr>
            <a:spLocks noGrp="1"/>
          </p:cNvSpPr>
          <p:nvPr>
            <p:ph type="pic" sz="quarter" idx="10"/>
          </p:nvPr>
        </p:nvSpPr>
        <p:spPr>
          <a:xfrm>
            <a:off x="-1" y="-1"/>
            <a:ext cx="9779429" cy="5579391"/>
          </a:xfrm>
        </p:spPr>
        <p:txBody>
          <a:bodyPr tIns="3240000"/>
          <a:lstStyle>
            <a:lvl1pPr algn="ctr">
              <a:defRPr/>
            </a:lvl1pPr>
          </a:lstStyle>
          <a:p>
            <a:r>
              <a:rPr lang="nb-NO"/>
              <a:t>Klikk på ikonet for å legge til et bilde</a:t>
            </a:r>
          </a:p>
        </p:txBody>
      </p:sp>
      <p:sp>
        <p:nvSpPr>
          <p:cNvPr id="10" name="Rectangle 9">
            <a:extLst>
              <a:ext uri="{FF2B5EF4-FFF2-40B4-BE49-F238E27FC236}">
                <a16:creationId xmlns:a16="http://schemas.microsoft.com/office/drawing/2014/main" id="{B2F790E1-C7F7-4FC8-B3AA-AC11EAAACC87}"/>
              </a:ext>
            </a:extLst>
          </p:cNvPr>
          <p:cNvSpPr/>
          <p:nvPr userDrawn="1"/>
        </p:nvSpPr>
        <p:spPr>
          <a:xfrm>
            <a:off x="0" y="5579390"/>
            <a:ext cx="9779428" cy="1278610"/>
          </a:xfrm>
          <a:prstGeom prst="rect">
            <a:avLst/>
          </a:prstGeom>
          <a:solidFill>
            <a:srgbClr val="05673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xt Placeholder 11">
            <a:extLst>
              <a:ext uri="{FF2B5EF4-FFF2-40B4-BE49-F238E27FC236}">
                <a16:creationId xmlns:a16="http://schemas.microsoft.com/office/drawing/2014/main" id="{D1974159-7EFD-4772-8EFC-21E8318A18E8}"/>
              </a:ext>
            </a:extLst>
          </p:cNvPr>
          <p:cNvSpPr>
            <a:spLocks noGrp="1"/>
          </p:cNvSpPr>
          <p:nvPr>
            <p:ph type="body" sz="quarter" idx="11"/>
          </p:nvPr>
        </p:nvSpPr>
        <p:spPr>
          <a:xfrm>
            <a:off x="839787" y="5819935"/>
            <a:ext cx="8079135" cy="828675"/>
          </a:xfrm>
        </p:spPr>
        <p:txBody>
          <a:bodyPr anchor="ctr"/>
          <a:lstStyle>
            <a:lvl1pPr marL="0" indent="0" algn="ctr">
              <a:buNone/>
              <a:defRPr>
                <a:solidFill>
                  <a:schemeClr val="bg1"/>
                </a:solidFill>
              </a:defRPr>
            </a:lvl1pPr>
          </a:lstStyle>
          <a:p>
            <a:pPr lvl="0"/>
            <a:r>
              <a:rPr lang="nb-NO"/>
              <a:t>Klikk for å redigere tekststiler i malen</a:t>
            </a:r>
          </a:p>
        </p:txBody>
      </p:sp>
      <p:sp>
        <p:nvSpPr>
          <p:cNvPr id="13" name="Rectangle 12">
            <a:extLst>
              <a:ext uri="{FF2B5EF4-FFF2-40B4-BE49-F238E27FC236}">
                <a16:creationId xmlns:a16="http://schemas.microsoft.com/office/drawing/2014/main" id="{EA0FFA8B-E15B-4DC4-82C9-10E744B32816}"/>
              </a:ext>
            </a:extLst>
          </p:cNvPr>
          <p:cNvSpPr/>
          <p:nvPr userDrawn="1"/>
        </p:nvSpPr>
        <p:spPr>
          <a:xfrm>
            <a:off x="9779430" y="-1"/>
            <a:ext cx="2412569" cy="6858001"/>
          </a:xfrm>
          <a:prstGeom prst="rect">
            <a:avLst/>
          </a:prstGeom>
          <a:solidFill>
            <a:srgbClr val="4FC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Picture 8">
            <a:extLst>
              <a:ext uri="{FF2B5EF4-FFF2-40B4-BE49-F238E27FC236}">
                <a16:creationId xmlns:a16="http://schemas.microsoft.com/office/drawing/2014/main" id="{91FF4BE8-66C2-4C77-ADC3-921E1BD56B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430"/>
          <a:stretch/>
        </p:blipFill>
        <p:spPr>
          <a:xfrm>
            <a:off x="9898144" y="96266"/>
            <a:ext cx="2194980" cy="6648610"/>
          </a:xfrm>
          <a:prstGeom prst="rect">
            <a:avLst/>
          </a:prstGeom>
        </p:spPr>
      </p:pic>
    </p:spTree>
    <p:extLst>
      <p:ext uri="{BB962C8B-B14F-4D97-AF65-F5344CB8AC3E}">
        <p14:creationId xmlns:p14="http://schemas.microsoft.com/office/powerpoint/2010/main" val="177673331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HINN tittel la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D8A42-5210-4B87-A6F8-6D5CA786C64A}"/>
              </a:ext>
            </a:extLst>
          </p:cNvPr>
          <p:cNvSpPr>
            <a:spLocks noGrp="1"/>
          </p:cNvSpPr>
          <p:nvPr>
            <p:ph type="title"/>
          </p:nvPr>
        </p:nvSpPr>
        <p:spPr>
          <a:xfrm>
            <a:off x="831850" y="1709738"/>
            <a:ext cx="9336553" cy="2852737"/>
          </a:xfrm>
        </p:spPr>
        <p:txBody>
          <a:bodyPr anchor="b">
            <a:normAutofit/>
          </a:bodyPr>
          <a:lstStyle>
            <a:lvl1pPr>
              <a:defRPr sz="5400"/>
            </a:lvl1pPr>
          </a:lstStyle>
          <a:p>
            <a:r>
              <a:rPr lang="nb-NO"/>
              <a:t>Klikk for å redigere tittelstil</a:t>
            </a:r>
          </a:p>
        </p:txBody>
      </p:sp>
      <p:sp>
        <p:nvSpPr>
          <p:cNvPr id="3" name="Text Placeholder 2">
            <a:extLst>
              <a:ext uri="{FF2B5EF4-FFF2-40B4-BE49-F238E27FC236}">
                <a16:creationId xmlns:a16="http://schemas.microsoft.com/office/drawing/2014/main" id="{BA6C1925-9223-4324-A665-0AD6EA70C503}"/>
              </a:ext>
            </a:extLst>
          </p:cNvPr>
          <p:cNvSpPr>
            <a:spLocks noGrp="1"/>
          </p:cNvSpPr>
          <p:nvPr>
            <p:ph type="body" idx="1"/>
          </p:nvPr>
        </p:nvSpPr>
        <p:spPr>
          <a:xfrm>
            <a:off x="831850" y="4589463"/>
            <a:ext cx="9336553"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a:extLst>
              <a:ext uri="{FF2B5EF4-FFF2-40B4-BE49-F238E27FC236}">
                <a16:creationId xmlns:a16="http://schemas.microsoft.com/office/drawing/2014/main" id="{47411A76-12EA-490E-A960-67BBE57F0775}"/>
              </a:ext>
            </a:extLst>
          </p:cNvPr>
          <p:cNvSpPr>
            <a:spLocks noGrp="1"/>
          </p:cNvSpPr>
          <p:nvPr>
            <p:ph type="dt" sz="half" idx="10"/>
          </p:nvPr>
        </p:nvSpPr>
        <p:spPr/>
        <p:txBody>
          <a:bodyPr/>
          <a:lstStyle/>
          <a:p>
            <a:endParaRPr lang="nb-NO"/>
          </a:p>
        </p:txBody>
      </p:sp>
      <p:sp>
        <p:nvSpPr>
          <p:cNvPr id="5" name="Footer Placeholder 4">
            <a:extLst>
              <a:ext uri="{FF2B5EF4-FFF2-40B4-BE49-F238E27FC236}">
                <a16:creationId xmlns:a16="http://schemas.microsoft.com/office/drawing/2014/main" id="{157D4885-EA7C-4B71-B876-481E17CB1AF8}"/>
              </a:ext>
            </a:extLst>
          </p:cNvPr>
          <p:cNvSpPr>
            <a:spLocks noGrp="1"/>
          </p:cNvSpPr>
          <p:nvPr>
            <p:ph type="ftr" sz="quarter" idx="11"/>
          </p:nvPr>
        </p:nvSpPr>
        <p:spPr/>
        <p:txBody>
          <a:bodyPr/>
          <a:lstStyle/>
          <a:p>
            <a:r>
              <a:rPr lang="nb-NO"/>
              <a:t>ICSEI 2024, Dublin</a:t>
            </a:r>
          </a:p>
        </p:txBody>
      </p:sp>
      <p:sp>
        <p:nvSpPr>
          <p:cNvPr id="6" name="Slide Number Placeholder 5">
            <a:extLst>
              <a:ext uri="{FF2B5EF4-FFF2-40B4-BE49-F238E27FC236}">
                <a16:creationId xmlns:a16="http://schemas.microsoft.com/office/drawing/2014/main" id="{E83885BE-DE5E-4312-A8B8-279EE11E75D2}"/>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3310030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3E733-01B7-4F95-BAA6-3D5C8BE248F6}"/>
              </a:ext>
            </a:extLst>
          </p:cNvPr>
          <p:cNvSpPr>
            <a:spLocks noGrp="1"/>
          </p:cNvSpPr>
          <p:nvPr>
            <p:ph type="title"/>
          </p:nvPr>
        </p:nvSpPr>
        <p:spPr>
          <a:xfrm>
            <a:off x="839788" y="365125"/>
            <a:ext cx="9328615" cy="1325563"/>
          </a:xfrm>
        </p:spPr>
        <p:txBody>
          <a:bodyPr/>
          <a:lstStyle/>
          <a:p>
            <a:r>
              <a:rPr lang="nb-NO"/>
              <a:t>Klikk for å redigere tittelstil</a:t>
            </a:r>
          </a:p>
        </p:txBody>
      </p:sp>
      <p:sp>
        <p:nvSpPr>
          <p:cNvPr id="3" name="Text Placeholder 2">
            <a:extLst>
              <a:ext uri="{FF2B5EF4-FFF2-40B4-BE49-F238E27FC236}">
                <a16:creationId xmlns:a16="http://schemas.microsoft.com/office/drawing/2014/main" id="{52AA9E50-1809-4749-A6D2-C2073A7A6F48}"/>
              </a:ext>
            </a:extLst>
          </p:cNvPr>
          <p:cNvSpPr>
            <a:spLocks noGrp="1"/>
          </p:cNvSpPr>
          <p:nvPr>
            <p:ph type="body" idx="1"/>
          </p:nvPr>
        </p:nvSpPr>
        <p:spPr>
          <a:xfrm>
            <a:off x="839789" y="1681163"/>
            <a:ext cx="4502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a:extLst>
              <a:ext uri="{FF2B5EF4-FFF2-40B4-BE49-F238E27FC236}">
                <a16:creationId xmlns:a16="http://schemas.microsoft.com/office/drawing/2014/main" id="{C5CC336C-FAC8-4E4B-B64D-71E31E42295F}"/>
              </a:ext>
            </a:extLst>
          </p:cNvPr>
          <p:cNvSpPr>
            <a:spLocks noGrp="1"/>
          </p:cNvSpPr>
          <p:nvPr>
            <p:ph sz="half" idx="2"/>
          </p:nvPr>
        </p:nvSpPr>
        <p:spPr>
          <a:xfrm>
            <a:off x="839790" y="2505075"/>
            <a:ext cx="4502232"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a:extLst>
              <a:ext uri="{FF2B5EF4-FFF2-40B4-BE49-F238E27FC236}">
                <a16:creationId xmlns:a16="http://schemas.microsoft.com/office/drawing/2014/main" id="{1C267F55-B4EB-45AA-9DC7-9DA63B13F84E}"/>
              </a:ext>
            </a:extLst>
          </p:cNvPr>
          <p:cNvSpPr>
            <a:spLocks noGrp="1"/>
          </p:cNvSpPr>
          <p:nvPr>
            <p:ph type="body" sz="quarter" idx="3"/>
          </p:nvPr>
        </p:nvSpPr>
        <p:spPr>
          <a:xfrm>
            <a:off x="5666172" y="1681163"/>
            <a:ext cx="450223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a:extLst>
              <a:ext uri="{FF2B5EF4-FFF2-40B4-BE49-F238E27FC236}">
                <a16:creationId xmlns:a16="http://schemas.microsoft.com/office/drawing/2014/main" id="{F5D21930-6C96-4E42-A328-94A9DCC89BF0}"/>
              </a:ext>
            </a:extLst>
          </p:cNvPr>
          <p:cNvSpPr>
            <a:spLocks noGrp="1"/>
          </p:cNvSpPr>
          <p:nvPr>
            <p:ph sz="quarter" idx="4"/>
          </p:nvPr>
        </p:nvSpPr>
        <p:spPr>
          <a:xfrm>
            <a:off x="5666172" y="2505075"/>
            <a:ext cx="4502231"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Date Placeholder 6">
            <a:extLst>
              <a:ext uri="{FF2B5EF4-FFF2-40B4-BE49-F238E27FC236}">
                <a16:creationId xmlns:a16="http://schemas.microsoft.com/office/drawing/2014/main" id="{D9168ADC-B72A-489B-B1A6-905A9FC33A0C}"/>
              </a:ext>
            </a:extLst>
          </p:cNvPr>
          <p:cNvSpPr>
            <a:spLocks noGrp="1"/>
          </p:cNvSpPr>
          <p:nvPr>
            <p:ph type="dt" sz="half" idx="10"/>
          </p:nvPr>
        </p:nvSpPr>
        <p:spPr/>
        <p:txBody>
          <a:bodyPr/>
          <a:lstStyle/>
          <a:p>
            <a:endParaRPr lang="nb-NO"/>
          </a:p>
        </p:txBody>
      </p:sp>
      <p:sp>
        <p:nvSpPr>
          <p:cNvPr id="8" name="Footer Placeholder 7">
            <a:extLst>
              <a:ext uri="{FF2B5EF4-FFF2-40B4-BE49-F238E27FC236}">
                <a16:creationId xmlns:a16="http://schemas.microsoft.com/office/drawing/2014/main" id="{8D148F55-CFA3-4E90-A8A4-B370D115BD3E}"/>
              </a:ext>
            </a:extLst>
          </p:cNvPr>
          <p:cNvSpPr>
            <a:spLocks noGrp="1"/>
          </p:cNvSpPr>
          <p:nvPr>
            <p:ph type="ftr" sz="quarter" idx="11"/>
          </p:nvPr>
        </p:nvSpPr>
        <p:spPr/>
        <p:txBody>
          <a:bodyPr/>
          <a:lstStyle/>
          <a:p>
            <a:r>
              <a:rPr lang="nb-NO"/>
              <a:t>ICSEI 2024, Dublin</a:t>
            </a:r>
          </a:p>
        </p:txBody>
      </p:sp>
      <p:sp>
        <p:nvSpPr>
          <p:cNvPr id="9" name="Slide Number Placeholder 8">
            <a:extLst>
              <a:ext uri="{FF2B5EF4-FFF2-40B4-BE49-F238E27FC236}">
                <a16:creationId xmlns:a16="http://schemas.microsoft.com/office/drawing/2014/main" id="{8ABABAF9-AE62-4663-A67F-41D92713943A}"/>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2403416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HINN kun tit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8C17C-9FCA-4FEB-AF1F-D5B24AD354C3}"/>
              </a:ext>
            </a:extLst>
          </p:cNvPr>
          <p:cNvSpPr>
            <a:spLocks noGrp="1"/>
          </p:cNvSpPr>
          <p:nvPr>
            <p:ph type="title"/>
          </p:nvPr>
        </p:nvSpPr>
        <p:spPr/>
        <p:txBody>
          <a:bodyPr/>
          <a:lstStyle/>
          <a:p>
            <a:r>
              <a:rPr lang="nb-NO"/>
              <a:t>Klikk for å redigere tittelstil</a:t>
            </a:r>
          </a:p>
        </p:txBody>
      </p:sp>
      <p:sp>
        <p:nvSpPr>
          <p:cNvPr id="3" name="Date Placeholder 2">
            <a:extLst>
              <a:ext uri="{FF2B5EF4-FFF2-40B4-BE49-F238E27FC236}">
                <a16:creationId xmlns:a16="http://schemas.microsoft.com/office/drawing/2014/main" id="{9FAA208F-CBF4-455D-91A2-2FD5D91AE6D6}"/>
              </a:ext>
            </a:extLst>
          </p:cNvPr>
          <p:cNvSpPr>
            <a:spLocks noGrp="1"/>
          </p:cNvSpPr>
          <p:nvPr>
            <p:ph type="dt" sz="half" idx="10"/>
          </p:nvPr>
        </p:nvSpPr>
        <p:spPr/>
        <p:txBody>
          <a:bodyPr/>
          <a:lstStyle/>
          <a:p>
            <a:endParaRPr lang="nb-NO"/>
          </a:p>
        </p:txBody>
      </p:sp>
      <p:sp>
        <p:nvSpPr>
          <p:cNvPr id="4" name="Footer Placeholder 3">
            <a:extLst>
              <a:ext uri="{FF2B5EF4-FFF2-40B4-BE49-F238E27FC236}">
                <a16:creationId xmlns:a16="http://schemas.microsoft.com/office/drawing/2014/main" id="{01019E5C-EE47-4D89-B195-F3ED38CB4376}"/>
              </a:ext>
            </a:extLst>
          </p:cNvPr>
          <p:cNvSpPr>
            <a:spLocks noGrp="1"/>
          </p:cNvSpPr>
          <p:nvPr>
            <p:ph type="ftr" sz="quarter" idx="11"/>
          </p:nvPr>
        </p:nvSpPr>
        <p:spPr/>
        <p:txBody>
          <a:bodyPr/>
          <a:lstStyle/>
          <a:p>
            <a:r>
              <a:rPr lang="nb-NO"/>
              <a:t>ICSEI 2024, Dublin</a:t>
            </a:r>
          </a:p>
        </p:txBody>
      </p:sp>
      <p:sp>
        <p:nvSpPr>
          <p:cNvPr id="5" name="Slide Number Placeholder 4">
            <a:extLst>
              <a:ext uri="{FF2B5EF4-FFF2-40B4-BE49-F238E27FC236}">
                <a16:creationId xmlns:a16="http://schemas.microsoft.com/office/drawing/2014/main" id="{8FBD19C1-6278-4F83-BD08-270EFB67547A}"/>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568657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HINN 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FC7DA1-16CE-4DDA-8A30-624A0CAA44E7}"/>
              </a:ext>
            </a:extLst>
          </p:cNvPr>
          <p:cNvSpPr>
            <a:spLocks noGrp="1"/>
          </p:cNvSpPr>
          <p:nvPr>
            <p:ph type="dt" sz="half" idx="10"/>
          </p:nvPr>
        </p:nvSpPr>
        <p:spPr/>
        <p:txBody>
          <a:bodyPr/>
          <a:lstStyle/>
          <a:p>
            <a:endParaRPr lang="nb-NO"/>
          </a:p>
        </p:txBody>
      </p:sp>
      <p:sp>
        <p:nvSpPr>
          <p:cNvPr id="3" name="Footer Placeholder 2">
            <a:extLst>
              <a:ext uri="{FF2B5EF4-FFF2-40B4-BE49-F238E27FC236}">
                <a16:creationId xmlns:a16="http://schemas.microsoft.com/office/drawing/2014/main" id="{A4B7EEF9-3861-4223-B612-F1E9D90E8E0A}"/>
              </a:ext>
            </a:extLst>
          </p:cNvPr>
          <p:cNvSpPr>
            <a:spLocks noGrp="1"/>
          </p:cNvSpPr>
          <p:nvPr>
            <p:ph type="ftr" sz="quarter" idx="11"/>
          </p:nvPr>
        </p:nvSpPr>
        <p:spPr/>
        <p:txBody>
          <a:bodyPr/>
          <a:lstStyle/>
          <a:p>
            <a:r>
              <a:rPr lang="nb-NO"/>
              <a:t>ICSEI 2024, Dublin</a:t>
            </a:r>
          </a:p>
        </p:txBody>
      </p:sp>
      <p:sp>
        <p:nvSpPr>
          <p:cNvPr id="4" name="Slide Number Placeholder 3">
            <a:extLst>
              <a:ext uri="{FF2B5EF4-FFF2-40B4-BE49-F238E27FC236}">
                <a16:creationId xmlns:a16="http://schemas.microsoft.com/office/drawing/2014/main" id="{D30E19F8-89AA-4EFE-AB76-68DA429A57FC}"/>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4188089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HINN innhold med tekstbo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32E7-E8B6-4223-AB14-AA76848B143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Content Placeholder 2">
            <a:extLst>
              <a:ext uri="{FF2B5EF4-FFF2-40B4-BE49-F238E27FC236}">
                <a16:creationId xmlns:a16="http://schemas.microsoft.com/office/drawing/2014/main" id="{773DB917-9429-4B58-BF11-E52909CA13DD}"/>
              </a:ext>
            </a:extLst>
          </p:cNvPr>
          <p:cNvSpPr>
            <a:spLocks noGrp="1"/>
          </p:cNvSpPr>
          <p:nvPr>
            <p:ph idx="1"/>
          </p:nvPr>
        </p:nvSpPr>
        <p:spPr>
          <a:xfrm>
            <a:off x="5183188" y="987425"/>
            <a:ext cx="498521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Text Placeholder 3">
            <a:extLst>
              <a:ext uri="{FF2B5EF4-FFF2-40B4-BE49-F238E27FC236}">
                <a16:creationId xmlns:a16="http://schemas.microsoft.com/office/drawing/2014/main" id="{E1399F91-830E-425E-A452-43377984B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a:extLst>
              <a:ext uri="{FF2B5EF4-FFF2-40B4-BE49-F238E27FC236}">
                <a16:creationId xmlns:a16="http://schemas.microsoft.com/office/drawing/2014/main" id="{3C8159EF-2435-40D9-A7F3-57155FB4685E}"/>
              </a:ext>
            </a:extLst>
          </p:cNvPr>
          <p:cNvSpPr>
            <a:spLocks noGrp="1"/>
          </p:cNvSpPr>
          <p:nvPr>
            <p:ph type="dt" sz="half" idx="10"/>
          </p:nvPr>
        </p:nvSpPr>
        <p:spPr/>
        <p:txBody>
          <a:bodyPr/>
          <a:lstStyle/>
          <a:p>
            <a:endParaRPr lang="nb-NO"/>
          </a:p>
        </p:txBody>
      </p:sp>
      <p:sp>
        <p:nvSpPr>
          <p:cNvPr id="6" name="Footer Placeholder 5">
            <a:extLst>
              <a:ext uri="{FF2B5EF4-FFF2-40B4-BE49-F238E27FC236}">
                <a16:creationId xmlns:a16="http://schemas.microsoft.com/office/drawing/2014/main" id="{7FB028EE-066E-4ABB-A8C2-6E26898153C9}"/>
              </a:ext>
            </a:extLst>
          </p:cNvPr>
          <p:cNvSpPr>
            <a:spLocks noGrp="1"/>
          </p:cNvSpPr>
          <p:nvPr>
            <p:ph type="ftr" sz="quarter" idx="11"/>
          </p:nvPr>
        </p:nvSpPr>
        <p:spPr/>
        <p:txBody>
          <a:bodyPr/>
          <a:lstStyle/>
          <a:p>
            <a:r>
              <a:rPr lang="nb-NO"/>
              <a:t>ICSEI 2024, Dublin</a:t>
            </a:r>
          </a:p>
        </p:txBody>
      </p:sp>
      <p:sp>
        <p:nvSpPr>
          <p:cNvPr id="7" name="Slide Number Placeholder 6">
            <a:extLst>
              <a:ext uri="{FF2B5EF4-FFF2-40B4-BE49-F238E27FC236}">
                <a16:creationId xmlns:a16="http://schemas.microsoft.com/office/drawing/2014/main" id="{0336037A-C4B1-4229-B620-B3E783262085}"/>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42633293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HINN bilde med tekstbo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CD106-0261-4CCB-93E3-58A5FD399C9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icture Placeholder 2">
            <a:extLst>
              <a:ext uri="{FF2B5EF4-FFF2-40B4-BE49-F238E27FC236}">
                <a16:creationId xmlns:a16="http://schemas.microsoft.com/office/drawing/2014/main" id="{4C2203FA-3A6E-4886-B932-00D781A2C31D}"/>
              </a:ext>
            </a:extLst>
          </p:cNvPr>
          <p:cNvSpPr>
            <a:spLocks noGrp="1"/>
          </p:cNvSpPr>
          <p:nvPr>
            <p:ph type="pic" idx="1"/>
          </p:nvPr>
        </p:nvSpPr>
        <p:spPr>
          <a:xfrm>
            <a:off x="5183188" y="987425"/>
            <a:ext cx="498521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Text Placeholder 3">
            <a:extLst>
              <a:ext uri="{FF2B5EF4-FFF2-40B4-BE49-F238E27FC236}">
                <a16:creationId xmlns:a16="http://schemas.microsoft.com/office/drawing/2014/main" id="{F43F74E3-719C-41D3-AB50-D6EDABA0D0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a:extLst>
              <a:ext uri="{FF2B5EF4-FFF2-40B4-BE49-F238E27FC236}">
                <a16:creationId xmlns:a16="http://schemas.microsoft.com/office/drawing/2014/main" id="{5EC749BA-D75C-4D22-A77F-F406AD637864}"/>
              </a:ext>
            </a:extLst>
          </p:cNvPr>
          <p:cNvSpPr>
            <a:spLocks noGrp="1"/>
          </p:cNvSpPr>
          <p:nvPr>
            <p:ph type="dt" sz="half" idx="10"/>
          </p:nvPr>
        </p:nvSpPr>
        <p:spPr/>
        <p:txBody>
          <a:bodyPr/>
          <a:lstStyle/>
          <a:p>
            <a:endParaRPr lang="nb-NO"/>
          </a:p>
        </p:txBody>
      </p:sp>
      <p:sp>
        <p:nvSpPr>
          <p:cNvPr id="6" name="Footer Placeholder 5">
            <a:extLst>
              <a:ext uri="{FF2B5EF4-FFF2-40B4-BE49-F238E27FC236}">
                <a16:creationId xmlns:a16="http://schemas.microsoft.com/office/drawing/2014/main" id="{4C49EB94-C0F7-439E-AE65-6095C7F193C3}"/>
              </a:ext>
            </a:extLst>
          </p:cNvPr>
          <p:cNvSpPr>
            <a:spLocks noGrp="1"/>
          </p:cNvSpPr>
          <p:nvPr>
            <p:ph type="ftr" sz="quarter" idx="11"/>
          </p:nvPr>
        </p:nvSpPr>
        <p:spPr/>
        <p:txBody>
          <a:bodyPr/>
          <a:lstStyle/>
          <a:p>
            <a:r>
              <a:rPr lang="nb-NO"/>
              <a:t>ICSEI 2024, Dublin</a:t>
            </a:r>
          </a:p>
        </p:txBody>
      </p:sp>
      <p:sp>
        <p:nvSpPr>
          <p:cNvPr id="7" name="Slide Number Placeholder 6">
            <a:extLst>
              <a:ext uri="{FF2B5EF4-FFF2-40B4-BE49-F238E27FC236}">
                <a16:creationId xmlns:a16="http://schemas.microsoft.com/office/drawing/2014/main" id="{A552A563-F1FD-40B6-8774-DF04945D6D9E}"/>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389953549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HINN tittel og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D9831-6EBB-4593-AD61-5B9EFA24D074}"/>
              </a:ext>
            </a:extLst>
          </p:cNvPr>
          <p:cNvSpPr>
            <a:spLocks noGrp="1"/>
          </p:cNvSpPr>
          <p:nvPr>
            <p:ph type="title"/>
          </p:nvPr>
        </p:nvSpPr>
        <p:spPr/>
        <p:txBody>
          <a:bodyPr/>
          <a:lstStyle/>
          <a:p>
            <a:r>
              <a:rPr lang="nb-NO"/>
              <a:t>Klikk for å redigere tittelstil</a:t>
            </a:r>
          </a:p>
        </p:txBody>
      </p:sp>
      <p:sp>
        <p:nvSpPr>
          <p:cNvPr id="3" name="Vertical Text Placeholder 2">
            <a:extLst>
              <a:ext uri="{FF2B5EF4-FFF2-40B4-BE49-F238E27FC236}">
                <a16:creationId xmlns:a16="http://schemas.microsoft.com/office/drawing/2014/main" id="{058D4B48-458D-48A2-ADE7-1E97B91543A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A528EE63-1EAA-480F-BCCE-43E4BD2FB3D1}"/>
              </a:ext>
            </a:extLst>
          </p:cNvPr>
          <p:cNvSpPr>
            <a:spLocks noGrp="1"/>
          </p:cNvSpPr>
          <p:nvPr>
            <p:ph type="dt" sz="half" idx="10"/>
          </p:nvPr>
        </p:nvSpPr>
        <p:spPr/>
        <p:txBody>
          <a:bodyPr/>
          <a:lstStyle/>
          <a:p>
            <a:endParaRPr lang="nb-NO"/>
          </a:p>
        </p:txBody>
      </p:sp>
      <p:sp>
        <p:nvSpPr>
          <p:cNvPr id="5" name="Footer Placeholder 4">
            <a:extLst>
              <a:ext uri="{FF2B5EF4-FFF2-40B4-BE49-F238E27FC236}">
                <a16:creationId xmlns:a16="http://schemas.microsoft.com/office/drawing/2014/main" id="{C7C1DAFD-0E15-4E3B-8FC6-C39C58354D79}"/>
              </a:ext>
            </a:extLst>
          </p:cNvPr>
          <p:cNvSpPr>
            <a:spLocks noGrp="1"/>
          </p:cNvSpPr>
          <p:nvPr>
            <p:ph type="ftr" sz="quarter" idx="11"/>
          </p:nvPr>
        </p:nvSpPr>
        <p:spPr/>
        <p:txBody>
          <a:bodyPr/>
          <a:lstStyle/>
          <a:p>
            <a:r>
              <a:rPr lang="nb-NO"/>
              <a:t>ICSEI 2024, Dublin</a:t>
            </a:r>
          </a:p>
        </p:txBody>
      </p:sp>
      <p:sp>
        <p:nvSpPr>
          <p:cNvPr id="6" name="Slide Number Placeholder 5">
            <a:extLst>
              <a:ext uri="{FF2B5EF4-FFF2-40B4-BE49-F238E27FC236}">
                <a16:creationId xmlns:a16="http://schemas.microsoft.com/office/drawing/2014/main" id="{F30F6423-EA5A-4032-80F2-DD08CF942532}"/>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10172422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HINN vertikal">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321C55-3BA5-4307-9D26-20C068E4FF5A}"/>
              </a:ext>
            </a:extLst>
          </p:cNvPr>
          <p:cNvSpPr>
            <a:spLocks noGrp="1"/>
          </p:cNvSpPr>
          <p:nvPr>
            <p:ph type="title" orient="vert"/>
          </p:nvPr>
        </p:nvSpPr>
        <p:spPr>
          <a:xfrm>
            <a:off x="8291478" y="365125"/>
            <a:ext cx="1873286" cy="5811838"/>
          </a:xfrm>
        </p:spPr>
        <p:txBody>
          <a:bodyPr vert="eaVert"/>
          <a:lstStyle/>
          <a:p>
            <a:r>
              <a:rPr lang="nb-NO"/>
              <a:t>Klikk for å redigere tittelstil</a:t>
            </a:r>
          </a:p>
        </p:txBody>
      </p:sp>
      <p:sp>
        <p:nvSpPr>
          <p:cNvPr id="3" name="Vertical Text Placeholder 2">
            <a:extLst>
              <a:ext uri="{FF2B5EF4-FFF2-40B4-BE49-F238E27FC236}">
                <a16:creationId xmlns:a16="http://schemas.microsoft.com/office/drawing/2014/main" id="{647DD650-1CA8-4DF8-BD4D-F885FDCAB984}"/>
              </a:ext>
            </a:extLst>
          </p:cNvPr>
          <p:cNvSpPr>
            <a:spLocks noGrp="1"/>
          </p:cNvSpPr>
          <p:nvPr>
            <p:ph type="body" orient="vert" idx="1"/>
          </p:nvPr>
        </p:nvSpPr>
        <p:spPr>
          <a:xfrm>
            <a:off x="838200" y="365125"/>
            <a:ext cx="719202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1CDC0359-5FF3-4896-AB87-12D8FA1AD9BD}"/>
              </a:ext>
            </a:extLst>
          </p:cNvPr>
          <p:cNvSpPr>
            <a:spLocks noGrp="1"/>
          </p:cNvSpPr>
          <p:nvPr>
            <p:ph type="dt" sz="half" idx="10"/>
          </p:nvPr>
        </p:nvSpPr>
        <p:spPr/>
        <p:txBody>
          <a:bodyPr/>
          <a:lstStyle/>
          <a:p>
            <a:endParaRPr lang="nb-NO"/>
          </a:p>
        </p:txBody>
      </p:sp>
      <p:sp>
        <p:nvSpPr>
          <p:cNvPr id="5" name="Footer Placeholder 4">
            <a:extLst>
              <a:ext uri="{FF2B5EF4-FFF2-40B4-BE49-F238E27FC236}">
                <a16:creationId xmlns:a16="http://schemas.microsoft.com/office/drawing/2014/main" id="{7CFCF30F-C34D-4890-8B50-71BB8D8962FD}"/>
              </a:ext>
            </a:extLst>
          </p:cNvPr>
          <p:cNvSpPr>
            <a:spLocks noGrp="1"/>
          </p:cNvSpPr>
          <p:nvPr>
            <p:ph type="ftr" sz="quarter" idx="11"/>
          </p:nvPr>
        </p:nvSpPr>
        <p:spPr/>
        <p:txBody>
          <a:bodyPr/>
          <a:lstStyle/>
          <a:p>
            <a:r>
              <a:rPr lang="nb-NO"/>
              <a:t>ICSEI 2024, Dublin</a:t>
            </a:r>
          </a:p>
        </p:txBody>
      </p:sp>
      <p:sp>
        <p:nvSpPr>
          <p:cNvPr id="6" name="Slide Number Placeholder 5">
            <a:extLst>
              <a:ext uri="{FF2B5EF4-FFF2-40B4-BE49-F238E27FC236}">
                <a16:creationId xmlns:a16="http://schemas.microsoft.com/office/drawing/2014/main" id="{532AA520-52E0-476D-A8BA-CE32D70E8BBF}"/>
              </a:ext>
            </a:extLst>
          </p:cNvPr>
          <p:cNvSpPr>
            <a:spLocks noGrp="1"/>
          </p:cNvSpPr>
          <p:nvPr>
            <p:ph type="sldNum" sz="quarter" idx="12"/>
          </p:nvPr>
        </p:nvSpPr>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47737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 Target="../slides/slide37.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7.jpe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6.w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5.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 Target="../slides/slide21.xml"/><Relationship Id="rId2" Type="http://schemas.openxmlformats.org/officeDocument/2006/relationships/slideLayout" Target="../slideLayouts/slideLayout43.xml"/><Relationship Id="rId16" Type="http://schemas.openxmlformats.org/officeDocument/2006/relationships/theme" Target="../theme/theme4.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 Target="../slides/slide2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image" Target="../media/image1.pn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theme" Target="../theme/theme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E87C2D-3FDF-4EF6-A22D-63BFBEE6E763}"/>
              </a:ext>
            </a:extLst>
          </p:cNvPr>
          <p:cNvSpPr>
            <a:spLocks noGrp="1"/>
          </p:cNvSpPr>
          <p:nvPr>
            <p:ph type="title"/>
          </p:nvPr>
        </p:nvSpPr>
        <p:spPr>
          <a:xfrm>
            <a:off x="838200" y="365125"/>
            <a:ext cx="9330203" cy="1325563"/>
          </a:xfrm>
          <a:prstGeom prst="rect">
            <a:avLst/>
          </a:prstGeom>
        </p:spPr>
        <p:txBody>
          <a:bodyPr vert="horz" lIns="91440" tIns="45720" rIns="91440" bIns="45720" rtlCol="0" anchor="b">
            <a:normAutofit/>
          </a:bodyPr>
          <a:lstStyle/>
          <a:p>
            <a:r>
              <a:rPr lang="nb-NO"/>
              <a:t>Klikk for å redigere tittelstil</a:t>
            </a:r>
            <a:endParaRPr lang="nb-NO" dirty="0"/>
          </a:p>
        </p:txBody>
      </p:sp>
      <p:sp>
        <p:nvSpPr>
          <p:cNvPr id="3" name="Text Placeholder 2">
            <a:extLst>
              <a:ext uri="{FF2B5EF4-FFF2-40B4-BE49-F238E27FC236}">
                <a16:creationId xmlns:a16="http://schemas.microsoft.com/office/drawing/2014/main" id="{DE311500-5EEB-4EFA-A661-769E292F6656}"/>
              </a:ext>
            </a:extLst>
          </p:cNvPr>
          <p:cNvSpPr>
            <a:spLocks noGrp="1"/>
          </p:cNvSpPr>
          <p:nvPr>
            <p:ph type="body" idx="1"/>
          </p:nvPr>
        </p:nvSpPr>
        <p:spPr>
          <a:xfrm>
            <a:off x="838200" y="1825625"/>
            <a:ext cx="9330203"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Date Placeholder 3">
            <a:extLst>
              <a:ext uri="{FF2B5EF4-FFF2-40B4-BE49-F238E27FC236}">
                <a16:creationId xmlns:a16="http://schemas.microsoft.com/office/drawing/2014/main" id="{B6C852AC-616D-49A5-844E-723ED5541A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FA253B-A78F-418F-B245-B317E6D94436}" type="datetimeFigureOut">
              <a:rPr lang="nb-NO" smtClean="0"/>
              <a:t>12.09.2024</a:t>
            </a:fld>
            <a:endParaRPr lang="nb-NO"/>
          </a:p>
        </p:txBody>
      </p:sp>
      <p:sp>
        <p:nvSpPr>
          <p:cNvPr id="5" name="Footer Placeholder 4">
            <a:extLst>
              <a:ext uri="{FF2B5EF4-FFF2-40B4-BE49-F238E27FC236}">
                <a16:creationId xmlns:a16="http://schemas.microsoft.com/office/drawing/2014/main" id="{8E13C777-F57A-4BA4-9F2D-711E5A203E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b-NO" dirty="0"/>
          </a:p>
        </p:txBody>
      </p:sp>
      <p:sp>
        <p:nvSpPr>
          <p:cNvPr id="6" name="Slide Number Placeholder 5">
            <a:extLst>
              <a:ext uri="{FF2B5EF4-FFF2-40B4-BE49-F238E27FC236}">
                <a16:creationId xmlns:a16="http://schemas.microsoft.com/office/drawing/2014/main" id="{D087C2DB-4CA9-4026-85E9-2D749FBBF741}"/>
              </a:ext>
            </a:extLst>
          </p:cNvPr>
          <p:cNvSpPr>
            <a:spLocks noGrp="1"/>
          </p:cNvSpPr>
          <p:nvPr>
            <p:ph type="sldNum" sz="quarter" idx="4"/>
          </p:nvPr>
        </p:nvSpPr>
        <p:spPr>
          <a:xfrm>
            <a:off x="8610600" y="6356350"/>
            <a:ext cx="15578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A6A86-FC23-40CA-8743-A283DC17AB73}" type="slidenum">
              <a:rPr lang="nb-NO" smtClean="0"/>
              <a:t>‹#›</a:t>
            </a:fld>
            <a:endParaRPr lang="nb-NO"/>
          </a:p>
        </p:txBody>
      </p:sp>
    </p:spTree>
    <p:extLst>
      <p:ext uri="{BB962C8B-B14F-4D97-AF65-F5344CB8AC3E}">
        <p14:creationId xmlns:p14="http://schemas.microsoft.com/office/powerpoint/2010/main" val="1149261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2" r:id="rId5"/>
    <p:sldLayoutId id="2147483661" r:id="rId6"/>
    <p:sldLayoutId id="2147483664" r:id="rId7"/>
    <p:sldLayoutId id="2147483663" r:id="rId8"/>
    <p:sldLayoutId id="2147483665" r:id="rId9"/>
    <p:sldLayoutId id="2147483666" r:id="rId10"/>
    <p:sldLayoutId id="2147483651" r:id="rId11"/>
    <p:sldLayoutId id="2147483653" r:id="rId12"/>
    <p:sldLayoutId id="2147483654" r:id="rId13"/>
    <p:sldLayoutId id="2147483655"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000" kern="120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079500" indent="-1651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525588" indent="-153988"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973263" indent="-1444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userDrawn="1">
          <p15:clr>
            <a:srgbClr val="F26B43"/>
          </p15:clr>
        </p15:guide>
        <p15:guide id="2" pos="52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9/12/2024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38E271-308C-2E46-A3EC-56326F9084CC}" type="slidenum">
              <a:rPr lang="nl-BE" smtClean="0"/>
              <a:pPr/>
              <a:t>‹#›</a:t>
            </a:fld>
            <a:endParaRPr lang="nl-BE">
              <a:latin typeface="Calibri Light" panose="020F0302020204030204" pitchFamily="34" charset="0"/>
              <a:cs typeface="Calibri Light" panose="020F0302020204030204" pitchFamily="34" charset="0"/>
            </a:endParaRPr>
          </a:p>
        </p:txBody>
      </p:sp>
      <p:pic>
        <p:nvPicPr>
          <p:cNvPr id="7" name="Picture 6">
            <a:hlinkClick r:id="rId13" action="ppaction://hlinksldjump"/>
            <a:extLst>
              <a:ext uri="{FF2B5EF4-FFF2-40B4-BE49-F238E27FC236}">
                <a16:creationId xmlns:a16="http://schemas.microsoft.com/office/drawing/2014/main" id="{CE765382-A638-8B2D-B4CD-65A2A49E863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588044" y="6149094"/>
            <a:ext cx="1355139" cy="479286"/>
          </a:xfrm>
          <a:prstGeom prst="rect">
            <a:avLst/>
          </a:prstGeom>
        </p:spPr>
      </p:pic>
    </p:spTree>
    <p:extLst>
      <p:ext uri="{BB962C8B-B14F-4D97-AF65-F5344CB8AC3E}">
        <p14:creationId xmlns:p14="http://schemas.microsoft.com/office/powerpoint/2010/main" val="266809416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4" name="Rectangle 6">
            <a:extLst>
              <a:ext uri="{FF2B5EF4-FFF2-40B4-BE49-F238E27FC236}">
                <a16:creationId xmlns:a16="http://schemas.microsoft.com/office/drawing/2014/main" id="{8B65FB64-BDF4-6430-278D-A60F76181AFB}"/>
              </a:ext>
            </a:extLst>
          </p:cNvPr>
          <p:cNvSpPr>
            <a:spLocks noGrp="1" noChangeArrowheads="1"/>
          </p:cNvSpPr>
          <p:nvPr>
            <p:ph type="sldNum" sz="quarter" idx="4"/>
          </p:nvPr>
        </p:nvSpPr>
        <p:spPr bwMode="auto">
          <a:xfrm>
            <a:off x="11345334" y="6400800"/>
            <a:ext cx="499533" cy="476250"/>
          </a:xfrm>
          <a:prstGeom prst="rect">
            <a:avLst/>
          </a:prstGeom>
          <a:noFill/>
          <a:ln w="9525">
            <a:noFill/>
            <a:miter lim="800000"/>
            <a:headEnd/>
            <a:tailEnd/>
          </a:ln>
          <a:effectLst/>
        </p:spPr>
        <p:txBody>
          <a:bodyPr vert="horz" wrap="square" lIns="91440" tIns="45720" rIns="0" bIns="45720" numCol="1" anchor="t" anchorCtr="0" compatLnSpc="1">
            <a:prstTxWarp prst="textNoShape">
              <a:avLst/>
            </a:prstTxWarp>
          </a:bodyPr>
          <a:lstStyle>
            <a:lvl1pPr algn="r" eaLnBrk="1" hangingPunct="1">
              <a:lnSpc>
                <a:spcPts val="1500"/>
              </a:lnSpc>
              <a:defRPr sz="1000">
                <a:solidFill>
                  <a:srgbClr val="000000"/>
                </a:solidFill>
                <a:latin typeface="Arial" panose="020B0604020202020204" pitchFamily="34" charset="0"/>
              </a:defRPr>
            </a:lvl1pPr>
          </a:lstStyle>
          <a:p>
            <a:pPr>
              <a:defRPr/>
            </a:pPr>
            <a:fld id="{C0BC060E-6409-4ABF-A9A4-F41CBBAB10F3}" type="slidenum">
              <a:rPr lang="en-GB" altLang="en-US"/>
              <a:pPr>
                <a:defRPr/>
              </a:pPr>
              <a:t>‹#›</a:t>
            </a:fld>
            <a:endParaRPr lang="en-GB" altLang="en-US"/>
          </a:p>
        </p:txBody>
      </p:sp>
      <p:pic>
        <p:nvPicPr>
          <p:cNvPr id="7171" name="Picture 9" descr="UT_Logo_Black_EN">
            <a:extLst>
              <a:ext uri="{FF2B5EF4-FFF2-40B4-BE49-F238E27FC236}">
                <a16:creationId xmlns:a16="http://schemas.microsoft.com/office/drawing/2014/main" id="{5587CEA1-1072-48CB-14BB-D49B64058BB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14968" y="6332538"/>
            <a:ext cx="279823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10">
            <a:extLst>
              <a:ext uri="{FF2B5EF4-FFF2-40B4-BE49-F238E27FC236}">
                <a16:creationId xmlns:a16="http://schemas.microsoft.com/office/drawing/2014/main" id="{ED25D4D3-F19A-1701-86C2-BE2D56F939BF}"/>
              </a:ext>
            </a:extLst>
          </p:cNvPr>
          <p:cNvSpPr>
            <a:spLocks noGrp="1" noChangeArrowheads="1"/>
          </p:cNvSpPr>
          <p:nvPr>
            <p:ph type="title"/>
          </p:nvPr>
        </p:nvSpPr>
        <p:spPr bwMode="auto">
          <a:xfrm>
            <a:off x="1439333" y="363538"/>
            <a:ext cx="1040765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0" numCol="1" anchor="b" anchorCtr="0" compatLnSpc="1">
            <a:prstTxWarp prst="textNoShape">
              <a:avLst/>
            </a:prstTxWarp>
          </a:bodyPr>
          <a:lstStyle/>
          <a:p>
            <a:pPr lvl="0"/>
            <a:r>
              <a:rPr lang="nl-NL" altLang="en-US"/>
              <a:t>KLIK OM HET OPMAAKPROFIEL TE BEWERKEN</a:t>
            </a:r>
          </a:p>
        </p:txBody>
      </p:sp>
      <p:sp>
        <p:nvSpPr>
          <p:cNvPr id="7173" name="Rectangle 11">
            <a:extLst>
              <a:ext uri="{FF2B5EF4-FFF2-40B4-BE49-F238E27FC236}">
                <a16:creationId xmlns:a16="http://schemas.microsoft.com/office/drawing/2014/main" id="{3995FDD7-9AB8-BB52-A2C7-89459C19A641}"/>
              </a:ext>
            </a:extLst>
          </p:cNvPr>
          <p:cNvSpPr>
            <a:spLocks noGrp="1" noChangeArrowheads="1"/>
          </p:cNvSpPr>
          <p:nvPr>
            <p:ph type="body" idx="1"/>
          </p:nvPr>
        </p:nvSpPr>
        <p:spPr bwMode="auto">
          <a:xfrm>
            <a:off x="1439334" y="2051051"/>
            <a:ext cx="10403417"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nl-NL" altLang="en-US"/>
              <a:t>Klik om de opmaakprofielen van de modeltekst te bewerken</a:t>
            </a:r>
          </a:p>
          <a:p>
            <a:pPr lvl="1"/>
            <a:r>
              <a:rPr lang="nl-NL" altLang="en-US"/>
              <a:t>Tweede niveau</a:t>
            </a:r>
          </a:p>
          <a:p>
            <a:pPr lvl="2"/>
            <a:r>
              <a:rPr lang="nl-NL" altLang="en-US"/>
              <a:t>Derde niveau</a:t>
            </a:r>
          </a:p>
          <a:p>
            <a:pPr lvl="3"/>
            <a:r>
              <a:rPr lang="nl-NL" altLang="en-US"/>
              <a:t>Vierde niveau</a:t>
            </a:r>
          </a:p>
          <a:p>
            <a:pPr lvl="4"/>
            <a:r>
              <a:rPr lang="nl-NL" altLang="en-US"/>
              <a:t>Vijfde niveau</a:t>
            </a:r>
          </a:p>
        </p:txBody>
      </p:sp>
      <p:sp>
        <p:nvSpPr>
          <p:cNvPr id="7174" name="Line 12">
            <a:extLst>
              <a:ext uri="{FF2B5EF4-FFF2-40B4-BE49-F238E27FC236}">
                <a16:creationId xmlns:a16="http://schemas.microsoft.com/office/drawing/2014/main" id="{672ED97B-8760-3656-BA31-26569432CFC4}"/>
              </a:ext>
            </a:extLst>
          </p:cNvPr>
          <p:cNvSpPr>
            <a:spLocks noChangeShapeType="1"/>
          </p:cNvSpPr>
          <p:nvPr/>
        </p:nvSpPr>
        <p:spPr bwMode="auto">
          <a:xfrm>
            <a:off x="1439333" y="1636713"/>
            <a:ext cx="1075266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800"/>
          </a:p>
        </p:txBody>
      </p:sp>
      <p:pic>
        <p:nvPicPr>
          <p:cNvPr id="7175" name="Afbeelding 7" descr="UT powerpoint sheet small 1.jpg">
            <a:extLst>
              <a:ext uri="{FF2B5EF4-FFF2-40B4-BE49-F238E27FC236}">
                <a16:creationId xmlns:a16="http://schemas.microsoft.com/office/drawing/2014/main" id="{2229432C-12BF-D8E9-E990-37E147BB9A6F}"/>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 y="0"/>
            <a:ext cx="128481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90431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hf hdr="0"/>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Narrow" pitchFamily="34" charset="0"/>
        </a:defRPr>
      </a:lvl2pPr>
      <a:lvl3pPr algn="l" rtl="0" eaLnBrk="0" fontAlgn="base" hangingPunct="0">
        <a:spcBef>
          <a:spcPct val="0"/>
        </a:spcBef>
        <a:spcAft>
          <a:spcPct val="0"/>
        </a:spcAft>
        <a:defRPr sz="2600" b="1">
          <a:solidFill>
            <a:schemeClr val="tx2"/>
          </a:solidFill>
          <a:latin typeface="Arial Narrow" pitchFamily="34" charset="0"/>
        </a:defRPr>
      </a:lvl3pPr>
      <a:lvl4pPr algn="l" rtl="0" eaLnBrk="0" fontAlgn="base" hangingPunct="0">
        <a:spcBef>
          <a:spcPct val="0"/>
        </a:spcBef>
        <a:spcAft>
          <a:spcPct val="0"/>
        </a:spcAft>
        <a:defRPr sz="2600" b="1">
          <a:solidFill>
            <a:schemeClr val="tx2"/>
          </a:solidFill>
          <a:latin typeface="Arial Narrow" pitchFamily="34" charset="0"/>
        </a:defRPr>
      </a:lvl4pPr>
      <a:lvl5pPr algn="l" rtl="0" eaLnBrk="0" fontAlgn="base" hangingPunct="0">
        <a:spcBef>
          <a:spcPct val="0"/>
        </a:spcBef>
        <a:spcAft>
          <a:spcPct val="0"/>
        </a:spcAft>
        <a:defRPr sz="2600" b="1">
          <a:solidFill>
            <a:schemeClr val="tx2"/>
          </a:solidFill>
          <a:latin typeface="Arial Narrow" pitchFamily="34" charset="0"/>
        </a:defRPr>
      </a:lvl5pPr>
      <a:lvl6pPr marL="457200" algn="l" rtl="0" fontAlgn="base">
        <a:spcBef>
          <a:spcPct val="0"/>
        </a:spcBef>
        <a:spcAft>
          <a:spcPct val="0"/>
        </a:spcAft>
        <a:defRPr sz="2600" b="1">
          <a:solidFill>
            <a:schemeClr val="tx2"/>
          </a:solidFill>
          <a:latin typeface="Arial Narrow" pitchFamily="34" charset="0"/>
        </a:defRPr>
      </a:lvl6pPr>
      <a:lvl7pPr marL="914400" algn="l" rtl="0" fontAlgn="base">
        <a:spcBef>
          <a:spcPct val="0"/>
        </a:spcBef>
        <a:spcAft>
          <a:spcPct val="0"/>
        </a:spcAft>
        <a:defRPr sz="2600" b="1">
          <a:solidFill>
            <a:schemeClr val="tx2"/>
          </a:solidFill>
          <a:latin typeface="Arial Narrow" pitchFamily="34" charset="0"/>
        </a:defRPr>
      </a:lvl7pPr>
      <a:lvl8pPr marL="1371600" algn="l" rtl="0" fontAlgn="base">
        <a:spcBef>
          <a:spcPct val="0"/>
        </a:spcBef>
        <a:spcAft>
          <a:spcPct val="0"/>
        </a:spcAft>
        <a:defRPr sz="2600" b="1">
          <a:solidFill>
            <a:schemeClr val="tx2"/>
          </a:solidFill>
          <a:latin typeface="Arial Narrow" pitchFamily="34" charset="0"/>
        </a:defRPr>
      </a:lvl8pPr>
      <a:lvl9pPr marL="1828800" algn="l" rtl="0" fontAlgn="base">
        <a:spcBef>
          <a:spcPct val="0"/>
        </a:spcBef>
        <a:spcAft>
          <a:spcPct val="0"/>
        </a:spcAft>
        <a:defRPr sz="2600" b="1">
          <a:solidFill>
            <a:schemeClr val="tx2"/>
          </a:solidFill>
          <a:latin typeface="Arial Narrow" pitchFamily="34" charset="0"/>
        </a:defRPr>
      </a:lvl9pPr>
    </p:titleStyle>
    <p:bodyStyle>
      <a:lvl1pPr marL="255588" indent="-255588" algn="l" defTabSz="238125" rtl="0" eaLnBrk="0" fontAlgn="base" hangingPunct="0">
        <a:lnSpc>
          <a:spcPts val="2500"/>
        </a:lnSpc>
        <a:spcBef>
          <a:spcPct val="20000"/>
        </a:spcBef>
        <a:spcAft>
          <a:spcPct val="0"/>
        </a:spcAft>
        <a:buFont typeface="Wingdings" panose="05000000000000000000" pitchFamily="2" charset="2"/>
        <a:buChar char="§"/>
        <a:defRPr sz="3200">
          <a:solidFill>
            <a:schemeClr val="tx1"/>
          </a:solidFill>
          <a:latin typeface="+mn-lt"/>
          <a:ea typeface="+mn-ea"/>
          <a:cs typeface="+mn-cs"/>
        </a:defRPr>
      </a:lvl1pPr>
      <a:lvl2pPr marL="538163" indent="-280988" algn="l" defTabSz="238125" rtl="0" eaLnBrk="0" fontAlgn="base" hangingPunct="0">
        <a:lnSpc>
          <a:spcPts val="2500"/>
        </a:lnSpc>
        <a:spcBef>
          <a:spcPct val="20000"/>
        </a:spcBef>
        <a:spcAft>
          <a:spcPct val="0"/>
        </a:spcAft>
        <a:buFont typeface="Wingdings" panose="05000000000000000000" pitchFamily="2" charset="2"/>
        <a:buChar char="§"/>
        <a:defRPr sz="2800">
          <a:solidFill>
            <a:schemeClr val="tx1"/>
          </a:solidFill>
          <a:latin typeface="+mn-lt"/>
        </a:defRPr>
      </a:lvl2pPr>
      <a:lvl3pPr marL="801688" indent="-238125" algn="l" defTabSz="238125" rtl="0" eaLnBrk="0" fontAlgn="base" hangingPunct="0">
        <a:lnSpc>
          <a:spcPts val="2500"/>
        </a:lnSpc>
        <a:spcBef>
          <a:spcPct val="20000"/>
        </a:spcBef>
        <a:spcAft>
          <a:spcPct val="0"/>
        </a:spcAft>
        <a:buFont typeface="Wingdings" panose="05000000000000000000" pitchFamily="2" charset="2"/>
        <a:buChar char="§"/>
        <a:defRPr sz="2400">
          <a:solidFill>
            <a:schemeClr val="tx1"/>
          </a:solidFill>
          <a:latin typeface="+mn-lt"/>
        </a:defRPr>
      </a:lvl3pPr>
      <a:lvl4pPr marL="1077913" indent="-250825" algn="l" defTabSz="238125" rtl="0" eaLnBrk="0" fontAlgn="base" hangingPunct="0">
        <a:lnSpc>
          <a:spcPts val="2500"/>
        </a:lnSpc>
        <a:spcBef>
          <a:spcPct val="20000"/>
        </a:spcBef>
        <a:spcAft>
          <a:spcPct val="0"/>
        </a:spcAft>
        <a:buFont typeface="Wingdings" panose="05000000000000000000" pitchFamily="2" charset="2"/>
        <a:buChar char="§"/>
        <a:defRPr sz="2000">
          <a:solidFill>
            <a:schemeClr val="tx1"/>
          </a:solidFill>
          <a:latin typeface="+mn-lt"/>
        </a:defRPr>
      </a:lvl4pPr>
      <a:lvl5pPr marL="1344613" indent="-255588" algn="l" defTabSz="238125" rtl="0" eaLnBrk="0" fontAlgn="base" hangingPunct="0">
        <a:lnSpc>
          <a:spcPts val="2500"/>
        </a:lnSpc>
        <a:spcBef>
          <a:spcPct val="20000"/>
        </a:spcBef>
        <a:spcAft>
          <a:spcPct val="0"/>
        </a:spcAft>
        <a:buFont typeface="Wingdings" panose="05000000000000000000" pitchFamily="2" charset="2"/>
        <a:buChar char="§"/>
        <a:defRPr sz="2000">
          <a:solidFill>
            <a:schemeClr val="tx1"/>
          </a:solidFill>
          <a:latin typeface="+mn-lt"/>
        </a:defRPr>
      </a:lvl5pPr>
      <a:lvl6pPr marL="1801813" indent="-255588" algn="l" defTabSz="238125" rtl="0" fontAlgn="base">
        <a:lnSpc>
          <a:spcPts val="2500"/>
        </a:lnSpc>
        <a:spcBef>
          <a:spcPct val="20000"/>
        </a:spcBef>
        <a:spcAft>
          <a:spcPct val="0"/>
        </a:spcAft>
        <a:buFont typeface="Wingdings" pitchFamily="2" charset="2"/>
        <a:buChar char="§"/>
        <a:defRPr>
          <a:solidFill>
            <a:schemeClr val="tx1"/>
          </a:solidFill>
          <a:latin typeface="+mn-lt"/>
        </a:defRPr>
      </a:lvl6pPr>
      <a:lvl7pPr marL="2259013" indent="-255588" algn="l" defTabSz="238125" rtl="0" fontAlgn="base">
        <a:lnSpc>
          <a:spcPts val="2500"/>
        </a:lnSpc>
        <a:spcBef>
          <a:spcPct val="20000"/>
        </a:spcBef>
        <a:spcAft>
          <a:spcPct val="0"/>
        </a:spcAft>
        <a:buFont typeface="Wingdings" pitchFamily="2" charset="2"/>
        <a:buChar char="§"/>
        <a:defRPr>
          <a:solidFill>
            <a:schemeClr val="tx1"/>
          </a:solidFill>
          <a:latin typeface="+mn-lt"/>
        </a:defRPr>
      </a:lvl7pPr>
      <a:lvl8pPr marL="2716213" indent="-255588" algn="l" defTabSz="238125" rtl="0" fontAlgn="base">
        <a:lnSpc>
          <a:spcPts val="2500"/>
        </a:lnSpc>
        <a:spcBef>
          <a:spcPct val="20000"/>
        </a:spcBef>
        <a:spcAft>
          <a:spcPct val="0"/>
        </a:spcAft>
        <a:buFont typeface="Wingdings" pitchFamily="2" charset="2"/>
        <a:buChar char="§"/>
        <a:defRPr>
          <a:solidFill>
            <a:schemeClr val="tx1"/>
          </a:solidFill>
          <a:latin typeface="+mn-lt"/>
        </a:defRPr>
      </a:lvl8pPr>
      <a:lvl9pPr marL="3173413" indent="-255588" algn="l" defTabSz="238125" rtl="0" fontAlgn="base">
        <a:lnSpc>
          <a:spcPts val="2500"/>
        </a:lnSpc>
        <a:spcBef>
          <a:spcPct val="20000"/>
        </a:spcBef>
        <a:spcAft>
          <a:spcPct val="0"/>
        </a:spcAft>
        <a:buFont typeface="Wingdings" pitchFamily="2" charset="2"/>
        <a:buChar char="§"/>
        <a:defRPr>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6146" name="Picture 1">
            <a:hlinkClick r:id="rId17" action="ppaction://hlinksldjump"/>
            <a:extLst>
              <a:ext uri="{FF2B5EF4-FFF2-40B4-BE49-F238E27FC236}">
                <a16:creationId xmlns:a16="http://schemas.microsoft.com/office/drawing/2014/main" id="{BE07DB39-E8A3-F195-02DE-F92C37DED750}"/>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10587567" y="6148389"/>
            <a:ext cx="135466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10259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Lst>
  <p:txStyles>
    <p:titleStyle>
      <a:lvl1pPr algn="l" defTabSz="684213"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4213"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4213"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4213"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4213"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4213"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69863" indent="-169863" algn="l" defTabSz="684213" rtl="0" eaLnBrk="0" fontAlgn="base" hangingPunct="0">
        <a:lnSpc>
          <a:spcPct val="90000"/>
        </a:lnSpc>
        <a:spcBef>
          <a:spcPts val="750"/>
        </a:spcBef>
        <a:spcAft>
          <a:spcPct val="0"/>
        </a:spcAft>
        <a:buFont typeface="Arial" panose="020B0604020202020204" pitchFamily="34" charset="0"/>
        <a:buChar char="•"/>
        <a:defRPr sz="2000" kern="1200">
          <a:solidFill>
            <a:schemeClr val="tx1"/>
          </a:solidFill>
          <a:latin typeface="+mn-lt"/>
          <a:ea typeface="+mn-ea"/>
          <a:cs typeface="+mn-cs"/>
        </a:defRPr>
      </a:lvl1pPr>
      <a:lvl2pPr marL="512763" indent="-169863" algn="l" defTabSz="684213"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5663" indent="-169863" algn="l" defTabSz="684213"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1985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1463" indent="-169863" algn="l" defTabSz="68421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567" indent="-171415" algn="l" defTabSz="68566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398" indent="-171415" algn="l" defTabSz="68566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229" indent="-171415" algn="l" defTabSz="68566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059" indent="-171415" algn="l" defTabSz="68566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61" rtl="0" eaLnBrk="1" latinLnBrk="0" hangingPunct="1">
        <a:defRPr sz="1350" kern="1200">
          <a:solidFill>
            <a:schemeClr val="tx1"/>
          </a:solidFill>
          <a:latin typeface="+mn-lt"/>
          <a:ea typeface="+mn-ea"/>
          <a:cs typeface="+mn-cs"/>
        </a:defRPr>
      </a:lvl1pPr>
      <a:lvl2pPr marL="342831" algn="l" defTabSz="685661" rtl="0" eaLnBrk="1" latinLnBrk="0" hangingPunct="1">
        <a:defRPr sz="1350" kern="1200">
          <a:solidFill>
            <a:schemeClr val="tx1"/>
          </a:solidFill>
          <a:latin typeface="+mn-lt"/>
          <a:ea typeface="+mn-ea"/>
          <a:cs typeface="+mn-cs"/>
        </a:defRPr>
      </a:lvl2pPr>
      <a:lvl3pPr marL="685661" algn="l" defTabSz="685661" rtl="0" eaLnBrk="1" latinLnBrk="0" hangingPunct="1">
        <a:defRPr sz="1350" kern="1200">
          <a:solidFill>
            <a:schemeClr val="tx1"/>
          </a:solidFill>
          <a:latin typeface="+mn-lt"/>
          <a:ea typeface="+mn-ea"/>
          <a:cs typeface="+mn-cs"/>
        </a:defRPr>
      </a:lvl3pPr>
      <a:lvl4pPr marL="1028491" algn="l" defTabSz="685661" rtl="0" eaLnBrk="1" latinLnBrk="0" hangingPunct="1">
        <a:defRPr sz="1350" kern="1200">
          <a:solidFill>
            <a:schemeClr val="tx1"/>
          </a:solidFill>
          <a:latin typeface="+mn-lt"/>
          <a:ea typeface="+mn-ea"/>
          <a:cs typeface="+mn-cs"/>
        </a:defRPr>
      </a:lvl4pPr>
      <a:lvl5pPr marL="1371322" algn="l" defTabSz="685661" rtl="0" eaLnBrk="1" latinLnBrk="0" hangingPunct="1">
        <a:defRPr sz="1350" kern="1200">
          <a:solidFill>
            <a:schemeClr val="tx1"/>
          </a:solidFill>
          <a:latin typeface="+mn-lt"/>
          <a:ea typeface="+mn-ea"/>
          <a:cs typeface="+mn-cs"/>
        </a:defRPr>
      </a:lvl5pPr>
      <a:lvl6pPr marL="1714152" algn="l" defTabSz="685661" rtl="0" eaLnBrk="1" latinLnBrk="0" hangingPunct="1">
        <a:defRPr sz="1350" kern="1200">
          <a:solidFill>
            <a:schemeClr val="tx1"/>
          </a:solidFill>
          <a:latin typeface="+mn-lt"/>
          <a:ea typeface="+mn-ea"/>
          <a:cs typeface="+mn-cs"/>
        </a:defRPr>
      </a:lvl6pPr>
      <a:lvl7pPr marL="2056983" algn="l" defTabSz="685661" rtl="0" eaLnBrk="1" latinLnBrk="0" hangingPunct="1">
        <a:defRPr sz="1350" kern="1200">
          <a:solidFill>
            <a:schemeClr val="tx1"/>
          </a:solidFill>
          <a:latin typeface="+mn-lt"/>
          <a:ea typeface="+mn-ea"/>
          <a:cs typeface="+mn-cs"/>
        </a:defRPr>
      </a:lvl7pPr>
      <a:lvl8pPr marL="2399813" algn="l" defTabSz="685661" rtl="0" eaLnBrk="1" latinLnBrk="0" hangingPunct="1">
        <a:defRPr sz="1350" kern="1200">
          <a:solidFill>
            <a:schemeClr val="tx1"/>
          </a:solidFill>
          <a:latin typeface="+mn-lt"/>
          <a:ea typeface="+mn-ea"/>
          <a:cs typeface="+mn-cs"/>
        </a:defRPr>
      </a:lvl8pPr>
      <a:lvl9pPr marL="2742644" algn="l" defTabSz="685661"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9/12/2024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F33607-E67D-6C40-9E74-9FC4D48C44BC}" type="slidenum">
              <a:rPr lang="en-GB" altLang="en-US" smtClean="0"/>
              <a:pPr/>
              <a:t>‹#›</a:t>
            </a:fld>
            <a:endParaRPr lang="en-GB" altLang="en-US"/>
          </a:p>
        </p:txBody>
      </p:sp>
      <p:pic>
        <p:nvPicPr>
          <p:cNvPr id="7" name="Picture 6">
            <a:hlinkClick r:id="rId13" action="ppaction://hlinksldjump"/>
            <a:extLst>
              <a:ext uri="{FF2B5EF4-FFF2-40B4-BE49-F238E27FC236}">
                <a16:creationId xmlns:a16="http://schemas.microsoft.com/office/drawing/2014/main" id="{758BFA04-11AC-4A72-A0FF-FFE6145BEDF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588044" y="6149094"/>
            <a:ext cx="1355139" cy="479286"/>
          </a:xfrm>
          <a:prstGeom prst="rect">
            <a:avLst/>
          </a:prstGeom>
        </p:spPr>
      </p:pic>
    </p:spTree>
    <p:extLst>
      <p:ext uri="{BB962C8B-B14F-4D97-AF65-F5344CB8AC3E}">
        <p14:creationId xmlns:p14="http://schemas.microsoft.com/office/powerpoint/2010/main" val="368346494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E87C2D-3FDF-4EF6-A22D-63BFBEE6E763}"/>
              </a:ext>
            </a:extLst>
          </p:cNvPr>
          <p:cNvSpPr>
            <a:spLocks noGrp="1"/>
          </p:cNvSpPr>
          <p:nvPr>
            <p:ph type="title"/>
          </p:nvPr>
        </p:nvSpPr>
        <p:spPr>
          <a:xfrm>
            <a:off x="838200" y="365125"/>
            <a:ext cx="9330203" cy="1325563"/>
          </a:xfrm>
          <a:prstGeom prst="rect">
            <a:avLst/>
          </a:prstGeom>
        </p:spPr>
        <p:txBody>
          <a:bodyPr vert="horz" lIns="91440" tIns="45720" rIns="91440" bIns="45720" rtlCol="0" anchor="b">
            <a:normAutofit/>
          </a:bodyPr>
          <a:lstStyle/>
          <a:p>
            <a:r>
              <a:rPr lang="nb-NO"/>
              <a:t>Klikk for å redigere tittelstil</a:t>
            </a:r>
          </a:p>
        </p:txBody>
      </p:sp>
      <p:sp>
        <p:nvSpPr>
          <p:cNvPr id="3" name="Text Placeholder 2">
            <a:extLst>
              <a:ext uri="{FF2B5EF4-FFF2-40B4-BE49-F238E27FC236}">
                <a16:creationId xmlns:a16="http://schemas.microsoft.com/office/drawing/2014/main" id="{DE311500-5EEB-4EFA-A661-769E292F6656}"/>
              </a:ext>
            </a:extLst>
          </p:cNvPr>
          <p:cNvSpPr>
            <a:spLocks noGrp="1"/>
          </p:cNvSpPr>
          <p:nvPr>
            <p:ph type="body" idx="1"/>
          </p:nvPr>
        </p:nvSpPr>
        <p:spPr>
          <a:xfrm>
            <a:off x="838200" y="1825625"/>
            <a:ext cx="9330203"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B6C852AC-616D-49A5-844E-723ED5541A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b-NO"/>
          </a:p>
        </p:txBody>
      </p:sp>
      <p:sp>
        <p:nvSpPr>
          <p:cNvPr id="5" name="Footer Placeholder 4">
            <a:extLst>
              <a:ext uri="{FF2B5EF4-FFF2-40B4-BE49-F238E27FC236}">
                <a16:creationId xmlns:a16="http://schemas.microsoft.com/office/drawing/2014/main" id="{8E13C777-F57A-4BA4-9F2D-711E5A203E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b-NO"/>
              <a:t>ICSEI 2024, Dublin</a:t>
            </a:r>
          </a:p>
        </p:txBody>
      </p:sp>
      <p:sp>
        <p:nvSpPr>
          <p:cNvPr id="6" name="Slide Number Placeholder 5">
            <a:extLst>
              <a:ext uri="{FF2B5EF4-FFF2-40B4-BE49-F238E27FC236}">
                <a16:creationId xmlns:a16="http://schemas.microsoft.com/office/drawing/2014/main" id="{D087C2DB-4CA9-4026-85E9-2D749FBBF741}"/>
              </a:ext>
            </a:extLst>
          </p:cNvPr>
          <p:cNvSpPr>
            <a:spLocks noGrp="1"/>
          </p:cNvSpPr>
          <p:nvPr>
            <p:ph type="sldNum" sz="quarter" idx="4"/>
          </p:nvPr>
        </p:nvSpPr>
        <p:spPr>
          <a:xfrm>
            <a:off x="8610600" y="6356350"/>
            <a:ext cx="15578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A6A86-FC23-40CA-8743-A283DC17AB73}" type="slidenum">
              <a:rPr lang="nb-NO" smtClean="0"/>
              <a:t>‹#›</a:t>
            </a:fld>
            <a:endParaRPr lang="nb-NO"/>
          </a:p>
        </p:txBody>
      </p:sp>
    </p:spTree>
    <p:extLst>
      <p:ext uri="{BB962C8B-B14F-4D97-AF65-F5344CB8AC3E}">
        <p14:creationId xmlns:p14="http://schemas.microsoft.com/office/powerpoint/2010/main" val="381140734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Lst>
  <p:hf sldNum="0" hdr="0" dt="0"/>
  <p:txStyles>
    <p:titleStyle>
      <a:lvl1pPr algn="l" defTabSz="914400" rtl="0" eaLnBrk="1" latinLnBrk="0" hangingPunct="1">
        <a:lnSpc>
          <a:spcPct val="90000"/>
        </a:lnSpc>
        <a:spcBef>
          <a:spcPct val="0"/>
        </a:spcBef>
        <a:buNone/>
        <a:defRPr sz="4000" kern="120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079500" indent="-1651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525588" indent="-153988"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973263" indent="-1444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p15:clr>
            <a:srgbClr val="F26B43"/>
          </p15:clr>
        </p15:guide>
        <p15:guide id="2" pos="52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mailto:k.schildkamp@utwente.n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nc-nd/3.0/" TargetMode="External"/><Relationship Id="rId5" Type="http://schemas.openxmlformats.org/officeDocument/2006/relationships/hyperlink" Target="https://iris.peabody.vanderbilt.edu/module/iep02/cresource/q2/p07/" TargetMode="External"/><Relationship Id="rId4" Type="http://schemas.openxmlformats.org/officeDocument/2006/relationships/image" Target="../media/image35.jpg"/></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xml"/><Relationship Id="rId1" Type="http://schemas.openxmlformats.org/officeDocument/2006/relationships/slideLayout" Target="../slideLayouts/slideLayout58.xml"/><Relationship Id="rId5" Type="http://schemas.openxmlformats.org/officeDocument/2006/relationships/hyperlink" Target="https://creativecommons.org/licenses/by-nc-sa/3.0/" TargetMode="External"/><Relationship Id="rId4" Type="http://schemas.openxmlformats.org/officeDocument/2006/relationships/hyperlink" Target="https://www.orientacionandujar.es/2015/11/02/materiales-para-trabajar-abp-paso-a-paso-aprendizaje-basado-en-proyectos/"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41.png"/><Relationship Id="rId4" Type="http://schemas.openxmlformats.org/officeDocument/2006/relationships/diagramLayout" Target="../diagrams/layout1.xml"/><Relationship Id="rId9" Type="http://schemas.openxmlformats.org/officeDocument/2006/relationships/image" Target="../media/image40.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41.png"/><Relationship Id="rId4" Type="http://schemas.openxmlformats.org/officeDocument/2006/relationships/diagramLayout" Target="../diagrams/layout2.xml"/><Relationship Id="rId9"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5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ignasialcalde.es/data-literacy-el-reto-de-los-trabajadores-del-big-data/analytics-3265840_1280/" TargetMode="External"/><Relationship Id="rId2" Type="http://schemas.openxmlformats.org/officeDocument/2006/relationships/image" Target="../media/image57.jpg"/><Relationship Id="rId1" Type="http://schemas.openxmlformats.org/officeDocument/2006/relationships/slideLayout" Target="../slideLayouts/slideLayout58.xml"/><Relationship Id="rId4" Type="http://schemas.openxmlformats.org/officeDocument/2006/relationships/hyperlink" Target="https://creativecommons.org/licenses/by-nc-sa/3.0/" TargetMode="Externa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flickr.com/photos/worldbank/9576551059" TargetMode="External"/><Relationship Id="rId2" Type="http://schemas.openxmlformats.org/officeDocument/2006/relationships/image" Target="../media/image58.jpg"/><Relationship Id="rId1" Type="http://schemas.openxmlformats.org/officeDocument/2006/relationships/slideLayout" Target="../slideLayouts/slideLayout20.xml"/><Relationship Id="rId4" Type="http://schemas.openxmlformats.org/officeDocument/2006/relationships/hyperlink" Target="https://creativecommons.org/licenses/by-nc-nd/3.0/"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9.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mailto:k.schildkamp@utwente.n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74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a:extLst>
              <a:ext uri="{FF2B5EF4-FFF2-40B4-BE49-F238E27FC236}">
                <a16:creationId xmlns:a16="http://schemas.microsoft.com/office/drawing/2014/main" id="{87344C32-D9B8-6745-8487-A9032B50C370}"/>
              </a:ext>
            </a:extLst>
          </p:cNvPr>
          <p:cNvSpPr>
            <a:spLocks noGrp="1" noChangeArrowheads="1"/>
          </p:cNvSpPr>
          <p:nvPr>
            <p:ph type="ctrTitle"/>
          </p:nvPr>
        </p:nvSpPr>
        <p:spPr>
          <a:xfrm>
            <a:off x="594702" y="387466"/>
            <a:ext cx="9083553" cy="1101725"/>
          </a:xfrm>
        </p:spPr>
        <p:txBody>
          <a:bodyPr>
            <a:normAutofit/>
          </a:bodyPr>
          <a:lstStyle/>
          <a:p>
            <a:pPr algn="l" eaLnBrk="1" hangingPunct="1"/>
            <a:r>
              <a:rPr lang="en-US" altLang="en-US" sz="3200" b="1" dirty="0">
                <a:latin typeface="Calibri" panose="020F0502020204030204" pitchFamily="34" charset="0"/>
                <a:cs typeface="Calibri" panose="020F0502020204030204" pitchFamily="34" charset="0"/>
              </a:rPr>
              <a:t>Including students in data-informed decision making to enhance inclusion</a:t>
            </a:r>
            <a:endParaRPr lang="en-GB" altLang="en-US" sz="3200" b="1" dirty="0">
              <a:latin typeface="Calibri" panose="020F0502020204030204" pitchFamily="34" charset="0"/>
              <a:cs typeface="Calibri" panose="020F0502020204030204" pitchFamily="34" charset="0"/>
            </a:endParaRPr>
          </a:p>
        </p:txBody>
      </p:sp>
      <p:sp>
        <p:nvSpPr>
          <p:cNvPr id="28677" name="Rectangle 3">
            <a:extLst>
              <a:ext uri="{FF2B5EF4-FFF2-40B4-BE49-F238E27FC236}">
                <a16:creationId xmlns:a16="http://schemas.microsoft.com/office/drawing/2014/main" id="{321DF4F1-BE93-4443-AE53-5DFDF5754EBE}"/>
              </a:ext>
            </a:extLst>
          </p:cNvPr>
          <p:cNvSpPr>
            <a:spLocks noGrp="1" noChangeArrowheads="1"/>
          </p:cNvSpPr>
          <p:nvPr>
            <p:ph type="subTitle" idx="1"/>
          </p:nvPr>
        </p:nvSpPr>
        <p:spPr>
          <a:xfrm>
            <a:off x="706462" y="1784480"/>
            <a:ext cx="6788150" cy="1101725"/>
          </a:xfrm>
        </p:spPr>
        <p:txBody>
          <a:bodyPr>
            <a:noAutofit/>
          </a:bodyPr>
          <a:lstStyle/>
          <a:p>
            <a:pPr algn="l" eaLnBrk="1" hangingPunct="1"/>
            <a:r>
              <a:rPr lang="en-GB" altLang="en-US" dirty="0">
                <a:latin typeface="Calibri" panose="020F0502020204030204" pitchFamily="34" charset="0"/>
                <a:cs typeface="Calibri" panose="020F0502020204030204" pitchFamily="34" charset="0"/>
              </a:rPr>
              <a:t>Kim Schildkamp: </a:t>
            </a:r>
            <a:r>
              <a:rPr lang="en-GB" altLang="en-US" dirty="0">
                <a:latin typeface="Calibri" panose="020F0502020204030204" pitchFamily="34" charset="0"/>
                <a:cs typeface="Calibri" panose="020F0502020204030204" pitchFamily="34" charset="0"/>
                <a:hlinkClick r:id="rId3"/>
              </a:rPr>
              <a:t>k.schildkamp@utwente.nl</a:t>
            </a:r>
            <a:endParaRPr lang="en-GB" altLang="en-US" dirty="0">
              <a:latin typeface="Calibri" panose="020F0502020204030204" pitchFamily="34" charset="0"/>
              <a:cs typeface="Calibri" panose="020F0502020204030204" pitchFamily="34" charset="0"/>
            </a:endParaRPr>
          </a:p>
          <a:p>
            <a:pPr algn="l" eaLnBrk="1" hangingPunct="1"/>
            <a:endParaRPr lang="en-GB" altLang="en-US" dirty="0">
              <a:latin typeface="Calibri" panose="020F0502020204030204" pitchFamily="34" charset="0"/>
              <a:cs typeface="Calibri" panose="020F0502020204030204" pitchFamily="34" charset="0"/>
            </a:endParaRPr>
          </a:p>
          <a:p>
            <a:pPr algn="l" eaLnBrk="1" hangingPunct="1"/>
            <a:endParaRPr lang="en-GB" altLang="en-US" dirty="0">
              <a:latin typeface="Calibri" panose="020F0502020204030204" pitchFamily="34" charset="0"/>
              <a:cs typeface="Calibri" panose="020F0502020204030204" pitchFamily="34" charset="0"/>
            </a:endParaRPr>
          </a:p>
        </p:txBody>
      </p:sp>
      <p:pic>
        <p:nvPicPr>
          <p:cNvPr id="3" name="Picture 2" descr="A group of children and a teacher&#10;&#10;Description automatically generated">
            <a:extLst>
              <a:ext uri="{FF2B5EF4-FFF2-40B4-BE49-F238E27FC236}">
                <a16:creationId xmlns:a16="http://schemas.microsoft.com/office/drawing/2014/main" id="{EACA1B87-3196-7E93-815D-59E4917B855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266440" y="2886205"/>
            <a:ext cx="4759960" cy="3177273"/>
          </a:xfrm>
          <a:prstGeom prst="rect">
            <a:avLst/>
          </a:prstGeom>
        </p:spPr>
      </p:pic>
      <p:sp>
        <p:nvSpPr>
          <p:cNvPr id="4" name="TextBox 3">
            <a:extLst>
              <a:ext uri="{FF2B5EF4-FFF2-40B4-BE49-F238E27FC236}">
                <a16:creationId xmlns:a16="http://schemas.microsoft.com/office/drawing/2014/main" id="{1A3EC9D8-444B-29E8-DD0B-C8C8DAA79470}"/>
              </a:ext>
            </a:extLst>
          </p:cNvPr>
          <p:cNvSpPr txBox="1"/>
          <p:nvPr/>
        </p:nvSpPr>
        <p:spPr>
          <a:xfrm>
            <a:off x="3144520" y="6057139"/>
            <a:ext cx="3810000" cy="230832"/>
          </a:xfrm>
          <a:prstGeom prst="rect">
            <a:avLst/>
          </a:prstGeom>
          <a:noFill/>
        </p:spPr>
        <p:txBody>
          <a:bodyPr wrap="square" rtlCol="0">
            <a:spAutoFit/>
          </a:bodyPr>
          <a:lstStyle/>
          <a:p>
            <a:r>
              <a:rPr lang="nl-NL" sz="900">
                <a:hlinkClick r:id="rId5" tooltip="https://iris.peabody.vanderbilt.edu/module/iep02/cresource/q2/p07/"/>
              </a:rPr>
              <a:t>This Photo</a:t>
            </a:r>
            <a:r>
              <a:rPr lang="nl-NL" sz="900"/>
              <a:t> by Unknown Author is licensed under </a:t>
            </a:r>
            <a:r>
              <a:rPr lang="nl-NL" sz="900">
                <a:hlinkClick r:id="rId6" tooltip="https://creativecommons.org/licenses/by-nc-nd/3.0/"/>
              </a:rPr>
              <a:t>CC BY-NC-ND</a:t>
            </a:r>
            <a:endParaRPr lang="nl-NL" sz="9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Rectangle 20"/>
          <p:cNvSpPr/>
          <p:nvPr/>
        </p:nvSpPr>
        <p:spPr>
          <a:xfrm>
            <a:off x="864704" y="1586211"/>
            <a:ext cx="10157792" cy="42520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marL="685800" indent="-457200" fontAlgn="base">
              <a:lnSpc>
                <a:spcPct val="90000"/>
              </a:lnSpc>
              <a:spcBef>
                <a:spcPct val="0"/>
              </a:spcBef>
              <a:spcAft>
                <a:spcPts val="600"/>
              </a:spcAft>
              <a:buFont typeface="+mj-lt"/>
              <a:buAutoNum type="arabicPeriod"/>
            </a:pPr>
            <a:r>
              <a:rPr lang="en-US" sz="2400" dirty="0">
                <a:solidFill>
                  <a:prstClr val="black"/>
                </a:solidFill>
                <a:latin typeface="Calibri" panose="020F0502020204030204"/>
              </a:rPr>
              <a:t>Data-informed decision making and students involvement</a:t>
            </a:r>
            <a:endParaRPr lang="en-US" sz="2400" dirty="0">
              <a:solidFill>
                <a:prstClr val="white"/>
              </a:solidFill>
              <a:latin typeface="Calibri" panose="020F0502020204030204"/>
            </a:endParaRPr>
          </a:p>
          <a:p>
            <a:pPr marL="685800" indent="-457200" fontAlgn="base">
              <a:lnSpc>
                <a:spcPct val="90000"/>
              </a:lnSpc>
              <a:spcBef>
                <a:spcPct val="0"/>
              </a:spcBef>
              <a:spcAft>
                <a:spcPts val="600"/>
              </a:spcAft>
              <a:buFont typeface="+mj-lt"/>
              <a:buAutoNum type="arabicPeriod"/>
            </a:pPr>
            <a:r>
              <a:rPr lang="en-US" sz="2400" dirty="0">
                <a:solidFill>
                  <a:prstClr val="black"/>
                </a:solidFill>
                <a:latin typeface="Calibri" panose="020F0502020204030204"/>
              </a:rPr>
              <a:t>Study into student involvement without intervention</a:t>
            </a:r>
          </a:p>
          <a:p>
            <a:pPr marL="685800" indent="-457200" fontAlgn="base">
              <a:lnSpc>
                <a:spcPct val="90000"/>
              </a:lnSpc>
              <a:spcBef>
                <a:spcPct val="0"/>
              </a:spcBef>
              <a:spcAft>
                <a:spcPts val="600"/>
              </a:spcAft>
              <a:buFont typeface="+mj-lt"/>
              <a:buAutoNum type="arabicPeriod"/>
            </a:pPr>
            <a:r>
              <a:rPr lang="en-US" sz="2400" dirty="0">
                <a:solidFill>
                  <a:prstClr val="black"/>
                </a:solidFill>
                <a:latin typeface="Calibri" panose="020F0502020204030204"/>
              </a:rPr>
              <a:t>Study into student involvement with intervention</a:t>
            </a:r>
          </a:p>
        </p:txBody>
      </p:sp>
      <p:sp>
        <p:nvSpPr>
          <p:cNvPr id="13" name="TextBox 12">
            <a:extLst>
              <a:ext uri="{FF2B5EF4-FFF2-40B4-BE49-F238E27FC236}">
                <a16:creationId xmlns:a16="http://schemas.microsoft.com/office/drawing/2014/main" id="{FDE354EC-A2FE-433B-8E04-4F488914963E}"/>
              </a:ext>
            </a:extLst>
          </p:cNvPr>
          <p:cNvSpPr txBox="1"/>
          <p:nvPr/>
        </p:nvSpPr>
        <p:spPr>
          <a:xfrm>
            <a:off x="864704" y="260649"/>
            <a:ext cx="9313604" cy="1325563"/>
          </a:xfrm>
          <a:prstGeom prst="rect">
            <a:avLst/>
          </a:prstGeom>
        </p:spPr>
        <p:txBody>
          <a:bodyPr vert="horz" lIns="91440" tIns="45720" rIns="91440" bIns="45720" rtlCol="0" anchor="ctr">
            <a:normAutofit/>
          </a:bodyPr>
          <a:lstStyle/>
          <a:p>
            <a:pPr fontAlgn="base">
              <a:lnSpc>
                <a:spcPct val="90000"/>
              </a:lnSpc>
              <a:spcBef>
                <a:spcPct val="0"/>
              </a:spcBef>
              <a:spcAft>
                <a:spcPts val="600"/>
              </a:spcAft>
              <a:defRPr/>
            </a:pPr>
            <a:r>
              <a:rPr lang="en-US" sz="3200" b="1" dirty="0">
                <a:solidFill>
                  <a:prstClr val="black"/>
                </a:solidFill>
                <a:latin typeface="Calibri" panose="020F0502020204030204"/>
                <a:cs typeface="Arial" panose="020B0604020202020204" pitchFamily="34" charset="0"/>
              </a:rPr>
              <a:t>In this presentation</a:t>
            </a:r>
          </a:p>
        </p:txBody>
      </p:sp>
      <p:pic>
        <p:nvPicPr>
          <p:cNvPr id="6" name="Picture 5">
            <a:extLst>
              <a:ext uri="{FF2B5EF4-FFF2-40B4-BE49-F238E27FC236}">
                <a16:creationId xmlns:a16="http://schemas.microsoft.com/office/drawing/2014/main" id="{2E9F3EAB-03BF-D0D2-17D9-D349E722E10C}"/>
              </a:ext>
            </a:extLst>
          </p:cNvPr>
          <p:cNvPicPr>
            <a:picLocks noChangeAspect="1"/>
          </p:cNvPicPr>
          <p:nvPr/>
        </p:nvPicPr>
        <p:blipFill>
          <a:blip r:embed="rId2"/>
          <a:stretch>
            <a:fillRect/>
          </a:stretch>
        </p:blipFill>
        <p:spPr>
          <a:xfrm>
            <a:off x="2279576" y="3284984"/>
            <a:ext cx="6516216" cy="3149504"/>
          </a:xfrm>
          <a:prstGeom prst="rect">
            <a:avLst/>
          </a:prstGeom>
        </p:spPr>
      </p:pic>
      <p:sp>
        <p:nvSpPr>
          <p:cNvPr id="8" name="TextBox 7">
            <a:extLst>
              <a:ext uri="{FF2B5EF4-FFF2-40B4-BE49-F238E27FC236}">
                <a16:creationId xmlns:a16="http://schemas.microsoft.com/office/drawing/2014/main" id="{63197901-4DA4-DC8E-C5AE-465118D5E942}"/>
              </a:ext>
            </a:extLst>
          </p:cNvPr>
          <p:cNvSpPr txBox="1"/>
          <p:nvPr/>
        </p:nvSpPr>
        <p:spPr>
          <a:xfrm>
            <a:off x="2295465" y="6411906"/>
            <a:ext cx="6608847" cy="307777"/>
          </a:xfrm>
          <a:prstGeom prst="rect">
            <a:avLst/>
          </a:prstGeom>
          <a:noFill/>
        </p:spPr>
        <p:txBody>
          <a:bodyPr wrap="square">
            <a:spAutoFit/>
          </a:bodyPr>
          <a:lstStyle/>
          <a:p>
            <a:pPr eaLnBrk="0" fontAlgn="base" hangingPunct="0">
              <a:spcBef>
                <a:spcPct val="0"/>
              </a:spcBef>
              <a:spcAft>
                <a:spcPct val="0"/>
              </a:spcAft>
            </a:pPr>
            <a:r>
              <a:rPr lang="en-US" sz="1400" dirty="0">
                <a:solidFill>
                  <a:prstClr val="black"/>
                </a:solidFill>
                <a:latin typeface="Calibri" panose="020F0502020204030204" pitchFamily="34" charset="0"/>
                <a:cs typeface="Arial" panose="020B0604020202020204" pitchFamily="34" charset="0"/>
              </a:rPr>
              <a:t>Rick Payne and team / Better Images of AI / Ai is... Banner / CC-BY 4.0</a:t>
            </a:r>
            <a:endParaRPr lang="nl-NL" sz="1400" dirty="0">
              <a:solidFill>
                <a:prstClr val="black"/>
              </a:solidFill>
              <a:latin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61AC1EC1-FAAE-502A-2501-7CD25682E87E}"/>
              </a:ext>
            </a:extLst>
          </p:cNvPr>
          <p:cNvPicPr>
            <a:picLocks noChangeAspect="1"/>
          </p:cNvPicPr>
          <p:nvPr/>
        </p:nvPicPr>
        <p:blipFill>
          <a:blip r:embed="rId3"/>
          <a:stretch>
            <a:fillRect/>
          </a:stretch>
        </p:blipFill>
        <p:spPr>
          <a:xfrm>
            <a:off x="9336360" y="6309320"/>
            <a:ext cx="877900" cy="304826"/>
          </a:xfrm>
          <a:prstGeom prst="rect">
            <a:avLst/>
          </a:prstGeom>
        </p:spPr>
      </p:pic>
    </p:spTree>
    <p:extLst>
      <p:ext uri="{BB962C8B-B14F-4D97-AF65-F5344CB8AC3E}">
        <p14:creationId xmlns:p14="http://schemas.microsoft.com/office/powerpoint/2010/main" val="40745135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Content Placeholder 12" descr="A group of children in a classroom">
            <a:extLst>
              <a:ext uri="{FF2B5EF4-FFF2-40B4-BE49-F238E27FC236}">
                <a16:creationId xmlns:a16="http://schemas.microsoft.com/office/drawing/2014/main" id="{5482B922-4D6C-5AFE-3E18-6D4805950693}"/>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15730"/>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A94241-F22C-84BD-D35B-1C3BC52180A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dirty="0">
                <a:solidFill>
                  <a:schemeClr val="tx1">
                    <a:lumMod val="85000"/>
                    <a:lumOff val="15000"/>
                  </a:schemeClr>
                </a:solidFill>
              </a:rPr>
              <a:t>Part 1: Data-informed decision making and students involvement</a:t>
            </a:r>
            <a:br>
              <a:rPr lang="en-US" sz="2300" dirty="0">
                <a:solidFill>
                  <a:schemeClr val="tx1">
                    <a:lumMod val="85000"/>
                    <a:lumOff val="15000"/>
                  </a:schemeClr>
                </a:solidFill>
              </a:rPr>
            </a:br>
            <a:endParaRPr lang="en-US" sz="2300" dirty="0">
              <a:solidFill>
                <a:schemeClr val="tx1">
                  <a:lumMod val="85000"/>
                  <a:lumOff val="15000"/>
                </a:schemeClr>
              </a:solidFill>
            </a:endParaRP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5147A0B-D310-B2A8-4F24-C772752990D9}"/>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457200">
              <a:spcAft>
                <a:spcPts val="600"/>
              </a:spcAft>
            </a:pPr>
            <a:fld id="{37310A1B-B2DF-4B33-8E76-06491E462C6A}" type="datetime1">
              <a:rPr lang="en-US">
                <a:solidFill>
                  <a:srgbClr val="FFFFFF"/>
                </a:solidFill>
              </a:rPr>
              <a:pPr defTabSz="457200">
                <a:spcAft>
                  <a:spcPts val="600"/>
                </a:spcAft>
              </a:pPr>
              <a:t>9/12/2024</a:t>
            </a:fld>
            <a:endParaRPr lang="en-US">
              <a:solidFill>
                <a:srgbClr val="FFFFFF"/>
              </a:solidFill>
            </a:endParaRPr>
          </a:p>
        </p:txBody>
      </p:sp>
      <p:sp>
        <p:nvSpPr>
          <p:cNvPr id="5" name="Footer Placeholder 4">
            <a:extLst>
              <a:ext uri="{FF2B5EF4-FFF2-40B4-BE49-F238E27FC236}">
                <a16:creationId xmlns:a16="http://schemas.microsoft.com/office/drawing/2014/main" id="{B8673FF6-C042-16FE-7B1A-11B3FDC8865A}"/>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457200"/>
            <a:endParaRPr lang="en-US" sz="1200" kern="1200">
              <a:solidFill>
                <a:srgbClr val="FFFFFF"/>
              </a:solidFill>
              <a:latin typeface="+mn-lt"/>
              <a:ea typeface="+mn-ea"/>
              <a:cs typeface="+mn-cs"/>
            </a:endParaRPr>
          </a:p>
        </p:txBody>
      </p:sp>
      <p:sp>
        <p:nvSpPr>
          <p:cNvPr id="6" name="Slide Number Placeholder 5">
            <a:extLst>
              <a:ext uri="{FF2B5EF4-FFF2-40B4-BE49-F238E27FC236}">
                <a16:creationId xmlns:a16="http://schemas.microsoft.com/office/drawing/2014/main" id="{0523D29F-FE3C-9941-FFB6-66B7092CC07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4</a:t>
            </a:fld>
            <a:endParaRPr lang="en-US">
              <a:solidFill>
                <a:srgbClr val="FFFFFF"/>
              </a:solidFill>
            </a:endParaRPr>
          </a:p>
        </p:txBody>
      </p:sp>
      <p:sp>
        <p:nvSpPr>
          <p:cNvPr id="14" name="TextBox 13">
            <a:extLst>
              <a:ext uri="{FF2B5EF4-FFF2-40B4-BE49-F238E27FC236}">
                <a16:creationId xmlns:a16="http://schemas.microsoft.com/office/drawing/2014/main" id="{E5D5587E-7AB4-ACE1-B1B6-589F501E493B}"/>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nl-NL" sz="700">
                <a:solidFill>
                  <a:srgbClr val="FFFFFF"/>
                </a:solidFill>
                <a:hlinkClick r:id="rId4" tooltip="https://www.orientacionandujar.es/2015/11/02/materiales-para-trabajar-abp-paso-a-paso-aprendizaje-basado-en-proyectos/">
                  <a:extLst>
                    <a:ext uri="{A12FA001-AC4F-418D-AE19-62706E023703}">
                      <ahyp:hlinkClr xmlns:ahyp="http://schemas.microsoft.com/office/drawing/2018/hyperlinkcolor" val="tx"/>
                    </a:ext>
                  </a:extLst>
                </a:hlinkClick>
              </a:rPr>
              <a:t>This Photo</a:t>
            </a:r>
            <a:r>
              <a:rPr lang="nl-NL" sz="700">
                <a:solidFill>
                  <a:srgbClr val="FFFFFF"/>
                </a:solidFill>
              </a:rPr>
              <a:t> by Unknown Author is licensed under </a:t>
            </a:r>
            <a:r>
              <a:rPr lang="nl-NL"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nl-NL" sz="700">
              <a:solidFill>
                <a:srgbClr val="FFFFFF"/>
              </a:solidFill>
            </a:endParaRPr>
          </a:p>
        </p:txBody>
      </p:sp>
    </p:spTree>
    <p:extLst>
      <p:ext uri="{BB962C8B-B14F-4D97-AF65-F5344CB8AC3E}">
        <p14:creationId xmlns:p14="http://schemas.microsoft.com/office/powerpoint/2010/main" val="1973782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60BA119E-10B1-6E27-F4F6-C95FEE3948F0}"/>
              </a:ext>
            </a:extLst>
          </p:cNvPr>
          <p:cNvGraphicFramePr>
            <a:graphicFrameLocks noGrp="1"/>
          </p:cNvGraphicFramePr>
          <p:nvPr>
            <p:ph idx="1"/>
          </p:nvPr>
        </p:nvGraphicFramePr>
        <p:xfrm>
          <a:off x="2194719" y="2276873"/>
          <a:ext cx="7802563" cy="356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0963" name="Title 2">
            <a:extLst>
              <a:ext uri="{FF2B5EF4-FFF2-40B4-BE49-F238E27FC236}">
                <a16:creationId xmlns:a16="http://schemas.microsoft.com/office/drawing/2014/main" id="{97E7356E-68BA-11F4-5C9F-E9FD8D655629}"/>
              </a:ext>
            </a:extLst>
          </p:cNvPr>
          <p:cNvSpPr>
            <a:spLocks noGrp="1" noChangeArrowheads="1"/>
          </p:cNvSpPr>
          <p:nvPr>
            <p:ph type="title"/>
          </p:nvPr>
        </p:nvSpPr>
        <p:spPr>
          <a:xfrm>
            <a:off x="2600325" y="333375"/>
            <a:ext cx="7805738" cy="812800"/>
          </a:xfrm>
        </p:spPr>
        <p:txBody>
          <a:bodyPr/>
          <a:lstStyle/>
          <a:p>
            <a:r>
              <a:rPr lang="en-US" altLang="nl-NL" sz="3600" dirty="0">
                <a:latin typeface="Calibri" panose="020F0502020204030204" pitchFamily="34" charset="0"/>
                <a:cs typeface="Calibri" panose="020F0502020204030204" pitchFamily="34" charset="0"/>
              </a:rPr>
              <a:t>Data use </a:t>
            </a:r>
            <a:r>
              <a:rPr lang="en-US" altLang="nl-NL" sz="3200" dirty="0">
                <a:latin typeface="Calibri" panose="020F0502020204030204" pitchFamily="34" charset="0"/>
                <a:cs typeface="Calibri" panose="020F0502020204030204" pitchFamily="34" charset="0"/>
              </a:rPr>
              <a:t>for</a:t>
            </a:r>
            <a:r>
              <a:rPr lang="en-US" altLang="nl-NL" sz="3600" dirty="0">
                <a:latin typeface="Calibri" panose="020F0502020204030204" pitchFamily="34" charset="0"/>
                <a:cs typeface="Calibri" panose="020F0502020204030204" pitchFamily="34" charset="0"/>
              </a:rPr>
              <a:t> school improvement?</a:t>
            </a:r>
            <a:endParaRPr lang="nl-NL" altLang="nl-NL" sz="3600" dirty="0">
              <a:latin typeface="Calibri" panose="020F0502020204030204" pitchFamily="34" charset="0"/>
              <a:cs typeface="Calibri" panose="020F0502020204030204" pitchFamily="34" charset="0"/>
            </a:endParaRPr>
          </a:p>
        </p:txBody>
      </p:sp>
      <p:pic>
        <p:nvPicPr>
          <p:cNvPr id="40964" name="Picture 2">
            <a:extLst>
              <a:ext uri="{FF2B5EF4-FFF2-40B4-BE49-F238E27FC236}">
                <a16:creationId xmlns:a16="http://schemas.microsoft.com/office/drawing/2014/main" id="{04B9F0CC-CC41-E19E-4A04-98A0BD7789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9151" y="1916114"/>
            <a:ext cx="10064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3">
            <a:extLst>
              <a:ext uri="{FF2B5EF4-FFF2-40B4-BE49-F238E27FC236}">
                <a16:creationId xmlns:a16="http://schemas.microsoft.com/office/drawing/2014/main" id="{4ADF9DC3-0D13-89E9-7591-FB82D71037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73464" y="2130425"/>
            <a:ext cx="5794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4">
            <a:extLst>
              <a:ext uri="{FF2B5EF4-FFF2-40B4-BE49-F238E27FC236}">
                <a16:creationId xmlns:a16="http://schemas.microsoft.com/office/drawing/2014/main" id="{764C5236-7FDD-A1A5-A434-997BB4D647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26376" y="1916114"/>
            <a:ext cx="10064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6">
            <a:extLst>
              <a:ext uri="{FF2B5EF4-FFF2-40B4-BE49-F238E27FC236}">
                <a16:creationId xmlns:a16="http://schemas.microsoft.com/office/drawing/2014/main" id="{F3CD81FB-3B77-1A6C-4A25-F0219732C4C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7564" y="1989139"/>
            <a:ext cx="1006475"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7">
            <a:extLst>
              <a:ext uri="{FF2B5EF4-FFF2-40B4-BE49-F238E27FC236}">
                <a16:creationId xmlns:a16="http://schemas.microsoft.com/office/drawing/2014/main" id="{C8D12366-778D-2645-AD51-36662853D59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70289" y="2201864"/>
            <a:ext cx="5794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8">
            <a:extLst>
              <a:ext uri="{FF2B5EF4-FFF2-40B4-BE49-F238E27FC236}">
                <a16:creationId xmlns:a16="http://schemas.microsoft.com/office/drawing/2014/main" id="{767C27EA-BDE1-35C4-2941-477C36918D3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24789" y="1989139"/>
            <a:ext cx="1004887"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2540EDC3-02CE-F0E3-091F-74C64CAA9508}"/>
              </a:ext>
            </a:extLst>
          </p:cNvPr>
          <p:cNvSpPr>
            <a:spLocks noGrp="1" noChangeArrowheads="1"/>
          </p:cNvSpPr>
          <p:nvPr>
            <p:ph type="title"/>
          </p:nvPr>
        </p:nvSpPr>
        <p:spPr>
          <a:xfrm>
            <a:off x="2546350" y="574675"/>
            <a:ext cx="7805738" cy="514350"/>
          </a:xfrm>
        </p:spPr>
        <p:txBody>
          <a:bodyPr/>
          <a:lstStyle/>
          <a:p>
            <a:r>
              <a:rPr lang="en-US" altLang="en-US" sz="3200" dirty="0">
                <a:solidFill>
                  <a:schemeClr val="tx1"/>
                </a:solidFill>
                <a:latin typeface="Calibri" panose="020F0502020204030204" pitchFamily="34" charset="0"/>
              </a:rPr>
              <a:t>Data use for school improvement?</a:t>
            </a:r>
          </a:p>
        </p:txBody>
      </p:sp>
      <p:graphicFrame>
        <p:nvGraphicFramePr>
          <p:cNvPr id="2" name="Content Placeholder 1">
            <a:extLst>
              <a:ext uri="{FF2B5EF4-FFF2-40B4-BE49-F238E27FC236}">
                <a16:creationId xmlns:a16="http://schemas.microsoft.com/office/drawing/2014/main" id="{70EC0A19-CFC3-2A58-F16B-9886B69B4B14}"/>
              </a:ext>
            </a:extLst>
          </p:cNvPr>
          <p:cNvGraphicFramePr>
            <a:graphicFrameLocks noGrp="1"/>
          </p:cNvGraphicFramePr>
          <p:nvPr>
            <p:ph idx="1"/>
          </p:nvPr>
        </p:nvGraphicFramePr>
        <p:xfrm>
          <a:off x="2288716" y="3085787"/>
          <a:ext cx="7802563" cy="356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a:extLst>
              <a:ext uri="{FF2B5EF4-FFF2-40B4-BE49-F238E27FC236}">
                <a16:creationId xmlns:a16="http://schemas.microsoft.com/office/drawing/2014/main" id="{3FC79793-C3A8-6823-BA4E-A103F884DEB6}"/>
              </a:ext>
            </a:extLst>
          </p:cNvPr>
          <p:cNvSpPr/>
          <p:nvPr/>
        </p:nvSpPr>
        <p:spPr>
          <a:xfrm>
            <a:off x="2273301" y="3786189"/>
            <a:ext cx="3248025" cy="21605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800" dirty="0">
                <a:solidFill>
                  <a:srgbClr val="FFFFFF"/>
                </a:solidFill>
                <a:latin typeface="Calibri" panose="020F0502020204030204" pitchFamily="34" charset="0"/>
                <a:cs typeface="Calibri" panose="020F0502020204030204" pitchFamily="34" charset="0"/>
              </a:rPr>
              <a:t>Low student achievement mathematics</a:t>
            </a:r>
            <a:endParaRPr lang="nl-NL" sz="2800" dirty="0">
              <a:solidFill>
                <a:srgbClr val="FFFFFF"/>
              </a:solidFill>
              <a:latin typeface="Calibri" panose="020F0502020204030204" pitchFamily="34" charset="0"/>
              <a:cs typeface="Calibri" panose="020F0502020204030204" pitchFamily="34" charset="0"/>
            </a:endParaRPr>
          </a:p>
        </p:txBody>
      </p:sp>
      <p:sp>
        <p:nvSpPr>
          <p:cNvPr id="5" name="Oval 4">
            <a:extLst>
              <a:ext uri="{FF2B5EF4-FFF2-40B4-BE49-F238E27FC236}">
                <a16:creationId xmlns:a16="http://schemas.microsoft.com/office/drawing/2014/main" id="{2709E0B9-E394-97A9-2CA9-9CDD04623129}"/>
              </a:ext>
            </a:extLst>
          </p:cNvPr>
          <p:cNvSpPr/>
          <p:nvPr/>
        </p:nvSpPr>
        <p:spPr>
          <a:xfrm>
            <a:off x="6773864" y="4522789"/>
            <a:ext cx="3248025" cy="21605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800" dirty="0">
                <a:solidFill>
                  <a:srgbClr val="FFFFFF"/>
                </a:solidFill>
                <a:latin typeface="Calibri" panose="020F0502020204030204" pitchFamily="34" charset="0"/>
                <a:cs typeface="Calibri" panose="020F0502020204030204" pitchFamily="34" charset="0"/>
              </a:rPr>
              <a:t>Buy new curriculum materials</a:t>
            </a:r>
            <a:endParaRPr lang="nl-NL" sz="2800" dirty="0">
              <a:solidFill>
                <a:srgbClr val="FFFFFF"/>
              </a:solidFill>
              <a:latin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C4684E68-5593-6999-B198-A19D56DF1E0F}"/>
              </a:ext>
            </a:extLst>
          </p:cNvPr>
          <p:cNvSpPr/>
          <p:nvPr/>
        </p:nvSpPr>
        <p:spPr>
          <a:xfrm>
            <a:off x="6869114" y="2659063"/>
            <a:ext cx="3248025" cy="2159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800" dirty="0">
                <a:solidFill>
                  <a:srgbClr val="FFFFFF"/>
                </a:solidFill>
                <a:latin typeface="Calibri" panose="020F0502020204030204" pitchFamily="34" charset="0"/>
                <a:cs typeface="Calibri" panose="020F0502020204030204" pitchFamily="34" charset="0"/>
              </a:rPr>
              <a:t>Increase numbers of hours</a:t>
            </a:r>
            <a:endParaRPr lang="nl-NL" sz="2800" dirty="0">
              <a:solidFill>
                <a:srgbClr val="FFFFFF"/>
              </a:solidFill>
              <a:latin typeface="Calibri" panose="020F0502020204030204" pitchFamily="34" charset="0"/>
              <a:cs typeface="Calibri" panose="020F0502020204030204" pitchFamily="34" charset="0"/>
            </a:endParaRPr>
          </a:p>
        </p:txBody>
      </p:sp>
      <p:pic>
        <p:nvPicPr>
          <p:cNvPr id="43015" name="Picture 7">
            <a:extLst>
              <a:ext uri="{FF2B5EF4-FFF2-40B4-BE49-F238E27FC236}">
                <a16:creationId xmlns:a16="http://schemas.microsoft.com/office/drawing/2014/main" id="{3F0DACB7-156C-1F76-F8DB-1989739A94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4551" y="2941639"/>
            <a:ext cx="10064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8">
            <a:extLst>
              <a:ext uri="{FF2B5EF4-FFF2-40B4-BE49-F238E27FC236}">
                <a16:creationId xmlns:a16="http://schemas.microsoft.com/office/drawing/2014/main" id="{D782C881-3DD8-B816-556A-89C04275FA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7275" y="3155950"/>
            <a:ext cx="5794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9">
            <a:extLst>
              <a:ext uri="{FF2B5EF4-FFF2-40B4-BE49-F238E27FC236}">
                <a16:creationId xmlns:a16="http://schemas.microsoft.com/office/drawing/2014/main" id="{7B1F5C8C-85DA-115F-23A4-01A02C93AF9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24789" y="1989139"/>
            <a:ext cx="1004887"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0DA68E3E-DB9A-59B4-8725-92C1E5819C54}"/>
              </a:ext>
            </a:extLst>
          </p:cNvPr>
          <p:cNvSpPr>
            <a:spLocks noGrp="1" noChangeArrowheads="1"/>
          </p:cNvSpPr>
          <p:nvPr>
            <p:ph type="title"/>
          </p:nvPr>
        </p:nvSpPr>
        <p:spPr bwMode="auto">
          <a:xfrm>
            <a:off x="2413000" y="409575"/>
            <a:ext cx="7805738"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3200" b="1" dirty="0">
                <a:latin typeface="Calibri" panose="020F0502020204030204" pitchFamily="34" charset="0"/>
              </a:rPr>
              <a:t>Data use for school improvement!</a:t>
            </a:r>
          </a:p>
        </p:txBody>
      </p:sp>
      <p:sp>
        <p:nvSpPr>
          <p:cNvPr id="18435" name="Content Placeholder 2">
            <a:extLst>
              <a:ext uri="{FF2B5EF4-FFF2-40B4-BE49-F238E27FC236}">
                <a16:creationId xmlns:a16="http://schemas.microsoft.com/office/drawing/2014/main" id="{B40CD978-E283-91FC-C894-9B28FEA6E084}"/>
              </a:ext>
            </a:extLst>
          </p:cNvPr>
          <p:cNvSpPr>
            <a:spLocks noGrp="1"/>
          </p:cNvSpPr>
          <p:nvPr>
            <p:ph idx="1"/>
          </p:nvPr>
        </p:nvSpPr>
        <p:spPr>
          <a:xfrm>
            <a:off x="2632075" y="1989138"/>
            <a:ext cx="7805738" cy="3560762"/>
          </a:xfrm>
        </p:spPr>
        <p:txBody>
          <a:bodyPr/>
          <a:lstStyle/>
          <a:p>
            <a:pPr marL="171415" indent="-171415" defTabSz="685661" eaLnBrk="1" fontAlgn="auto" hangingPunct="1">
              <a:spcAft>
                <a:spcPts val="0"/>
              </a:spcAft>
              <a:defRPr/>
            </a:pPr>
            <a:endParaRPr lang="en-GB" altLang="en-US" sz="2800" dirty="0">
              <a:cs typeface="Calibri" panose="020F0502020204030204" pitchFamily="34" charset="0"/>
            </a:endParaRPr>
          </a:p>
          <a:p>
            <a:pPr marL="171415" indent="-171415" defTabSz="685661" eaLnBrk="1" fontAlgn="auto" hangingPunct="1">
              <a:spcAft>
                <a:spcPts val="0"/>
              </a:spcAft>
              <a:defRPr/>
            </a:pPr>
            <a:endParaRPr lang="en-GB" altLang="en-US" sz="2800" dirty="0">
              <a:cs typeface="Calibri" panose="020F0502020204030204" pitchFamily="34" charset="0"/>
            </a:endParaRPr>
          </a:p>
          <a:p>
            <a:pPr marL="171415" indent="-171415" defTabSz="685661" eaLnBrk="1" fontAlgn="auto" hangingPunct="1">
              <a:spcAft>
                <a:spcPts val="0"/>
              </a:spcAft>
              <a:defRPr/>
            </a:pPr>
            <a:endParaRPr lang="en-GB" altLang="en-US" sz="2800" dirty="0">
              <a:cs typeface="Calibri" panose="020F0502020204030204" pitchFamily="34" charset="0"/>
            </a:endParaRPr>
          </a:p>
          <a:p>
            <a:pPr marL="171415" indent="-171415" defTabSz="685661" eaLnBrk="1" fontAlgn="auto" hangingPunct="1">
              <a:spcAft>
                <a:spcPts val="0"/>
              </a:spcAft>
              <a:defRPr/>
            </a:pPr>
            <a:endParaRPr lang="en-GB" altLang="en-US" sz="2800" dirty="0">
              <a:cs typeface="Calibri" panose="020F0502020204030204" pitchFamily="34" charset="0"/>
            </a:endParaRPr>
          </a:p>
          <a:p>
            <a:pPr marL="0" indent="0" defTabSz="685661" eaLnBrk="1" fontAlgn="auto" hangingPunct="1">
              <a:spcAft>
                <a:spcPts val="0"/>
              </a:spcAft>
              <a:buNone/>
              <a:defRPr/>
            </a:pPr>
            <a:r>
              <a:rPr lang="en-GB" altLang="en-US" sz="2800" dirty="0">
                <a:cs typeface="Calibri" panose="020F0502020204030204" pitchFamily="34" charset="0"/>
              </a:rPr>
              <a:t> </a:t>
            </a:r>
          </a:p>
        </p:txBody>
      </p:sp>
      <p:graphicFrame>
        <p:nvGraphicFramePr>
          <p:cNvPr id="3" name="Diagram 2">
            <a:extLst>
              <a:ext uri="{FF2B5EF4-FFF2-40B4-BE49-F238E27FC236}">
                <a16:creationId xmlns:a16="http://schemas.microsoft.com/office/drawing/2014/main" id="{703FD682-CCC2-14D0-157D-75C38C760270}"/>
              </a:ext>
            </a:extLst>
          </p:cNvPr>
          <p:cNvGraphicFramePr/>
          <p:nvPr/>
        </p:nvGraphicFramePr>
        <p:xfrm>
          <a:off x="1847528" y="1988840"/>
          <a:ext cx="8589878" cy="4459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Arrow: Right 1">
            <a:extLst>
              <a:ext uri="{FF2B5EF4-FFF2-40B4-BE49-F238E27FC236}">
                <a16:creationId xmlns:a16="http://schemas.microsoft.com/office/drawing/2014/main" id="{F2D742BB-CA64-675E-1DCC-1B6D00FBE5BE}"/>
              </a:ext>
            </a:extLst>
          </p:cNvPr>
          <p:cNvSpPr/>
          <p:nvPr/>
        </p:nvSpPr>
        <p:spPr>
          <a:xfrm>
            <a:off x="3648075" y="4797425"/>
            <a:ext cx="215900"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nl-NL">
              <a:solidFill>
                <a:prstClr val="white"/>
              </a:solidFill>
              <a:latin typeface="Calibri"/>
            </a:endParaRPr>
          </a:p>
        </p:txBody>
      </p:sp>
      <p:pic>
        <p:nvPicPr>
          <p:cNvPr id="45062" name="Picture 3">
            <a:extLst>
              <a:ext uri="{FF2B5EF4-FFF2-40B4-BE49-F238E27FC236}">
                <a16:creationId xmlns:a16="http://schemas.microsoft.com/office/drawing/2014/main" id="{F1160747-7D9C-5583-57C2-326DFF7D3F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35639" y="4762501"/>
            <a:ext cx="2381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4">
            <a:extLst>
              <a:ext uri="{FF2B5EF4-FFF2-40B4-BE49-F238E27FC236}">
                <a16:creationId xmlns:a16="http://schemas.microsoft.com/office/drawing/2014/main" id="{3AACE26D-C688-838D-7F1A-CEF95D3E0F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16851" y="4762500"/>
            <a:ext cx="238125"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F03A-AFBC-488E-9465-66D6675B2ED8}"/>
              </a:ext>
            </a:extLst>
          </p:cNvPr>
          <p:cNvSpPr>
            <a:spLocks noGrp="1"/>
          </p:cNvSpPr>
          <p:nvPr>
            <p:ph type="title"/>
          </p:nvPr>
        </p:nvSpPr>
        <p:spPr>
          <a:xfrm>
            <a:off x="685800" y="1066163"/>
            <a:ext cx="3306744" cy="5148371"/>
          </a:xfrm>
        </p:spPr>
        <p:txBody>
          <a:bodyPr>
            <a:normAutofit/>
          </a:bodyPr>
          <a:lstStyle/>
          <a:p>
            <a:r>
              <a:rPr lang="en-US" sz="3600" b="1" dirty="0">
                <a:solidFill>
                  <a:schemeClr val="bg1"/>
                </a:solidFill>
                <a:latin typeface="Calibri" panose="020F0502020204030204" pitchFamily="34" charset="0"/>
                <a:cs typeface="Calibri" panose="020F0502020204030204" pitchFamily="34" charset="0"/>
              </a:rPr>
              <a:t>Objective</a:t>
            </a:r>
            <a:endParaRPr lang="nl-NL" b="1" dirty="0">
              <a:solidFill>
                <a:schemeClr val="bg1"/>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28D37341-D7C2-9738-872D-8489950E0ABE}"/>
              </a:ext>
            </a:extLst>
          </p:cNvPr>
          <p:cNvGraphicFramePr>
            <a:graphicFrameLocks noGrp="1"/>
          </p:cNvGraphicFramePr>
          <p:nvPr>
            <p:ph idx="1"/>
            <p:extLst>
              <p:ext uri="{D42A27DB-BD31-4B8C-83A1-F6EECF244321}">
                <p14:modId xmlns:p14="http://schemas.microsoft.com/office/powerpoint/2010/main" val="3005906343"/>
              </p:ext>
            </p:extLst>
          </p:nvPr>
        </p:nvGraphicFramePr>
        <p:xfrm>
          <a:off x="1714340" y="1512376"/>
          <a:ext cx="7696788" cy="5447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8B8F0D89-073D-4FC3-0486-7825A3266AB5}"/>
              </a:ext>
            </a:extLst>
          </p:cNvPr>
          <p:cNvSpPr txBox="1"/>
          <p:nvPr/>
        </p:nvSpPr>
        <p:spPr>
          <a:xfrm>
            <a:off x="1714340" y="481388"/>
            <a:ext cx="9253330" cy="584775"/>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Data use for school improvement with students</a:t>
            </a:r>
            <a:endParaRPr lang="nl-N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6814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5D2CA-F4D5-B4E7-4A04-BE2BEAC3BD02}"/>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Why involve students?</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7CECCA0-D8EE-5CA7-3943-0A1532E9CE5C}"/>
              </a:ext>
            </a:extLst>
          </p:cNvPr>
          <p:cNvSpPr>
            <a:spLocks noGrp="1"/>
          </p:cNvSpPr>
          <p:nvPr>
            <p:ph idx="1"/>
          </p:nvPr>
        </p:nvSpPr>
        <p:spPr/>
        <p:txBody>
          <a:bodyPr/>
          <a:lstStyle/>
          <a:p>
            <a:r>
              <a:rPr lang="en-US" sz="2800" dirty="0">
                <a:latin typeface="Calibri" panose="020F0502020204030204" pitchFamily="34" charset="0"/>
                <a:ea typeface="Calibri" panose="020F0502020204030204" pitchFamily="34" charset="0"/>
                <a:cs typeface="Calibri" panose="020F0502020204030204" pitchFamily="34" charset="0"/>
              </a:rPr>
              <a:t>In groups of 2-4 discuss reasons for (not) involving students in the use of data</a:t>
            </a:r>
          </a:p>
          <a:p>
            <a:r>
              <a:rPr lang="en-US" sz="2800" dirty="0">
                <a:latin typeface="Calibri" panose="020F0502020204030204" pitchFamily="34" charset="0"/>
                <a:ea typeface="Calibri" panose="020F0502020204030204" pitchFamily="34" charset="0"/>
                <a:cs typeface="Calibri" panose="020F0502020204030204" pitchFamily="34" charset="0"/>
              </a:rPr>
              <a:t>Write down your answers via menti.com</a:t>
            </a:r>
          </a:p>
          <a:p>
            <a:pPr marL="0" indent="0">
              <a:buNone/>
            </a:pPr>
            <a:endParaRPr lang="nl-NL" dirty="0"/>
          </a:p>
        </p:txBody>
      </p:sp>
    </p:spTree>
    <p:extLst>
      <p:ext uri="{BB962C8B-B14F-4D97-AF65-F5344CB8AC3E}">
        <p14:creationId xmlns:p14="http://schemas.microsoft.com/office/powerpoint/2010/main" val="1145367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F03A-AFBC-488E-9465-66D6675B2ED8}"/>
              </a:ext>
            </a:extLst>
          </p:cNvPr>
          <p:cNvSpPr>
            <a:spLocks noGrp="1"/>
          </p:cNvSpPr>
          <p:nvPr>
            <p:ph type="title"/>
          </p:nvPr>
        </p:nvSpPr>
        <p:spPr>
          <a:xfrm>
            <a:off x="685800" y="1066163"/>
            <a:ext cx="3306744" cy="5148371"/>
          </a:xfrm>
        </p:spPr>
        <p:txBody>
          <a:bodyPr>
            <a:normAutofit/>
          </a:bodyPr>
          <a:lstStyle/>
          <a:p>
            <a:r>
              <a:rPr lang="en-US" sz="3600" b="1" dirty="0">
                <a:solidFill>
                  <a:schemeClr val="bg1"/>
                </a:solidFill>
                <a:latin typeface="Calibri" panose="020F0502020204030204" pitchFamily="34" charset="0"/>
                <a:cs typeface="Calibri" panose="020F0502020204030204" pitchFamily="34" charset="0"/>
              </a:rPr>
              <a:t>Why involving students</a:t>
            </a:r>
            <a:endParaRPr lang="nl-NL" b="1" dirty="0">
              <a:solidFill>
                <a:schemeClr val="bg1"/>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28D37341-D7C2-9738-872D-8489950E0ABE}"/>
              </a:ext>
            </a:extLst>
          </p:cNvPr>
          <p:cNvGraphicFramePr>
            <a:graphicFrameLocks noGrp="1"/>
          </p:cNvGraphicFramePr>
          <p:nvPr>
            <p:ph idx="1"/>
            <p:extLst>
              <p:ext uri="{D42A27DB-BD31-4B8C-83A1-F6EECF244321}">
                <p14:modId xmlns:p14="http://schemas.microsoft.com/office/powerpoint/2010/main" val="1339215628"/>
              </p:ext>
            </p:extLst>
          </p:nvPr>
        </p:nvGraphicFramePr>
        <p:xfrm>
          <a:off x="1159535" y="1351564"/>
          <a:ext cx="9484492" cy="5447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EDAF18A3-E87A-E52A-3A3D-1A908CDBADB7}"/>
              </a:ext>
            </a:extLst>
          </p:cNvPr>
          <p:cNvSpPr txBox="1"/>
          <p:nvPr/>
        </p:nvSpPr>
        <p:spPr>
          <a:xfrm>
            <a:off x="1159535" y="481388"/>
            <a:ext cx="6359703" cy="584775"/>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Why involving students?</a:t>
            </a:r>
            <a:endParaRPr lang="nl-N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509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a:extLst>
              <a:ext uri="{FF2B5EF4-FFF2-40B4-BE49-F238E27FC236}">
                <a16:creationId xmlns:a16="http://schemas.microsoft.com/office/drawing/2014/main" id="{B301B887-3271-5623-F393-65B8282870AF}"/>
              </a:ext>
            </a:extLst>
          </p:cNvPr>
          <p:cNvSpPr>
            <a:spLocks noGrp="1"/>
          </p:cNvSpPr>
          <p:nvPr>
            <p:ph type="title"/>
          </p:nvPr>
        </p:nvSpPr>
        <p:spPr>
          <a:xfrm>
            <a:off x="1168650" y="343205"/>
            <a:ext cx="8229600" cy="854075"/>
          </a:xfrm>
        </p:spPr>
        <p:txBody>
          <a:bodyPr/>
          <a:lstStyle/>
          <a:p>
            <a:r>
              <a:rPr lang="nl-NL" altLang="nl-NL" sz="3200" b="1" dirty="0">
                <a:latin typeface="Calibri" panose="020F0502020204030204" pitchFamily="34" charset="0"/>
                <a:cs typeface="Calibri" panose="020F0502020204030204" pitchFamily="34" charset="0"/>
              </a:rPr>
              <a:t>Benefits for </a:t>
            </a:r>
            <a:r>
              <a:rPr lang="nl-NL" altLang="nl-NL" sz="3200" b="1" dirty="0" err="1">
                <a:latin typeface="Calibri" panose="020F0502020204030204" pitchFamily="34" charset="0"/>
                <a:cs typeface="Calibri" panose="020F0502020204030204" pitchFamily="34" charset="0"/>
              </a:rPr>
              <a:t>students</a:t>
            </a:r>
            <a:endParaRPr lang="nl-NL" altLang="nl-NL" sz="3600" b="1" dirty="0">
              <a:latin typeface="Calibri" panose="020F0502020204030204" pitchFamily="34" charset="0"/>
              <a:cs typeface="Calibri" panose="020F0502020204030204" pitchFamily="34" charset="0"/>
            </a:endParaRPr>
          </a:p>
        </p:txBody>
      </p:sp>
      <p:sp>
        <p:nvSpPr>
          <p:cNvPr id="3" name="Tijdelijke aanduiding voor inhoud 2">
            <a:extLst>
              <a:ext uri="{FF2B5EF4-FFF2-40B4-BE49-F238E27FC236}">
                <a16:creationId xmlns:a16="http://schemas.microsoft.com/office/drawing/2014/main" id="{5A5F9E1E-B978-D406-BA48-159CD172BC5B}"/>
              </a:ext>
            </a:extLst>
          </p:cNvPr>
          <p:cNvSpPr>
            <a:spLocks noGrp="1"/>
          </p:cNvSpPr>
          <p:nvPr>
            <p:ph idx="1"/>
          </p:nvPr>
        </p:nvSpPr>
        <p:spPr>
          <a:xfrm>
            <a:off x="1168650" y="1530350"/>
            <a:ext cx="8229600" cy="5327650"/>
          </a:xfrm>
        </p:spPr>
        <p:txBody>
          <a:bodyPr/>
          <a:lstStyle/>
          <a:p>
            <a:pPr>
              <a:defRPr/>
            </a:pPr>
            <a:r>
              <a:rPr lang="en-US" sz="2800" dirty="0">
                <a:latin typeface="Calibri" panose="020F0502020204030204" pitchFamily="34" charset="0"/>
                <a:ea typeface="Calibri" panose="020F0502020204030204" pitchFamily="34" charset="0"/>
                <a:cs typeface="Calibri" panose="020F0502020204030204" pitchFamily="34" charset="0"/>
              </a:rPr>
              <a:t>Empathy, motivation, ownership</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Reflection and confidence</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Learning to collaborate, social skills, </a:t>
            </a:r>
            <a:r>
              <a:rPr lang="en-US" sz="2800" b="1" dirty="0">
                <a:latin typeface="Calibri" panose="020F0502020204030204" pitchFamily="34" charset="0"/>
                <a:ea typeface="Calibri" panose="020F0502020204030204" pitchFamily="34" charset="0"/>
                <a:cs typeface="Calibri" panose="020F0502020204030204" pitchFamily="34" charset="0"/>
              </a:rPr>
              <a:t>inclusion</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Democratic skills, citizenship</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Data literacy, research skills</a:t>
            </a:r>
          </a:p>
          <a:p>
            <a:pPr marL="0" indent="0">
              <a:buNone/>
              <a:defRPr/>
            </a:pPr>
            <a:endParaRPr lang="nl-NL" sz="2400" dirty="0">
              <a:latin typeface="Calibri" panose="020F0502020204030204" pitchFamily="34" charset="0"/>
              <a:ea typeface="Calibri" panose="020F0502020204030204" pitchFamily="34" charset="0"/>
              <a:cs typeface="Calibri" panose="020F0502020204030204" pitchFamily="34" charset="0"/>
            </a:endParaRPr>
          </a:p>
          <a:p>
            <a:pPr marL="0" indent="0">
              <a:buNone/>
              <a:defRPr/>
            </a:pPr>
            <a:r>
              <a:rPr lang="nl-NL" sz="2400" b="1" dirty="0">
                <a:latin typeface="Calibri" panose="020F0502020204030204" pitchFamily="34" charset="0"/>
                <a:ea typeface="Calibri" panose="020F0502020204030204" pitchFamily="34" charset="0"/>
                <a:cs typeface="Calibri" panose="020F0502020204030204" pitchFamily="34" charset="0"/>
              </a:rPr>
              <a:t>	</a:t>
            </a:r>
            <a:endParaRPr lang="nl-NL" sz="24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a:extLst>
              <a:ext uri="{FF2B5EF4-FFF2-40B4-BE49-F238E27FC236}">
                <a16:creationId xmlns:a16="http://schemas.microsoft.com/office/drawing/2014/main" id="{B301B887-3271-5623-F393-65B8282870AF}"/>
              </a:ext>
            </a:extLst>
          </p:cNvPr>
          <p:cNvSpPr>
            <a:spLocks noGrp="1"/>
          </p:cNvSpPr>
          <p:nvPr>
            <p:ph type="title"/>
          </p:nvPr>
        </p:nvSpPr>
        <p:spPr>
          <a:xfrm>
            <a:off x="1230295" y="296067"/>
            <a:ext cx="8229600" cy="854075"/>
          </a:xfrm>
        </p:spPr>
        <p:txBody>
          <a:bodyPr/>
          <a:lstStyle/>
          <a:p>
            <a:r>
              <a:rPr lang="nl-NL" altLang="nl-NL" sz="3200" b="1" dirty="0">
                <a:latin typeface="Calibri" panose="020F0502020204030204" pitchFamily="34" charset="0"/>
                <a:cs typeface="Calibri" panose="020F0502020204030204" pitchFamily="34" charset="0"/>
              </a:rPr>
              <a:t>Benefits for </a:t>
            </a:r>
            <a:r>
              <a:rPr lang="nl-NL" altLang="nl-NL" sz="3200" b="1" dirty="0" err="1">
                <a:latin typeface="Calibri" panose="020F0502020204030204" pitchFamily="34" charset="0"/>
                <a:cs typeface="Calibri" panose="020F0502020204030204" pitchFamily="34" charset="0"/>
              </a:rPr>
              <a:t>teachers</a:t>
            </a:r>
            <a:r>
              <a:rPr lang="nl-NL" altLang="nl-NL" sz="3200" b="1" dirty="0">
                <a:latin typeface="Calibri" panose="020F0502020204030204" pitchFamily="34" charset="0"/>
                <a:cs typeface="Calibri" panose="020F0502020204030204" pitchFamily="34" charset="0"/>
              </a:rPr>
              <a:t> and schools</a:t>
            </a:r>
            <a:endParaRPr lang="nl-NL" altLang="nl-NL" sz="3600" b="1" dirty="0">
              <a:latin typeface="Calibri" panose="020F0502020204030204" pitchFamily="34" charset="0"/>
              <a:cs typeface="Calibri" panose="020F0502020204030204" pitchFamily="34" charset="0"/>
            </a:endParaRPr>
          </a:p>
        </p:txBody>
      </p:sp>
      <p:sp>
        <p:nvSpPr>
          <p:cNvPr id="3" name="Tijdelijke aanduiding voor inhoud 2">
            <a:extLst>
              <a:ext uri="{FF2B5EF4-FFF2-40B4-BE49-F238E27FC236}">
                <a16:creationId xmlns:a16="http://schemas.microsoft.com/office/drawing/2014/main" id="{5A5F9E1E-B978-D406-BA48-159CD172BC5B}"/>
              </a:ext>
            </a:extLst>
          </p:cNvPr>
          <p:cNvSpPr>
            <a:spLocks noGrp="1"/>
          </p:cNvSpPr>
          <p:nvPr>
            <p:ph idx="1"/>
          </p:nvPr>
        </p:nvSpPr>
        <p:spPr>
          <a:xfrm>
            <a:off x="1230295" y="1427608"/>
            <a:ext cx="8229600" cy="5327650"/>
          </a:xfrm>
        </p:spPr>
        <p:txBody>
          <a:bodyPr>
            <a:normAutofit/>
          </a:bodyPr>
          <a:lstStyle/>
          <a:p>
            <a:pPr>
              <a:defRPr/>
            </a:pPr>
            <a:r>
              <a:rPr lang="en-US" sz="2800" dirty="0">
                <a:latin typeface="Calibri" panose="020F0502020204030204" pitchFamily="34" charset="0"/>
                <a:ea typeface="Calibri" panose="020F0502020204030204" pitchFamily="34" charset="0"/>
                <a:cs typeface="Calibri" panose="020F0502020204030204" pitchFamily="34" charset="0"/>
              </a:rPr>
              <a:t>Reflection and impact</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Professional development</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Improved teacher-student relations</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Improved quality of education</a:t>
            </a:r>
          </a:p>
          <a:p>
            <a:pPr>
              <a:defRPr/>
            </a:pPr>
            <a:r>
              <a:rPr lang="en-US" sz="2800" dirty="0">
                <a:latin typeface="Calibri" panose="020F0502020204030204" pitchFamily="34" charset="0"/>
                <a:ea typeface="Calibri" panose="020F0502020204030204" pitchFamily="34" charset="0"/>
                <a:cs typeface="Calibri" panose="020F0502020204030204" pitchFamily="34" charset="0"/>
              </a:rPr>
              <a:t>Improved school culture and climate</a:t>
            </a:r>
          </a:p>
          <a:p>
            <a:pPr>
              <a:defRPr/>
            </a:pPr>
            <a:endParaRPr lang="nl-NL" sz="2800" dirty="0">
              <a:latin typeface="Calibri" panose="020F0502020204030204" pitchFamily="34" charset="0"/>
              <a:ea typeface="Calibri" panose="020F0502020204030204" pitchFamily="34" charset="0"/>
              <a:cs typeface="Calibri" panose="020F0502020204030204" pitchFamily="34" charset="0"/>
            </a:endParaRPr>
          </a:p>
          <a:p>
            <a:pPr marL="0" indent="0">
              <a:buNone/>
              <a:defRPr/>
            </a:pPr>
            <a:endParaRPr lang="nl-NL" sz="2800" dirty="0">
              <a:latin typeface="Calibri" panose="020F0502020204030204" pitchFamily="34" charset="0"/>
              <a:ea typeface="Calibri" panose="020F0502020204030204" pitchFamily="34" charset="0"/>
              <a:cs typeface="Calibri" panose="020F0502020204030204" pitchFamily="34" charset="0"/>
            </a:endParaRPr>
          </a:p>
          <a:p>
            <a:pPr marL="0" indent="0">
              <a:buNone/>
              <a:defRPr/>
            </a:pPr>
            <a:endParaRPr lang="nl-NL" sz="2400" dirty="0"/>
          </a:p>
        </p:txBody>
      </p:sp>
    </p:spTree>
    <p:extLst>
      <p:ext uri="{BB962C8B-B14F-4D97-AF65-F5344CB8AC3E}">
        <p14:creationId xmlns:p14="http://schemas.microsoft.com/office/powerpoint/2010/main" val="1618258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F03A-AFBC-488E-9465-66D6675B2ED8}"/>
              </a:ext>
            </a:extLst>
          </p:cNvPr>
          <p:cNvSpPr>
            <a:spLocks noGrp="1"/>
          </p:cNvSpPr>
          <p:nvPr>
            <p:ph type="title"/>
          </p:nvPr>
        </p:nvSpPr>
        <p:spPr>
          <a:xfrm>
            <a:off x="685800" y="1066163"/>
            <a:ext cx="3306744" cy="5148371"/>
          </a:xfrm>
        </p:spPr>
        <p:txBody>
          <a:bodyPr>
            <a:normAutofit/>
          </a:bodyPr>
          <a:lstStyle/>
          <a:p>
            <a:r>
              <a:rPr lang="en-US" sz="3600" b="1" dirty="0">
                <a:solidFill>
                  <a:schemeClr val="bg1"/>
                </a:solidFill>
                <a:latin typeface="Calibri" panose="020F0502020204030204" pitchFamily="34" charset="0"/>
                <a:cs typeface="Calibri" panose="020F0502020204030204" pitchFamily="34" charset="0"/>
              </a:rPr>
              <a:t>Passive involvement</a:t>
            </a:r>
            <a:endParaRPr lang="nl-NL" b="1" dirty="0">
              <a:solidFill>
                <a:schemeClr val="bg1"/>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28D37341-D7C2-9738-872D-8489950E0ABE}"/>
              </a:ext>
            </a:extLst>
          </p:cNvPr>
          <p:cNvGraphicFramePr>
            <a:graphicFrameLocks noGrp="1"/>
          </p:cNvGraphicFramePr>
          <p:nvPr>
            <p:ph idx="1"/>
            <p:extLst>
              <p:ext uri="{D42A27DB-BD31-4B8C-83A1-F6EECF244321}">
                <p14:modId xmlns:p14="http://schemas.microsoft.com/office/powerpoint/2010/main" val="2122423302"/>
              </p:ext>
            </p:extLst>
          </p:nvPr>
        </p:nvGraphicFramePr>
        <p:xfrm>
          <a:off x="995147" y="1208863"/>
          <a:ext cx="9638605" cy="5447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C58D276-C814-3785-0653-3BEE82A5D57C}"/>
              </a:ext>
            </a:extLst>
          </p:cNvPr>
          <p:cNvSpPr txBox="1"/>
          <p:nvPr/>
        </p:nvSpPr>
        <p:spPr>
          <a:xfrm>
            <a:off x="995147" y="351078"/>
            <a:ext cx="6359703" cy="584775"/>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Passive involvement</a:t>
            </a:r>
            <a:endParaRPr lang="nl-N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4008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F03A-AFBC-488E-9465-66D6675B2ED8}"/>
              </a:ext>
            </a:extLst>
          </p:cNvPr>
          <p:cNvSpPr>
            <a:spLocks noGrp="1"/>
          </p:cNvSpPr>
          <p:nvPr>
            <p:ph type="title"/>
          </p:nvPr>
        </p:nvSpPr>
        <p:spPr>
          <a:xfrm>
            <a:off x="685800" y="1066163"/>
            <a:ext cx="3306744" cy="5148371"/>
          </a:xfrm>
        </p:spPr>
        <p:txBody>
          <a:bodyPr>
            <a:normAutofit/>
          </a:bodyPr>
          <a:lstStyle/>
          <a:p>
            <a:r>
              <a:rPr lang="en-US" sz="3600" b="1" dirty="0">
                <a:solidFill>
                  <a:schemeClr val="bg1"/>
                </a:solidFill>
                <a:latin typeface="Calibri" panose="020F0502020204030204" pitchFamily="34" charset="0"/>
                <a:cs typeface="Calibri" panose="020F0502020204030204" pitchFamily="34" charset="0"/>
              </a:rPr>
              <a:t>active involvement</a:t>
            </a:r>
            <a:endParaRPr lang="nl-NL" b="1" dirty="0">
              <a:solidFill>
                <a:schemeClr val="bg1"/>
              </a:solidFill>
              <a:latin typeface="Calibri" panose="020F0502020204030204" pitchFamily="34" charset="0"/>
              <a:cs typeface="Calibri" panose="020F0502020204030204" pitchFamily="34" charset="0"/>
            </a:endParaRPr>
          </a:p>
        </p:txBody>
      </p:sp>
      <p:graphicFrame>
        <p:nvGraphicFramePr>
          <p:cNvPr id="5" name="Content Placeholder 2">
            <a:extLst>
              <a:ext uri="{FF2B5EF4-FFF2-40B4-BE49-F238E27FC236}">
                <a16:creationId xmlns:a16="http://schemas.microsoft.com/office/drawing/2014/main" id="{28D37341-D7C2-9738-872D-8489950E0ABE}"/>
              </a:ext>
            </a:extLst>
          </p:cNvPr>
          <p:cNvGraphicFramePr>
            <a:graphicFrameLocks noGrp="1"/>
          </p:cNvGraphicFramePr>
          <p:nvPr>
            <p:ph idx="1"/>
            <p:extLst>
              <p:ext uri="{D42A27DB-BD31-4B8C-83A1-F6EECF244321}">
                <p14:modId xmlns:p14="http://schemas.microsoft.com/office/powerpoint/2010/main" val="3330651292"/>
              </p:ext>
            </p:extLst>
          </p:nvPr>
        </p:nvGraphicFramePr>
        <p:xfrm>
          <a:off x="995147" y="1331752"/>
          <a:ext cx="9063253" cy="5447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EA85F8E1-52FB-4E67-410E-B11590E82899}"/>
              </a:ext>
            </a:extLst>
          </p:cNvPr>
          <p:cNvSpPr txBox="1"/>
          <p:nvPr/>
        </p:nvSpPr>
        <p:spPr>
          <a:xfrm>
            <a:off x="995147" y="351078"/>
            <a:ext cx="6359703" cy="584775"/>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Active involvement</a:t>
            </a:r>
            <a:endParaRPr lang="nl-N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3029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04F1-6FC3-0F76-636A-E178F8294211}"/>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How can we involve students in the use of data?</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C94A95F-81D8-019D-0604-21C7C95E8FB7}"/>
              </a:ext>
            </a:extLst>
          </p:cNvPr>
          <p:cNvSpPr>
            <a:spLocks noGrp="1"/>
          </p:cNvSpPr>
          <p:nvPr>
            <p:ph idx="1"/>
          </p:nvPr>
        </p:nvSpPr>
        <p:spPr/>
        <p:txBody>
          <a:bodyPr/>
          <a:lstStyle/>
          <a:p>
            <a:r>
              <a:rPr lang="en-US" sz="2800" dirty="0">
                <a:latin typeface="Calibri" panose="020F0502020204030204" pitchFamily="34" charset="0"/>
                <a:ea typeface="Calibri" panose="020F0502020204030204" pitchFamily="34" charset="0"/>
                <a:cs typeface="Calibri" panose="020F0502020204030204" pitchFamily="34" charset="0"/>
              </a:rPr>
              <a:t>In groups of 2-4 think of ways in which you could involve students in the use of data</a:t>
            </a:r>
          </a:p>
          <a:p>
            <a:r>
              <a:rPr lang="en-US" sz="2800" dirty="0">
                <a:latin typeface="Calibri" panose="020F0502020204030204" pitchFamily="34" charset="0"/>
                <a:ea typeface="Calibri" panose="020F0502020204030204" pitchFamily="34" charset="0"/>
                <a:cs typeface="Calibri" panose="020F0502020204030204" pitchFamily="34" charset="0"/>
              </a:rPr>
              <a:t>Share your best practices!</a:t>
            </a:r>
          </a:p>
          <a:p>
            <a:r>
              <a:rPr lang="en-US" sz="2800" dirty="0">
                <a:latin typeface="Calibri" panose="020F0502020204030204" pitchFamily="34" charset="0"/>
                <a:ea typeface="Calibri" panose="020F0502020204030204" pitchFamily="34" charset="0"/>
                <a:cs typeface="Calibri" panose="020F0502020204030204" pitchFamily="34" charset="0"/>
              </a:rPr>
              <a:t>Write down your answers via menti.com</a:t>
            </a:r>
          </a:p>
          <a:p>
            <a:endParaRPr lang="en-US" dirty="0"/>
          </a:p>
          <a:p>
            <a:endParaRPr lang="nl-NL" dirty="0"/>
          </a:p>
        </p:txBody>
      </p:sp>
    </p:spTree>
    <p:extLst>
      <p:ext uri="{BB962C8B-B14F-4D97-AF65-F5344CB8AC3E}">
        <p14:creationId xmlns:p14="http://schemas.microsoft.com/office/powerpoint/2010/main" val="1484871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5654D-5629-25A1-A9AF-7245479A56DB}"/>
              </a:ext>
            </a:extLst>
          </p:cNvPr>
          <p:cNvSpPr>
            <a:spLocks noGrp="1"/>
          </p:cNvSpPr>
          <p:nvPr>
            <p:ph type="title"/>
          </p:nvPr>
        </p:nvSpPr>
        <p:spPr>
          <a:xfrm>
            <a:off x="449495" y="312310"/>
            <a:ext cx="9370640" cy="1293028"/>
          </a:xfrm>
        </p:spPr>
        <p:txBody>
          <a:bodyPr>
            <a:normAutofit/>
          </a:bodyPr>
          <a:lstStyle/>
          <a:p>
            <a:r>
              <a:rPr lang="en-US" sz="3200" b="1" dirty="0">
                <a:latin typeface="Calibri" panose="020F0502020204030204" pitchFamily="34" charset="0"/>
                <a:cs typeface="Calibri" panose="020F0502020204030204" pitchFamily="34" charset="0"/>
              </a:rPr>
              <a:t>Student involvement in data use</a:t>
            </a:r>
            <a:endParaRPr lang="nl-NL" sz="3200" b="1" dirty="0">
              <a:latin typeface="Calibri" panose="020F0502020204030204" pitchFamily="34" charset="0"/>
              <a:cs typeface="Calibri" panose="020F0502020204030204" pitchFamily="34" charset="0"/>
            </a:endParaRPr>
          </a:p>
        </p:txBody>
      </p:sp>
      <p:graphicFrame>
        <p:nvGraphicFramePr>
          <p:cNvPr id="8" name="Content Placeholder 2">
            <a:extLst>
              <a:ext uri="{FF2B5EF4-FFF2-40B4-BE49-F238E27FC236}">
                <a16:creationId xmlns:a16="http://schemas.microsoft.com/office/drawing/2014/main" id="{2DDCDA45-1B31-1151-8554-8BBE378DEBBF}"/>
              </a:ext>
            </a:extLst>
          </p:cNvPr>
          <p:cNvGraphicFramePr>
            <a:graphicFrameLocks noGrp="1"/>
          </p:cNvGraphicFramePr>
          <p:nvPr>
            <p:ph idx="1"/>
            <p:extLst>
              <p:ext uri="{D42A27DB-BD31-4B8C-83A1-F6EECF244321}">
                <p14:modId xmlns:p14="http://schemas.microsoft.com/office/powerpoint/2010/main" val="1018187489"/>
              </p:ext>
            </p:extLst>
          </p:nvPr>
        </p:nvGraphicFramePr>
        <p:xfrm>
          <a:off x="315930" y="2122641"/>
          <a:ext cx="10820400" cy="4024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1409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4" descr="A person sitting on the floor with a graph drawn on the wall&#10;&#10;Description automatically generated">
            <a:extLst>
              <a:ext uri="{FF2B5EF4-FFF2-40B4-BE49-F238E27FC236}">
                <a16:creationId xmlns:a16="http://schemas.microsoft.com/office/drawing/2014/main" id="{02A10FBC-C43D-8514-DCC9-FD11B9542E2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7556" b="1"/>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D1783C-2B12-851A-20E3-89B2D1C9FD5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300" dirty="0">
                <a:solidFill>
                  <a:schemeClr val="tx1">
                    <a:lumMod val="85000"/>
                    <a:lumOff val="15000"/>
                  </a:schemeClr>
                </a:solidFill>
              </a:rPr>
              <a:t>Part 2: Study into student involvement without intervention</a:t>
            </a: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18E110D3-C9F9-44E9-2443-7B7BE7045787}"/>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457200">
              <a:spcAft>
                <a:spcPts val="600"/>
              </a:spcAft>
            </a:pPr>
            <a:fld id="{75A0EE22-F4C8-4B6C-9723-8BA43996E02D}" type="datetime1">
              <a:rPr lang="en-US">
                <a:solidFill>
                  <a:srgbClr val="FFFFFF"/>
                </a:solidFill>
              </a:rPr>
              <a:pPr defTabSz="457200">
                <a:spcAft>
                  <a:spcPts val="600"/>
                </a:spcAft>
              </a:pPr>
              <a:t>9/12/2024</a:t>
            </a:fld>
            <a:endParaRPr lang="en-US">
              <a:solidFill>
                <a:srgbClr val="FFFFFF"/>
              </a:solidFill>
            </a:endParaRPr>
          </a:p>
        </p:txBody>
      </p:sp>
      <p:sp>
        <p:nvSpPr>
          <p:cNvPr id="5" name="Footer Placeholder 4">
            <a:extLst>
              <a:ext uri="{FF2B5EF4-FFF2-40B4-BE49-F238E27FC236}">
                <a16:creationId xmlns:a16="http://schemas.microsoft.com/office/drawing/2014/main" id="{0F8A148E-5482-7F43-1C10-1A8A984D3BA8}"/>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457200"/>
            <a:endParaRPr lang="en-US" sz="1200" kern="1200">
              <a:solidFill>
                <a:srgbClr val="FFFFFF"/>
              </a:solidFill>
              <a:latin typeface="+mn-lt"/>
              <a:ea typeface="+mn-ea"/>
              <a:cs typeface="+mn-cs"/>
            </a:endParaRPr>
          </a:p>
        </p:txBody>
      </p:sp>
      <p:sp>
        <p:nvSpPr>
          <p:cNvPr id="6" name="Slide Number Placeholder 5">
            <a:extLst>
              <a:ext uri="{FF2B5EF4-FFF2-40B4-BE49-F238E27FC236}">
                <a16:creationId xmlns:a16="http://schemas.microsoft.com/office/drawing/2014/main" id="{064A07D2-0D0F-550C-3D5E-AA312041B3B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17</a:t>
            </a:fld>
            <a:endParaRPr lang="en-US">
              <a:solidFill>
                <a:srgbClr val="FFFFFF"/>
              </a:solidFill>
            </a:endParaRPr>
          </a:p>
        </p:txBody>
      </p:sp>
      <p:sp>
        <p:nvSpPr>
          <p:cNvPr id="8" name="TextBox 7">
            <a:extLst>
              <a:ext uri="{FF2B5EF4-FFF2-40B4-BE49-F238E27FC236}">
                <a16:creationId xmlns:a16="http://schemas.microsoft.com/office/drawing/2014/main" id="{9F3299D3-A817-0202-1952-49EA8F25BE63}"/>
              </a:ext>
            </a:extLst>
          </p:cNvPr>
          <p:cNvSpPr txBox="1"/>
          <p:nvPr/>
        </p:nvSpPr>
        <p:spPr>
          <a:xfrm>
            <a:off x="9751908" y="6657945"/>
            <a:ext cx="2440092" cy="200055"/>
          </a:xfrm>
          <a:prstGeom prst="rect">
            <a:avLst/>
          </a:prstGeom>
          <a:solidFill>
            <a:srgbClr val="000000"/>
          </a:solidFill>
        </p:spPr>
        <p:txBody>
          <a:bodyPr wrap="none" rtlCol="0">
            <a:spAutoFit/>
          </a:bodyPr>
          <a:lstStyle/>
          <a:p>
            <a:pPr algn="r">
              <a:spcAft>
                <a:spcPts val="600"/>
              </a:spcAft>
            </a:pPr>
            <a:r>
              <a:rPr lang="nl-NL" sz="700">
                <a:solidFill>
                  <a:srgbClr val="FFFFFF"/>
                </a:solidFill>
                <a:hlinkClick r:id="rId3" tooltip="https://ignasialcalde.es/data-literacy-el-reto-de-los-trabajadores-del-big-data/analytics-3265840_1280/">
                  <a:extLst>
                    <a:ext uri="{A12FA001-AC4F-418D-AE19-62706E023703}">
                      <ahyp:hlinkClr xmlns:ahyp="http://schemas.microsoft.com/office/drawing/2018/hyperlinkcolor" val="tx"/>
                    </a:ext>
                  </a:extLst>
                </a:hlinkClick>
              </a:rPr>
              <a:t>This Photo</a:t>
            </a:r>
            <a:r>
              <a:rPr lang="nl-NL" sz="700">
                <a:solidFill>
                  <a:srgbClr val="FFFFFF"/>
                </a:solidFill>
              </a:rPr>
              <a:t> by Unknown Author is licensed under </a:t>
            </a:r>
            <a:r>
              <a:rPr lang="nl-NL"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nl-NL" sz="700">
              <a:solidFill>
                <a:srgbClr val="FFFFFF"/>
              </a:solidFill>
            </a:endParaRPr>
          </a:p>
        </p:txBody>
      </p:sp>
    </p:spTree>
    <p:extLst>
      <p:ext uri="{BB962C8B-B14F-4D97-AF65-F5344CB8AC3E}">
        <p14:creationId xmlns:p14="http://schemas.microsoft.com/office/powerpoint/2010/main" val="176492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E5F6-76E2-4C70-3804-23B6691F6237}"/>
              </a:ext>
            </a:extLst>
          </p:cNvPr>
          <p:cNvSpPr>
            <a:spLocks noGrp="1"/>
          </p:cNvSpPr>
          <p:nvPr>
            <p:ph type="title"/>
          </p:nvPr>
        </p:nvSpPr>
        <p:spPr>
          <a:xfrm>
            <a:off x="685800" y="1066163"/>
            <a:ext cx="3306744" cy="5148371"/>
          </a:xfrm>
        </p:spPr>
        <p:txBody>
          <a:bodyPr>
            <a:normAutofit/>
          </a:bodyPr>
          <a:lstStyle/>
          <a:p>
            <a:r>
              <a:rPr lang="en-US" sz="3600" b="1" dirty="0">
                <a:solidFill>
                  <a:schemeClr val="bg1"/>
                </a:solidFill>
                <a:latin typeface="Calibri" panose="020F0502020204030204" pitchFamily="34" charset="0"/>
                <a:cs typeface="Calibri" panose="020F0502020204030204" pitchFamily="34" charset="0"/>
              </a:rPr>
              <a:t>Research questions</a:t>
            </a:r>
            <a:endParaRPr lang="nl-NL" sz="3600" b="1" dirty="0">
              <a:solidFill>
                <a:schemeClr val="bg1"/>
              </a:solidFill>
              <a:latin typeface="Calibri" panose="020F0502020204030204" pitchFamily="34" charset="0"/>
              <a:cs typeface="Calibri" panose="020F0502020204030204" pitchFamily="34" charset="0"/>
            </a:endParaRPr>
          </a:p>
        </p:txBody>
      </p:sp>
      <p:graphicFrame>
        <p:nvGraphicFramePr>
          <p:cNvPr id="8" name="Content Placeholder 2">
            <a:extLst>
              <a:ext uri="{FF2B5EF4-FFF2-40B4-BE49-F238E27FC236}">
                <a16:creationId xmlns:a16="http://schemas.microsoft.com/office/drawing/2014/main" id="{C6775081-D5C4-8882-6FB0-402B69938FF0}"/>
              </a:ext>
            </a:extLst>
          </p:cNvPr>
          <p:cNvGraphicFramePr>
            <a:graphicFrameLocks noGrp="1"/>
          </p:cNvGraphicFramePr>
          <p:nvPr>
            <p:ph idx="1"/>
            <p:extLst>
              <p:ext uri="{D42A27DB-BD31-4B8C-83A1-F6EECF244321}">
                <p14:modId xmlns:p14="http://schemas.microsoft.com/office/powerpoint/2010/main" val="3105923473"/>
              </p:ext>
            </p:extLst>
          </p:nvPr>
        </p:nvGraphicFramePr>
        <p:xfrm>
          <a:off x="810214" y="1410255"/>
          <a:ext cx="9741346" cy="5447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96EAEBF-0DA2-8B32-4B0B-D5E55FED8A67}"/>
              </a:ext>
            </a:extLst>
          </p:cNvPr>
          <p:cNvSpPr txBox="1"/>
          <p:nvPr/>
        </p:nvSpPr>
        <p:spPr>
          <a:xfrm>
            <a:off x="995147" y="351078"/>
            <a:ext cx="6359703" cy="584775"/>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Research questions</a:t>
            </a:r>
            <a:endParaRPr lang="nl-N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5853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4434F5-A6F2-F6C3-8D79-EC7E443A06B5}"/>
              </a:ext>
            </a:extLst>
          </p:cNvPr>
          <p:cNvSpPr>
            <a:spLocks noGrp="1"/>
          </p:cNvSpPr>
          <p:nvPr>
            <p:ph idx="1"/>
          </p:nvPr>
        </p:nvSpPr>
        <p:spPr>
          <a:xfrm>
            <a:off x="639938" y="1521543"/>
            <a:ext cx="10034911" cy="5538057"/>
          </a:xfrm>
        </p:spPr>
        <p:txBody>
          <a:bodyPr anchor="ctr">
            <a:normAutofit/>
          </a:bodyPr>
          <a:lstStyle/>
          <a:p>
            <a:pPr marL="285750" indent="-285750">
              <a:buFont typeface="Arial" panose="020B0604020202020204" pitchFamily="34" charset="0"/>
              <a:buChar char="•"/>
              <a:defRPr/>
            </a:pPr>
            <a:r>
              <a:rPr lang="en-US" sz="2400" dirty="0">
                <a:latin typeface="Calibri" panose="020F0502020204030204" pitchFamily="34" charset="0"/>
                <a:cs typeface="Calibri" panose="020F0502020204030204" pitchFamily="34" charset="0"/>
              </a:rPr>
              <a:t>Small scale exploratory study</a:t>
            </a:r>
          </a:p>
          <a:p>
            <a:pPr marL="285750" indent="-285750">
              <a:buFont typeface="Arial" panose="020B0604020202020204" pitchFamily="34" charset="0"/>
              <a:buChar char="•"/>
              <a:defRPr/>
            </a:pPr>
            <a:r>
              <a:rPr lang="en-US" sz="2400" dirty="0">
                <a:effectLst/>
                <a:latin typeface="Calibri" panose="020F0502020204030204" pitchFamily="34" charset="0"/>
                <a:ea typeface="Calibri" panose="020F0502020204030204" pitchFamily="34" charset="0"/>
                <a:cs typeface="Calibri" panose="020F0502020204030204" pitchFamily="34" charset="0"/>
              </a:rPr>
              <a:t>National student surve</a:t>
            </a:r>
            <a:r>
              <a:rPr lang="en-US" sz="2400" dirty="0">
                <a:latin typeface="Calibri" panose="020F0502020204030204" pitchFamily="34" charset="0"/>
                <a:ea typeface="Calibri" panose="020F0502020204030204" pitchFamily="34" charset="0"/>
                <a:cs typeface="Calibri" panose="020F0502020204030204" pitchFamily="34" charset="0"/>
              </a:rPr>
              <a:t>y in Norway (e.g., wellbeing, motivation, student participation)</a:t>
            </a:r>
          </a:p>
          <a:p>
            <a:pPr marL="285750" indent="-285750">
              <a:buFont typeface="Arial" panose="020B0604020202020204" pitchFamily="34" charset="0"/>
              <a:buChar char="•"/>
              <a:defRPr/>
            </a:pPr>
            <a:r>
              <a:rPr lang="en-US" sz="2400" dirty="0">
                <a:latin typeface="Calibri" panose="020F0502020204030204" pitchFamily="34" charset="0"/>
                <a:ea typeface="Calibri" panose="020F0502020204030204" pitchFamily="34" charset="0"/>
                <a:cs typeface="Calibri" panose="020F0502020204030204" pitchFamily="34" charset="0"/>
              </a:rPr>
              <a:t>3</a:t>
            </a:r>
            <a:r>
              <a:rPr lang="en-US" sz="2400" dirty="0">
                <a:effectLst/>
                <a:latin typeface="Calibri" panose="020F0502020204030204" pitchFamily="34" charset="0"/>
                <a:ea typeface="Calibri" panose="020F0502020204030204" pitchFamily="34" charset="0"/>
                <a:cs typeface="Calibri" panose="020F0502020204030204" pitchFamily="34" charset="0"/>
              </a:rPr>
              <a:t> purposely sampled (Cresswell &amp; Clark, 2007) best practice schools</a:t>
            </a:r>
          </a:p>
          <a:p>
            <a:pPr marL="285750" indent="-285750">
              <a:buFont typeface="Arial" panose="020B0604020202020204" pitchFamily="34" charset="0"/>
              <a:buChar char="•"/>
              <a:defRPr/>
            </a:pPr>
            <a:r>
              <a:rPr lang="en-US" sz="2400" dirty="0">
                <a:effectLst/>
                <a:latin typeface="Calibri" panose="020F0502020204030204" pitchFamily="34" charset="0"/>
                <a:ea typeface="Calibri" panose="020F0502020204030204" pitchFamily="34" charset="0"/>
                <a:cs typeface="Calibri" panose="020F0502020204030204" pitchFamily="34" charset="0"/>
              </a:rPr>
              <a:t>2 focus group interviews per school, one with  students (2-3) and one with educators (2-3)</a:t>
            </a:r>
          </a:p>
          <a:p>
            <a:pPr marL="285750" indent="-285750">
              <a:buFont typeface="Arial" panose="020B0604020202020204" pitchFamily="34" charset="0"/>
              <a:buChar char="•"/>
              <a:defRPr/>
            </a:pPr>
            <a:r>
              <a:rPr lang="en-US" sz="2400" dirty="0">
                <a:latin typeface="Calibri" panose="020F0502020204030204" pitchFamily="34" charset="0"/>
                <a:ea typeface="Calibri" panose="020F0502020204030204" pitchFamily="34" charset="0"/>
                <a:cs typeface="Calibri" panose="020F0502020204030204" pitchFamily="34" charset="0"/>
              </a:rPr>
              <a:t>Semi-structured interviews: goal setting, data collection, data analysis and interpretation, action planning and implementation, evaluation</a:t>
            </a:r>
          </a:p>
          <a:p>
            <a:pPr marL="285750" indent="-285750">
              <a:buFont typeface="Arial" panose="020B0604020202020204" pitchFamily="34" charset="0"/>
              <a:buChar char="•"/>
              <a:defRPr/>
            </a:pPr>
            <a:r>
              <a:rPr lang="en-US" sz="2400" dirty="0">
                <a:effectLst/>
                <a:latin typeface="Calibri" panose="020F0502020204030204" pitchFamily="34" charset="0"/>
                <a:ea typeface="Calibri" panose="020F0502020204030204" pitchFamily="34" charset="0"/>
                <a:cs typeface="Calibri" panose="020F0502020204030204" pitchFamily="34" charset="0"/>
              </a:rPr>
              <a:t>Interviews recorded via teams, transcribed via </a:t>
            </a:r>
            <a:r>
              <a:rPr lang="en-US" sz="2400" dirty="0" err="1">
                <a:latin typeface="Calibri" panose="020F0502020204030204" pitchFamily="34" charset="0"/>
                <a:ea typeface="Calibri" panose="020F0502020204030204" pitchFamily="34" charset="0"/>
                <a:cs typeface="Calibri" panose="020F0502020204030204" pitchFamily="34" charset="0"/>
              </a:rPr>
              <a:t>A</a:t>
            </a:r>
            <a:r>
              <a:rPr lang="en-US" sz="2400" dirty="0" err="1">
                <a:effectLst/>
                <a:latin typeface="Calibri" panose="020F0502020204030204" pitchFamily="34" charset="0"/>
                <a:ea typeface="Calibri" panose="020F0502020204030204" pitchFamily="34" charset="0"/>
                <a:cs typeface="Calibri" panose="020F0502020204030204" pitchFamily="34" charset="0"/>
              </a:rPr>
              <a:t>mberScript</a:t>
            </a:r>
            <a:r>
              <a:rPr lang="en-US" sz="2400" dirty="0">
                <a:effectLst/>
                <a:latin typeface="Calibri" panose="020F0502020204030204" pitchFamily="34" charset="0"/>
                <a:ea typeface="Calibri" panose="020F0502020204030204" pitchFamily="34" charset="0"/>
                <a:cs typeface="Calibri" panose="020F0502020204030204" pitchFamily="34" charset="0"/>
              </a:rPr>
              <a:t>, coded, case report for each school</a:t>
            </a:r>
          </a:p>
          <a:p>
            <a:pPr marL="285750" indent="-285750">
              <a:buFont typeface="Arial" panose="020B0604020202020204" pitchFamily="34" charset="0"/>
              <a:buChar char="•"/>
              <a:defRPr/>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defRPr/>
            </a:pPr>
            <a:endParaRPr lang="nl-NL" sz="1800" dirty="0"/>
          </a:p>
          <a:p>
            <a:endParaRPr lang="nl-NL" sz="1800" dirty="0"/>
          </a:p>
        </p:txBody>
      </p:sp>
      <p:sp>
        <p:nvSpPr>
          <p:cNvPr id="5" name="Title 4">
            <a:extLst>
              <a:ext uri="{FF2B5EF4-FFF2-40B4-BE49-F238E27FC236}">
                <a16:creationId xmlns:a16="http://schemas.microsoft.com/office/drawing/2014/main" id="{31E2E263-D112-C16F-B674-475D2FF43277}"/>
              </a:ext>
            </a:extLst>
          </p:cNvPr>
          <p:cNvSpPr>
            <a:spLocks noGrp="1"/>
          </p:cNvSpPr>
          <p:nvPr>
            <p:ph type="title"/>
          </p:nvPr>
        </p:nvSpPr>
        <p:spPr>
          <a:xfrm>
            <a:off x="639938" y="287676"/>
            <a:ext cx="9326563" cy="755740"/>
          </a:xfrm>
        </p:spPr>
        <p:txBody>
          <a:bodyPr>
            <a:normAutofit/>
          </a:bodyPr>
          <a:lstStyle/>
          <a:p>
            <a:r>
              <a:rPr lang="en-US" sz="3200" b="1" dirty="0">
                <a:latin typeface="Calibri" panose="020F0502020204030204" pitchFamily="34" charset="0"/>
                <a:cs typeface="Calibri" panose="020F0502020204030204" pitchFamily="34" charset="0"/>
              </a:rPr>
              <a:t>Method</a:t>
            </a:r>
            <a:endParaRPr lang="nl-NL"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6166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5385-DB13-822B-DFDC-3778F3678E14}"/>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Results: Goal setting</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Content Placeholder 6">
            <a:extLst>
              <a:ext uri="{FF2B5EF4-FFF2-40B4-BE49-F238E27FC236}">
                <a16:creationId xmlns:a16="http://schemas.microsoft.com/office/drawing/2014/main" id="{C0855F52-E015-A80C-2F41-AB38DA7AF283}"/>
              </a:ext>
            </a:extLst>
          </p:cNvPr>
          <p:cNvGraphicFramePr>
            <a:graphicFrameLocks noGrp="1"/>
          </p:cNvGraphicFramePr>
          <p:nvPr>
            <p:ph idx="1"/>
            <p:extLst>
              <p:ext uri="{D42A27DB-BD31-4B8C-83A1-F6EECF244321}">
                <p14:modId xmlns:p14="http://schemas.microsoft.com/office/powerpoint/2010/main" val="2489044630"/>
              </p:ext>
            </p:extLst>
          </p:nvPr>
        </p:nvGraphicFramePr>
        <p:xfrm>
          <a:off x="838200" y="2231314"/>
          <a:ext cx="9093796" cy="1977452"/>
        </p:xfrm>
        <a:graphic>
          <a:graphicData uri="http://schemas.openxmlformats.org/drawingml/2006/table">
            <a:tbl>
              <a:tblPr firstRow="1" firstCol="1" bandRow="1">
                <a:tableStyleId>{5C22544A-7EE6-4342-B048-85BDC9FD1C3A}</a:tableStyleId>
              </a:tblPr>
              <a:tblGrid>
                <a:gridCol w="2273449">
                  <a:extLst>
                    <a:ext uri="{9D8B030D-6E8A-4147-A177-3AD203B41FA5}">
                      <a16:colId xmlns:a16="http://schemas.microsoft.com/office/drawing/2014/main" val="3814739150"/>
                    </a:ext>
                  </a:extLst>
                </a:gridCol>
                <a:gridCol w="2273449">
                  <a:extLst>
                    <a:ext uri="{9D8B030D-6E8A-4147-A177-3AD203B41FA5}">
                      <a16:colId xmlns:a16="http://schemas.microsoft.com/office/drawing/2014/main" val="2403132461"/>
                    </a:ext>
                  </a:extLst>
                </a:gridCol>
                <a:gridCol w="2273449">
                  <a:extLst>
                    <a:ext uri="{9D8B030D-6E8A-4147-A177-3AD203B41FA5}">
                      <a16:colId xmlns:a16="http://schemas.microsoft.com/office/drawing/2014/main" val="2611378955"/>
                    </a:ext>
                  </a:extLst>
                </a:gridCol>
                <a:gridCol w="2273449">
                  <a:extLst>
                    <a:ext uri="{9D8B030D-6E8A-4147-A177-3AD203B41FA5}">
                      <a16:colId xmlns:a16="http://schemas.microsoft.com/office/drawing/2014/main" val="4046472142"/>
                    </a:ext>
                  </a:extLst>
                </a:gridCol>
              </a:tblGrid>
              <a:tr h="988726">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Student involvement in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1</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2</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3</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extLst>
                  <a:ext uri="{0D108BD9-81ED-4DB2-BD59-A6C34878D82A}">
                    <a16:rowId xmlns:a16="http://schemas.microsoft.com/office/drawing/2014/main" val="3543671753"/>
                  </a:ext>
                </a:extLst>
              </a:tr>
              <a:tr h="988726">
                <a:tc>
                  <a:txBody>
                    <a:bodyPr/>
                    <a:lstStyle/>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Goal setting</a:t>
                      </a:r>
                      <a:endParaRPr lang="nl-NL" sz="240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Not involved</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Not involved</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Not involved</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extLst>
                  <a:ext uri="{0D108BD9-81ED-4DB2-BD59-A6C34878D82A}">
                    <a16:rowId xmlns:a16="http://schemas.microsoft.com/office/drawing/2014/main" val="1099469487"/>
                  </a:ext>
                </a:extLst>
              </a:tr>
            </a:tbl>
          </a:graphicData>
        </a:graphic>
      </p:graphicFrame>
    </p:spTree>
    <p:extLst>
      <p:ext uri="{BB962C8B-B14F-4D97-AF65-F5344CB8AC3E}">
        <p14:creationId xmlns:p14="http://schemas.microsoft.com/office/powerpoint/2010/main" val="2376934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5385-DB13-822B-DFDC-3778F3678E14}"/>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Results: Data collection</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Content Placeholder 4">
            <a:extLst>
              <a:ext uri="{FF2B5EF4-FFF2-40B4-BE49-F238E27FC236}">
                <a16:creationId xmlns:a16="http://schemas.microsoft.com/office/drawing/2014/main" id="{C0DC9382-74D9-BADC-C756-FE283E90B243}"/>
              </a:ext>
            </a:extLst>
          </p:cNvPr>
          <p:cNvGraphicFramePr>
            <a:graphicFrameLocks noGrp="1"/>
          </p:cNvGraphicFramePr>
          <p:nvPr>
            <p:ph idx="1"/>
            <p:extLst>
              <p:ext uri="{D42A27DB-BD31-4B8C-83A1-F6EECF244321}">
                <p14:modId xmlns:p14="http://schemas.microsoft.com/office/powerpoint/2010/main" val="309457450"/>
              </p:ext>
            </p:extLst>
          </p:nvPr>
        </p:nvGraphicFramePr>
        <p:xfrm>
          <a:off x="838199" y="2302509"/>
          <a:ext cx="9187544" cy="2080127"/>
        </p:xfrm>
        <a:graphic>
          <a:graphicData uri="http://schemas.openxmlformats.org/drawingml/2006/table">
            <a:tbl>
              <a:tblPr firstRow="1" firstCol="1" bandRow="1">
                <a:tableStyleId>{5C22544A-7EE6-4342-B048-85BDC9FD1C3A}</a:tableStyleId>
              </a:tblPr>
              <a:tblGrid>
                <a:gridCol w="2296886">
                  <a:extLst>
                    <a:ext uri="{9D8B030D-6E8A-4147-A177-3AD203B41FA5}">
                      <a16:colId xmlns:a16="http://schemas.microsoft.com/office/drawing/2014/main" val="2350117669"/>
                    </a:ext>
                  </a:extLst>
                </a:gridCol>
                <a:gridCol w="2296886">
                  <a:extLst>
                    <a:ext uri="{9D8B030D-6E8A-4147-A177-3AD203B41FA5}">
                      <a16:colId xmlns:a16="http://schemas.microsoft.com/office/drawing/2014/main" val="1663440211"/>
                    </a:ext>
                  </a:extLst>
                </a:gridCol>
                <a:gridCol w="2296886">
                  <a:extLst>
                    <a:ext uri="{9D8B030D-6E8A-4147-A177-3AD203B41FA5}">
                      <a16:colId xmlns:a16="http://schemas.microsoft.com/office/drawing/2014/main" val="3361600266"/>
                    </a:ext>
                  </a:extLst>
                </a:gridCol>
                <a:gridCol w="2296886">
                  <a:extLst>
                    <a:ext uri="{9D8B030D-6E8A-4147-A177-3AD203B41FA5}">
                      <a16:colId xmlns:a16="http://schemas.microsoft.com/office/drawing/2014/main" val="1510658021"/>
                    </a:ext>
                  </a:extLst>
                </a:gridCol>
              </a:tblGrid>
              <a:tr h="923411">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Student involvement in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1</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2</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3</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extLst>
                  <a:ext uri="{0D108BD9-81ED-4DB2-BD59-A6C34878D82A}">
                    <a16:rowId xmlns:a16="http://schemas.microsoft.com/office/drawing/2014/main" val="2857137303"/>
                  </a:ext>
                </a:extLst>
              </a:tr>
              <a:tr h="923411">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Data collection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Filled in survey, rationale explained</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Filled in survey, rationale explained</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Filled in survey, rationale explained</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5533" marR="55533" marT="0" marB="0"/>
                </a:tc>
                <a:extLst>
                  <a:ext uri="{0D108BD9-81ED-4DB2-BD59-A6C34878D82A}">
                    <a16:rowId xmlns:a16="http://schemas.microsoft.com/office/drawing/2014/main" val="1398754052"/>
                  </a:ext>
                </a:extLst>
              </a:tr>
            </a:tbl>
          </a:graphicData>
        </a:graphic>
      </p:graphicFrame>
    </p:spTree>
    <p:extLst>
      <p:ext uri="{BB962C8B-B14F-4D97-AF65-F5344CB8AC3E}">
        <p14:creationId xmlns:p14="http://schemas.microsoft.com/office/powerpoint/2010/main" val="1395312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5385-DB13-822B-DFDC-3778F3678E14}"/>
              </a:ext>
            </a:extLst>
          </p:cNvPr>
          <p:cNvSpPr>
            <a:spLocks noGrp="1"/>
          </p:cNvSpPr>
          <p:nvPr>
            <p:ph type="title"/>
          </p:nvPr>
        </p:nvSpPr>
        <p:spPr>
          <a:xfrm>
            <a:off x="696686" y="326572"/>
            <a:ext cx="9326563" cy="743631"/>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Results: Analysis and interpretation</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CDF3A53E-2374-06D3-3855-4ED1882FF203}"/>
              </a:ext>
            </a:extLst>
          </p:cNvPr>
          <p:cNvGraphicFramePr>
            <a:graphicFrameLocks noGrp="1"/>
          </p:cNvGraphicFramePr>
          <p:nvPr>
            <p:ph idx="1"/>
          </p:nvPr>
        </p:nvGraphicFramePr>
        <p:xfrm>
          <a:off x="696686" y="1391457"/>
          <a:ext cx="10058400" cy="4661536"/>
        </p:xfrm>
        <a:graphic>
          <a:graphicData uri="http://schemas.openxmlformats.org/drawingml/2006/table">
            <a:tbl>
              <a:tblPr firstRow="1" firstCol="1" bandRow="1">
                <a:tableStyleId>{5C22544A-7EE6-4342-B048-85BDC9FD1C3A}</a:tableStyleId>
              </a:tblPr>
              <a:tblGrid>
                <a:gridCol w="2514600">
                  <a:extLst>
                    <a:ext uri="{9D8B030D-6E8A-4147-A177-3AD203B41FA5}">
                      <a16:colId xmlns:a16="http://schemas.microsoft.com/office/drawing/2014/main" val="2298521901"/>
                    </a:ext>
                  </a:extLst>
                </a:gridCol>
                <a:gridCol w="2514600">
                  <a:extLst>
                    <a:ext uri="{9D8B030D-6E8A-4147-A177-3AD203B41FA5}">
                      <a16:colId xmlns:a16="http://schemas.microsoft.com/office/drawing/2014/main" val="4196397652"/>
                    </a:ext>
                  </a:extLst>
                </a:gridCol>
                <a:gridCol w="2514600">
                  <a:extLst>
                    <a:ext uri="{9D8B030D-6E8A-4147-A177-3AD203B41FA5}">
                      <a16:colId xmlns:a16="http://schemas.microsoft.com/office/drawing/2014/main" val="2053952028"/>
                    </a:ext>
                  </a:extLst>
                </a:gridCol>
                <a:gridCol w="2514600">
                  <a:extLst>
                    <a:ext uri="{9D8B030D-6E8A-4147-A177-3AD203B41FA5}">
                      <a16:colId xmlns:a16="http://schemas.microsoft.com/office/drawing/2014/main" val="1747502529"/>
                    </a:ext>
                  </a:extLst>
                </a:gridCol>
              </a:tblGrid>
              <a:tr h="395358">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Student involvement in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1</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School 2</a:t>
                      </a:r>
                      <a:endParaRPr lang="nl-NL" sz="240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3</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941378052"/>
                  </a:ext>
                </a:extLst>
              </a:tr>
              <a:tr h="2476606">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Analysis and interpretation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Detailed results presented in the student council and well-being team. The results are also discussed in the classrooms (but without the actual report)</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Results presented by the school leader and in the individual classrooms, in some classrooms in more detail than in other classrooms</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Detailed results presented in the student council. Results discussed in the classrooms, sometimes full report on screen, other times orally focused on the goals set</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2029820354"/>
                  </a:ext>
                </a:extLst>
              </a:tr>
            </a:tbl>
          </a:graphicData>
        </a:graphic>
      </p:graphicFrame>
    </p:spTree>
    <p:extLst>
      <p:ext uri="{BB962C8B-B14F-4D97-AF65-F5344CB8AC3E}">
        <p14:creationId xmlns:p14="http://schemas.microsoft.com/office/powerpoint/2010/main" val="283614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F73CC-A031-C42A-F65F-B6854D6228D3}"/>
              </a:ext>
            </a:extLst>
          </p:cNvPr>
          <p:cNvSpPr>
            <a:spLocks noGrp="1"/>
          </p:cNvSpPr>
          <p:nvPr>
            <p:ph type="title"/>
          </p:nvPr>
        </p:nvSpPr>
        <p:spPr/>
        <p:txBody>
          <a:bodyPr/>
          <a:lstStyle/>
          <a:p>
            <a:endParaRPr lang="nl-NL"/>
          </a:p>
        </p:txBody>
      </p:sp>
      <p:sp>
        <p:nvSpPr>
          <p:cNvPr id="4" name="Speech Bubble: Rectangle 3">
            <a:extLst>
              <a:ext uri="{FF2B5EF4-FFF2-40B4-BE49-F238E27FC236}">
                <a16:creationId xmlns:a16="http://schemas.microsoft.com/office/drawing/2014/main" id="{AAF9D5B9-5368-2847-CDDF-30A244458F5B}"/>
              </a:ext>
            </a:extLst>
          </p:cNvPr>
          <p:cNvSpPr/>
          <p:nvPr/>
        </p:nvSpPr>
        <p:spPr>
          <a:xfrm>
            <a:off x="664029" y="365125"/>
            <a:ext cx="4866278" cy="381642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effectLst/>
                <a:latin typeface="Calibri" panose="020F0502020204030204" pitchFamily="34" charset="0"/>
                <a:ea typeface="Calibri" panose="020F0502020204030204" pitchFamily="34" charset="0"/>
                <a:cs typeface="Times New Roman" panose="02020603050405020304" pitchFamily="18" charset="0"/>
              </a:rPr>
              <a:t>I thought well-being and motivation would be higher. Now, there were 17 percent who didn't enjoy it and couldn't concentrate. That was pretty intense.</a:t>
            </a:r>
          </a:p>
        </p:txBody>
      </p:sp>
      <p:sp>
        <p:nvSpPr>
          <p:cNvPr id="5" name="Content Placeholder 4">
            <a:extLst>
              <a:ext uri="{FF2B5EF4-FFF2-40B4-BE49-F238E27FC236}">
                <a16:creationId xmlns:a16="http://schemas.microsoft.com/office/drawing/2014/main" id="{BEC59B41-0CD6-5DAD-0573-C4534E14AB62}"/>
              </a:ext>
            </a:extLst>
          </p:cNvPr>
          <p:cNvSpPr>
            <a:spLocks noGrp="1"/>
          </p:cNvSpPr>
          <p:nvPr>
            <p:ph idx="1"/>
          </p:nvPr>
        </p:nvSpPr>
        <p:spPr>
          <a:xfrm>
            <a:off x="6096000" y="1442811"/>
            <a:ext cx="4397829" cy="435133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indent="0" algn="ctr">
              <a:buNone/>
            </a:pPr>
            <a:r>
              <a:rPr lang="en-US" sz="2400" i="1" dirty="0">
                <a:effectLst/>
                <a:latin typeface="Calibri" panose="020F0502020204030204" pitchFamily="34" charset="0"/>
                <a:ea typeface="Calibri" panose="020F0502020204030204" pitchFamily="34" charset="0"/>
                <a:cs typeface="Times New Roman" panose="02020603050405020304" pitchFamily="18" charset="0"/>
              </a:rPr>
              <a:t>I remember a teacher went through it on a screen in front of the class and then like at least explained the things that was relevant to our class. It was usually in like a table where like it showed a number how positive or negative our class had responded and how positive or negative our school had responded</a:t>
            </a:r>
            <a:endParaRPr lang="nl-NL" sz="2400" dirty="0"/>
          </a:p>
        </p:txBody>
      </p:sp>
    </p:spTree>
    <p:extLst>
      <p:ext uri="{BB962C8B-B14F-4D97-AF65-F5344CB8AC3E}">
        <p14:creationId xmlns:p14="http://schemas.microsoft.com/office/powerpoint/2010/main" val="737386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5385-DB13-822B-DFDC-3778F3678E14}"/>
              </a:ext>
            </a:extLst>
          </p:cNvPr>
          <p:cNvSpPr>
            <a:spLocks noGrp="1"/>
          </p:cNvSpPr>
          <p:nvPr>
            <p:ph type="title"/>
          </p:nvPr>
        </p:nvSpPr>
        <p:spPr>
          <a:xfrm>
            <a:off x="609600" y="387734"/>
            <a:ext cx="9326563" cy="743631"/>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Results: Action development and implementation</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9" name="Content Placeholder 8">
            <a:extLst>
              <a:ext uri="{FF2B5EF4-FFF2-40B4-BE49-F238E27FC236}">
                <a16:creationId xmlns:a16="http://schemas.microsoft.com/office/drawing/2014/main" id="{F710045F-A3FE-E866-FA3F-6132FDAFB06F}"/>
              </a:ext>
            </a:extLst>
          </p:cNvPr>
          <p:cNvGraphicFramePr>
            <a:graphicFrameLocks noGrp="1"/>
          </p:cNvGraphicFramePr>
          <p:nvPr>
            <p:ph idx="1"/>
            <p:extLst>
              <p:ext uri="{D42A27DB-BD31-4B8C-83A1-F6EECF244321}">
                <p14:modId xmlns:p14="http://schemas.microsoft.com/office/powerpoint/2010/main" val="3897392511"/>
              </p:ext>
            </p:extLst>
          </p:nvPr>
        </p:nvGraphicFramePr>
        <p:xfrm>
          <a:off x="696685" y="1436914"/>
          <a:ext cx="9797144" cy="4661536"/>
        </p:xfrm>
        <a:graphic>
          <a:graphicData uri="http://schemas.openxmlformats.org/drawingml/2006/table">
            <a:tbl>
              <a:tblPr firstRow="1" firstCol="1" bandRow="1">
                <a:tableStyleId>{5C22544A-7EE6-4342-B048-85BDC9FD1C3A}</a:tableStyleId>
              </a:tblPr>
              <a:tblGrid>
                <a:gridCol w="2449286">
                  <a:extLst>
                    <a:ext uri="{9D8B030D-6E8A-4147-A177-3AD203B41FA5}">
                      <a16:colId xmlns:a16="http://schemas.microsoft.com/office/drawing/2014/main" val="443539094"/>
                    </a:ext>
                  </a:extLst>
                </a:gridCol>
                <a:gridCol w="2449286">
                  <a:extLst>
                    <a:ext uri="{9D8B030D-6E8A-4147-A177-3AD203B41FA5}">
                      <a16:colId xmlns:a16="http://schemas.microsoft.com/office/drawing/2014/main" val="669425098"/>
                    </a:ext>
                  </a:extLst>
                </a:gridCol>
                <a:gridCol w="2449286">
                  <a:extLst>
                    <a:ext uri="{9D8B030D-6E8A-4147-A177-3AD203B41FA5}">
                      <a16:colId xmlns:a16="http://schemas.microsoft.com/office/drawing/2014/main" val="2620253061"/>
                    </a:ext>
                  </a:extLst>
                </a:gridCol>
                <a:gridCol w="2449286">
                  <a:extLst>
                    <a:ext uri="{9D8B030D-6E8A-4147-A177-3AD203B41FA5}">
                      <a16:colId xmlns:a16="http://schemas.microsoft.com/office/drawing/2014/main" val="1093147713"/>
                    </a:ext>
                  </a:extLst>
                </a:gridCol>
              </a:tblGrid>
              <a:tr h="468419">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Student involvement in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1</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School 2</a:t>
                      </a:r>
                      <a:endParaRPr lang="nl-NL" sz="240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3</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182627502"/>
                  </a:ext>
                </a:extLst>
              </a:tr>
              <a:tr h="2598023">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Action development and implementation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Teacher teams, student council and well-being team develop improvement suggestions. These are discussed in classrooms and implemented by teachers. </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Teachers and students in the individual classrooms develop improvement suggestions, these are implemented by teachers and students</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Teacher teams, student council and students provide improvement suggestions, these are implemented by teachers and students  </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2533455354"/>
                  </a:ext>
                </a:extLst>
              </a:tr>
            </a:tbl>
          </a:graphicData>
        </a:graphic>
      </p:graphicFrame>
    </p:spTree>
    <p:extLst>
      <p:ext uri="{BB962C8B-B14F-4D97-AF65-F5344CB8AC3E}">
        <p14:creationId xmlns:p14="http://schemas.microsoft.com/office/powerpoint/2010/main" val="2559980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C71E-7F15-E4FC-7B05-E62D7D0487CD}"/>
              </a:ext>
            </a:extLst>
          </p:cNvPr>
          <p:cNvSpPr>
            <a:spLocks noGrp="1"/>
          </p:cNvSpPr>
          <p:nvPr>
            <p:ph type="title"/>
          </p:nvPr>
        </p:nvSpPr>
        <p:spPr/>
        <p:txBody>
          <a:bodyPr/>
          <a:lstStyle/>
          <a:p>
            <a:endParaRPr lang="nl-NL"/>
          </a:p>
        </p:txBody>
      </p:sp>
      <p:sp>
        <p:nvSpPr>
          <p:cNvPr id="4" name="Speech Bubble: Rectangle 3">
            <a:extLst>
              <a:ext uri="{FF2B5EF4-FFF2-40B4-BE49-F238E27FC236}">
                <a16:creationId xmlns:a16="http://schemas.microsoft.com/office/drawing/2014/main" id="{B89D2D8F-E81A-27E1-CA77-8964156E17E2}"/>
              </a:ext>
            </a:extLst>
          </p:cNvPr>
          <p:cNvSpPr/>
          <p:nvPr/>
        </p:nvSpPr>
        <p:spPr>
          <a:xfrm>
            <a:off x="292542" y="244887"/>
            <a:ext cx="4997915" cy="4914941"/>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effectLst/>
                <a:latin typeface="Calibri" panose="020F0502020204030204" pitchFamily="34" charset="0"/>
                <a:ea typeface="Calibri" panose="020F0502020204030204" pitchFamily="34" charset="0"/>
                <a:cs typeface="Times New Roman" panose="02020603050405020304" pitchFamily="18" charset="0"/>
              </a:rPr>
              <a:t>We saw the result for like how we find ourselves in mathematics, for example. And then she ask us questions on how we can make like the students have more fun in like math or anything we find boring in class and how to improve the results from this year to next year</a:t>
            </a:r>
            <a:r>
              <a:rPr lang="en-US" sz="2400" i="1" dirty="0">
                <a:latin typeface="Calibri" panose="020F0502020204030204" pitchFamily="34" charset="0"/>
                <a:ea typeface="Calibri" panose="020F0502020204030204" pitchFamily="34" charset="0"/>
                <a:cs typeface="Times New Roman" panose="02020603050405020304" pitchFamily="18" charset="0"/>
              </a:rPr>
              <a:t>.</a:t>
            </a:r>
            <a:endParaRPr lang="nl-NL" sz="2400" dirty="0"/>
          </a:p>
        </p:txBody>
      </p:sp>
      <p:sp>
        <p:nvSpPr>
          <p:cNvPr id="6" name="Content Placeholder 5">
            <a:extLst>
              <a:ext uri="{FF2B5EF4-FFF2-40B4-BE49-F238E27FC236}">
                <a16:creationId xmlns:a16="http://schemas.microsoft.com/office/drawing/2014/main" id="{734BAF6B-C947-BB93-FED6-E3753BDDF3E4}"/>
              </a:ext>
            </a:extLst>
          </p:cNvPr>
          <p:cNvSpPr>
            <a:spLocks noGrp="1"/>
          </p:cNvSpPr>
          <p:nvPr>
            <p:ph idx="1"/>
          </p:nvPr>
        </p:nvSpPr>
        <p:spPr/>
        <p:txBody>
          <a:bodyPr/>
          <a:lstStyle/>
          <a:p>
            <a:endParaRPr lang="nl-NL"/>
          </a:p>
        </p:txBody>
      </p:sp>
      <p:sp>
        <p:nvSpPr>
          <p:cNvPr id="7" name="Speech Bubble: Rectangle 6">
            <a:extLst>
              <a:ext uri="{FF2B5EF4-FFF2-40B4-BE49-F238E27FC236}">
                <a16:creationId xmlns:a16="http://schemas.microsoft.com/office/drawing/2014/main" id="{15ACB121-1110-1D14-C3F5-FBF2196A7D5E}"/>
              </a:ext>
            </a:extLst>
          </p:cNvPr>
          <p:cNvSpPr/>
          <p:nvPr/>
        </p:nvSpPr>
        <p:spPr>
          <a:xfrm>
            <a:off x="5860460" y="932430"/>
            <a:ext cx="4614421" cy="5217999"/>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The numbers of bullying and such, it is very important that we know that because it is mostly students who bully other students. So we got to be aware of it so that we can hopefully do something about it</a:t>
            </a:r>
            <a:endParaRPr kumimoji="0" lang="nl-NL" sz="3200" b="0"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4836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5385-DB13-822B-DFDC-3778F3678E14}"/>
              </a:ext>
            </a:extLst>
          </p:cNvPr>
          <p:cNvSpPr>
            <a:spLocks noGrp="1"/>
          </p:cNvSpPr>
          <p:nvPr>
            <p:ph type="title"/>
          </p:nvPr>
        </p:nvSpPr>
        <p:spPr>
          <a:xfrm>
            <a:off x="609600" y="387734"/>
            <a:ext cx="9326563" cy="743631"/>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Results: Evaluation</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Content Placeholder 4">
            <a:extLst>
              <a:ext uri="{FF2B5EF4-FFF2-40B4-BE49-F238E27FC236}">
                <a16:creationId xmlns:a16="http://schemas.microsoft.com/office/drawing/2014/main" id="{B8CCF49C-4EB0-96E4-F084-63A2A694D221}"/>
              </a:ext>
            </a:extLst>
          </p:cNvPr>
          <p:cNvGraphicFramePr>
            <a:graphicFrameLocks noGrp="1"/>
          </p:cNvGraphicFramePr>
          <p:nvPr>
            <p:ph idx="1"/>
            <p:extLst>
              <p:ext uri="{D42A27DB-BD31-4B8C-83A1-F6EECF244321}">
                <p14:modId xmlns:p14="http://schemas.microsoft.com/office/powerpoint/2010/main" val="4092545638"/>
              </p:ext>
            </p:extLst>
          </p:nvPr>
        </p:nvGraphicFramePr>
        <p:xfrm>
          <a:off x="609600" y="1303834"/>
          <a:ext cx="10069288" cy="5052886"/>
        </p:xfrm>
        <a:graphic>
          <a:graphicData uri="http://schemas.openxmlformats.org/drawingml/2006/table">
            <a:tbl>
              <a:tblPr firstRow="1" firstCol="1" bandRow="1">
                <a:tableStyleId>{5C22544A-7EE6-4342-B048-85BDC9FD1C3A}</a:tableStyleId>
              </a:tblPr>
              <a:tblGrid>
                <a:gridCol w="2517322">
                  <a:extLst>
                    <a:ext uri="{9D8B030D-6E8A-4147-A177-3AD203B41FA5}">
                      <a16:colId xmlns:a16="http://schemas.microsoft.com/office/drawing/2014/main" val="2662880260"/>
                    </a:ext>
                  </a:extLst>
                </a:gridCol>
                <a:gridCol w="2517322">
                  <a:extLst>
                    <a:ext uri="{9D8B030D-6E8A-4147-A177-3AD203B41FA5}">
                      <a16:colId xmlns:a16="http://schemas.microsoft.com/office/drawing/2014/main" val="1376672397"/>
                    </a:ext>
                  </a:extLst>
                </a:gridCol>
                <a:gridCol w="2517322">
                  <a:extLst>
                    <a:ext uri="{9D8B030D-6E8A-4147-A177-3AD203B41FA5}">
                      <a16:colId xmlns:a16="http://schemas.microsoft.com/office/drawing/2014/main" val="867495421"/>
                    </a:ext>
                  </a:extLst>
                </a:gridCol>
                <a:gridCol w="2517322">
                  <a:extLst>
                    <a:ext uri="{9D8B030D-6E8A-4147-A177-3AD203B41FA5}">
                      <a16:colId xmlns:a16="http://schemas.microsoft.com/office/drawing/2014/main" val="2308240894"/>
                    </a:ext>
                  </a:extLst>
                </a:gridCol>
              </a:tblGrid>
              <a:tr h="134347">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Student involvement in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1</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School 2</a:t>
                      </a:r>
                      <a:endParaRPr lang="nl-NL" sz="240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3</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3192533607"/>
                  </a:ext>
                </a:extLst>
              </a:tr>
              <a:tr h="1118311">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Evaluation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Data use cycle (with other data), yearly check whether goals are reached. Teachers observe each other’s classrooms. Students involved in evaluation, as passive data source.</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Data use cycle (with other data), yearly check whether goals are reached. Students involved in evaluation, as passive data source.</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Data use cycle (with other data), yearly check whether goals are reached. Students involved in evaluation, as passive data source.</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149756338"/>
                  </a:ext>
                </a:extLst>
              </a:tr>
            </a:tbl>
          </a:graphicData>
        </a:graphic>
      </p:graphicFrame>
    </p:spTree>
    <p:extLst>
      <p:ext uri="{BB962C8B-B14F-4D97-AF65-F5344CB8AC3E}">
        <p14:creationId xmlns:p14="http://schemas.microsoft.com/office/powerpoint/2010/main" val="3710997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5385-DB13-822B-DFDC-3778F3678E14}"/>
              </a:ext>
            </a:extLst>
          </p:cNvPr>
          <p:cNvSpPr>
            <a:spLocks noGrp="1"/>
          </p:cNvSpPr>
          <p:nvPr>
            <p:ph type="title"/>
          </p:nvPr>
        </p:nvSpPr>
        <p:spPr>
          <a:xfrm>
            <a:off x="609600" y="387734"/>
            <a:ext cx="9326563" cy="743631"/>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Results: Effects</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41122DE2-87D9-66AD-5C1D-A6F253683B52}"/>
              </a:ext>
            </a:extLst>
          </p:cNvPr>
          <p:cNvGraphicFramePr>
            <a:graphicFrameLocks noGrp="1"/>
          </p:cNvGraphicFramePr>
          <p:nvPr>
            <p:ph idx="1"/>
            <p:extLst>
              <p:ext uri="{D42A27DB-BD31-4B8C-83A1-F6EECF244321}">
                <p14:modId xmlns:p14="http://schemas.microsoft.com/office/powerpoint/2010/main" val="3044505512"/>
              </p:ext>
            </p:extLst>
          </p:nvPr>
        </p:nvGraphicFramePr>
        <p:xfrm>
          <a:off x="685799" y="1472786"/>
          <a:ext cx="9326564" cy="3111183"/>
        </p:xfrm>
        <a:graphic>
          <a:graphicData uri="http://schemas.openxmlformats.org/drawingml/2006/table">
            <a:tbl>
              <a:tblPr firstRow="1" firstCol="1" bandRow="1">
                <a:tableStyleId>{5C22544A-7EE6-4342-B048-85BDC9FD1C3A}</a:tableStyleId>
              </a:tblPr>
              <a:tblGrid>
                <a:gridCol w="2331641">
                  <a:extLst>
                    <a:ext uri="{9D8B030D-6E8A-4147-A177-3AD203B41FA5}">
                      <a16:colId xmlns:a16="http://schemas.microsoft.com/office/drawing/2014/main" val="1421359067"/>
                    </a:ext>
                  </a:extLst>
                </a:gridCol>
                <a:gridCol w="2331641">
                  <a:extLst>
                    <a:ext uri="{9D8B030D-6E8A-4147-A177-3AD203B41FA5}">
                      <a16:colId xmlns:a16="http://schemas.microsoft.com/office/drawing/2014/main" val="2688630469"/>
                    </a:ext>
                  </a:extLst>
                </a:gridCol>
                <a:gridCol w="2331641">
                  <a:extLst>
                    <a:ext uri="{9D8B030D-6E8A-4147-A177-3AD203B41FA5}">
                      <a16:colId xmlns:a16="http://schemas.microsoft.com/office/drawing/2014/main" val="2009603035"/>
                    </a:ext>
                  </a:extLst>
                </a:gridCol>
                <a:gridCol w="2331641">
                  <a:extLst>
                    <a:ext uri="{9D8B030D-6E8A-4147-A177-3AD203B41FA5}">
                      <a16:colId xmlns:a16="http://schemas.microsoft.com/office/drawing/2014/main" val="1671287092"/>
                    </a:ext>
                  </a:extLst>
                </a:gridCol>
              </a:tblGrid>
              <a:tr h="134347">
                <a:tc>
                  <a:txBody>
                    <a:bodyPr/>
                    <a:lstStyle/>
                    <a:p>
                      <a:pPr>
                        <a:lnSpc>
                          <a:spcPct val="107000"/>
                        </a:lnSpc>
                        <a:spcAft>
                          <a:spcPts val="800"/>
                        </a:spcAft>
                      </a:pP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1</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School 2</a:t>
                      </a:r>
                      <a:endParaRPr lang="nl-NL" sz="240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School 3</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3026679351"/>
                  </a:ext>
                </a:extLst>
              </a:tr>
              <a:tr h="1015063">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Reasons for involving students</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Student participation</a:t>
                      </a:r>
                      <a:endParaRPr lang="nl-NL" sz="240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Student participation</a:t>
                      </a:r>
                      <a:endParaRPr lang="nl-NL" sz="240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Commitment</a:t>
                      </a:r>
                      <a:endParaRPr lang="nl-NL" sz="240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Motivation</a:t>
                      </a:r>
                      <a:endParaRPr lang="nl-NL" sz="240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Wellbeing</a:t>
                      </a:r>
                      <a:endParaRPr lang="nl-NL" sz="240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400">
                          <a:effectLst/>
                          <a:latin typeface="Calibri" panose="020F0502020204030204" pitchFamily="34" charset="0"/>
                          <a:ea typeface="Calibri" panose="020F0502020204030204" pitchFamily="34" charset="0"/>
                          <a:cs typeface="Calibri" panose="020F0502020204030204" pitchFamily="34" charset="0"/>
                        </a:rPr>
                        <a:t>Achievement</a:t>
                      </a:r>
                      <a:endParaRPr lang="nl-NL" sz="240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tc>
                  <a:txBody>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Student participation</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Ownership</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Wellbeing</a:t>
                      </a:r>
                      <a:endParaRPr lang="nl-NL" sz="2400" dirty="0">
                        <a:effectLst/>
                        <a:latin typeface="Calibri" panose="020F0502020204030204" pitchFamily="34" charset="0"/>
                        <a:ea typeface="Calibri" panose="020F0502020204030204" pitchFamily="34" charset="0"/>
                        <a:cs typeface="Calibri" panose="020F0502020204030204" pitchFamily="34" charset="0"/>
                      </a:endParaRPr>
                    </a:p>
                  </a:txBody>
                  <a:tcPr marL="53739" marR="53739" marT="0" marB="0"/>
                </a:tc>
                <a:extLst>
                  <a:ext uri="{0D108BD9-81ED-4DB2-BD59-A6C34878D82A}">
                    <a16:rowId xmlns:a16="http://schemas.microsoft.com/office/drawing/2014/main" val="3402939409"/>
                  </a:ext>
                </a:extLst>
              </a:tr>
            </a:tbl>
          </a:graphicData>
        </a:graphic>
      </p:graphicFrame>
    </p:spTree>
    <p:extLst>
      <p:ext uri="{BB962C8B-B14F-4D97-AF65-F5344CB8AC3E}">
        <p14:creationId xmlns:p14="http://schemas.microsoft.com/office/powerpoint/2010/main" val="3166814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59679-3622-262D-9777-8A1F120B7080}"/>
              </a:ext>
            </a:extLst>
          </p:cNvPr>
          <p:cNvSpPr>
            <a:spLocks noGrp="1"/>
          </p:cNvSpPr>
          <p:nvPr>
            <p:ph type="title"/>
          </p:nvPr>
        </p:nvSpPr>
        <p:spPr/>
        <p:txBody>
          <a:bodyPr/>
          <a:lstStyle/>
          <a:p>
            <a:endParaRPr lang="nl-NL"/>
          </a:p>
        </p:txBody>
      </p:sp>
      <p:sp>
        <p:nvSpPr>
          <p:cNvPr id="4" name="Speech Bubble: Rectangle 3">
            <a:extLst>
              <a:ext uri="{FF2B5EF4-FFF2-40B4-BE49-F238E27FC236}">
                <a16:creationId xmlns:a16="http://schemas.microsoft.com/office/drawing/2014/main" id="{F113EE80-BDD8-7953-4533-E5B0639BA67B}"/>
              </a:ext>
            </a:extLst>
          </p:cNvPr>
          <p:cNvSpPr/>
          <p:nvPr/>
        </p:nvSpPr>
        <p:spPr>
          <a:xfrm>
            <a:off x="361969" y="265905"/>
            <a:ext cx="5320373" cy="4610895"/>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US" sz="2400" i="1" dirty="0">
                <a:effectLst/>
                <a:latin typeface="Calibri" panose="020F0502020204030204" pitchFamily="34" charset="0"/>
                <a:ea typeface="Calibri" panose="020F0502020204030204" pitchFamily="34" charset="0"/>
                <a:cs typeface="Times New Roman" panose="02020603050405020304" pitchFamily="18" charset="0"/>
              </a:rPr>
              <a:t>The numbers of bullying and such, it is very important that we know that because it is mostly students who bully other students. So we got to be aware of it so that we can hopefully do something about it….. And also when it is the students who are or some of the students who are bullying, then they are a part of the solution, too. </a:t>
            </a:r>
            <a:r>
              <a:rPr lang="en-US" sz="2400" b="1" i="1" dirty="0">
                <a:effectLst/>
                <a:latin typeface="Calibri" panose="020F0502020204030204" pitchFamily="34" charset="0"/>
                <a:ea typeface="Calibri" panose="020F0502020204030204" pitchFamily="34" charset="0"/>
                <a:cs typeface="Times New Roman" panose="02020603050405020304" pitchFamily="18" charset="0"/>
              </a:rPr>
              <a:t>They got to be a part of solving the problem if they are the problem</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nl-NL"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BF129340-12F5-1533-E7FE-402F313884A2}"/>
              </a:ext>
            </a:extLst>
          </p:cNvPr>
          <p:cNvSpPr>
            <a:spLocks noGrp="1"/>
          </p:cNvSpPr>
          <p:nvPr>
            <p:ph idx="1"/>
          </p:nvPr>
        </p:nvSpPr>
        <p:spPr>
          <a:xfrm>
            <a:off x="5987143" y="303210"/>
            <a:ext cx="4765449" cy="3163095"/>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indent="0">
              <a:lnSpc>
                <a:spcPct val="107000"/>
              </a:lnSpc>
              <a:spcAft>
                <a:spcPts val="800"/>
              </a:spcAft>
              <a:buNone/>
            </a:pPr>
            <a:r>
              <a:rPr lang="en-US" sz="2400" i="1" dirty="0">
                <a:effectLst/>
                <a:latin typeface="Calibri" panose="020F0502020204030204" pitchFamily="34" charset="0"/>
                <a:ea typeface="Calibri" panose="020F0502020204030204" pitchFamily="34" charset="0"/>
                <a:cs typeface="Times New Roman" panose="02020603050405020304" pitchFamily="18" charset="0"/>
              </a:rPr>
              <a:t>Plus, we feel involved. Yeah. It's nice to kind of like be involved because then we feel like we kind of are a part of something too….. Because we're taking responsibility for kind of making sure that everybody in our class feels good”</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7167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5654D-5629-25A1-A9AF-7245479A56DB}"/>
              </a:ext>
            </a:extLst>
          </p:cNvPr>
          <p:cNvSpPr>
            <a:spLocks noGrp="1"/>
          </p:cNvSpPr>
          <p:nvPr>
            <p:ph type="title"/>
          </p:nvPr>
        </p:nvSpPr>
        <p:spPr>
          <a:xfrm>
            <a:off x="643466" y="804334"/>
            <a:ext cx="3471333" cy="5249333"/>
          </a:xfrm>
        </p:spPr>
        <p:txBody>
          <a:bodyPr>
            <a:normAutofit/>
          </a:bodyPr>
          <a:lstStyle/>
          <a:p>
            <a:r>
              <a:rPr lang="en-US" sz="3600" b="1" dirty="0">
                <a:solidFill>
                  <a:srgbClr val="FFFFFF"/>
                </a:solidFill>
                <a:latin typeface="Calibri" panose="020F0502020204030204" pitchFamily="34" charset="0"/>
                <a:cs typeface="Calibri" panose="020F0502020204030204" pitchFamily="34" charset="0"/>
              </a:rPr>
              <a:t>Conclusion and discussion</a:t>
            </a:r>
            <a:endParaRPr lang="nl-NL" sz="3600" b="1" dirty="0">
              <a:solidFill>
                <a:srgbClr val="FFFFFF"/>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94434F5-A6F2-F6C3-8D79-EC7E443A06B5}"/>
              </a:ext>
            </a:extLst>
          </p:cNvPr>
          <p:cNvSpPr>
            <a:spLocks noGrp="1"/>
          </p:cNvSpPr>
          <p:nvPr>
            <p:ph idx="1"/>
          </p:nvPr>
        </p:nvSpPr>
        <p:spPr>
          <a:xfrm>
            <a:off x="554804" y="2039411"/>
            <a:ext cx="10027578" cy="5249333"/>
          </a:xfrm>
        </p:spPr>
        <p:txBody>
          <a:bodyPr anchor="ctr">
            <a:normAutofit/>
          </a:bodyPr>
          <a:lstStyle/>
          <a:p>
            <a:pPr marL="285750" indent="-285750">
              <a:buFont typeface="Arial" panose="020B0604020202020204" pitchFamily="34" charset="0"/>
              <a:buChar char="•"/>
              <a:defRPr/>
            </a:pPr>
            <a:r>
              <a:rPr lang="en-US" sz="2600" dirty="0">
                <a:latin typeface="Calibri" panose="020F0502020204030204" pitchFamily="34" charset="0"/>
                <a:cs typeface="Calibri" panose="020F0502020204030204" pitchFamily="34" charset="0"/>
              </a:rPr>
              <a:t>Students to some extent involved</a:t>
            </a:r>
          </a:p>
          <a:p>
            <a:pPr marL="285750" indent="-285750">
              <a:defRPr/>
            </a:pPr>
            <a:r>
              <a:rPr lang="en-US" sz="2600" dirty="0">
                <a:effectLst/>
                <a:latin typeface="Calibri" panose="020F0502020204030204" pitchFamily="34" charset="0"/>
                <a:ea typeface="Calibri" panose="020F0502020204030204" pitchFamily="34" charset="0"/>
                <a:cs typeface="Calibri" panose="020F0502020204030204" pitchFamily="34" charset="0"/>
              </a:rPr>
              <a:t>Involvement </a:t>
            </a:r>
            <a:r>
              <a:rPr lang="en-US" sz="2600" dirty="0">
                <a:latin typeface="Calibri" panose="020F0502020204030204" pitchFamily="34" charset="0"/>
                <a:ea typeface="Calibri" panose="020F0502020204030204" pitchFamily="34" charset="0"/>
                <a:cs typeface="Calibri" panose="020F0502020204030204" pitchFamily="34" charset="0"/>
              </a:rPr>
              <a:t>of students: student council, grade levels, individual classrooms, special teams</a:t>
            </a:r>
          </a:p>
          <a:p>
            <a:pPr marL="285750" indent="-285750">
              <a:buFont typeface="Arial" panose="020B0604020202020204" pitchFamily="34" charset="0"/>
              <a:buChar char="•"/>
              <a:defRPr/>
            </a:pPr>
            <a:r>
              <a:rPr lang="en-US" sz="2600" dirty="0">
                <a:latin typeface="Calibri" panose="020F0502020204030204" pitchFamily="34" charset="0"/>
                <a:cs typeface="Calibri" panose="020F0502020204030204" pitchFamily="34" charset="0"/>
              </a:rPr>
              <a:t>Room for improvement, involving </a:t>
            </a:r>
            <a:r>
              <a:rPr lang="en-US" sz="2600" i="1" dirty="0">
                <a:latin typeface="Calibri" panose="020F0502020204030204" pitchFamily="34" charset="0"/>
                <a:cs typeface="Calibri" panose="020F0502020204030204" pitchFamily="34" charset="0"/>
              </a:rPr>
              <a:t>all</a:t>
            </a:r>
            <a:r>
              <a:rPr lang="en-US" sz="2600" dirty="0">
                <a:latin typeface="Calibri" panose="020F0502020204030204" pitchFamily="34" charset="0"/>
                <a:cs typeface="Calibri" panose="020F0502020204030204" pitchFamily="34" charset="0"/>
              </a:rPr>
              <a:t> students and involvement in goal setting (i.e., active and early involvement, Field, 2004) </a:t>
            </a:r>
          </a:p>
          <a:p>
            <a:pPr marL="285750" indent="-285750">
              <a:defRPr/>
            </a:pPr>
            <a:r>
              <a:rPr lang="en-US" sz="2600" dirty="0">
                <a:effectLst/>
                <a:latin typeface="Calibri" panose="020F0502020204030204" pitchFamily="34" charset="0"/>
                <a:ea typeface="Calibri" panose="020F0502020204030204" pitchFamily="34" charset="0"/>
                <a:cs typeface="Calibri" panose="020F0502020204030204" pitchFamily="34" charset="0"/>
              </a:rPr>
              <a:t>Importance of dialogue in </a:t>
            </a:r>
            <a:r>
              <a:rPr lang="en-US" sz="2600" u="sng" dirty="0">
                <a:effectLst/>
                <a:latin typeface="Calibri" panose="020F0502020204030204" pitchFamily="34" charset="0"/>
                <a:ea typeface="Calibri" panose="020F0502020204030204" pitchFamily="34" charset="0"/>
                <a:cs typeface="Calibri" panose="020F0502020204030204" pitchFamily="34" charset="0"/>
              </a:rPr>
              <a:t>each</a:t>
            </a:r>
            <a:r>
              <a:rPr lang="en-US" sz="2600" dirty="0">
                <a:effectLst/>
                <a:latin typeface="Calibri" panose="020F0502020204030204" pitchFamily="34" charset="0"/>
                <a:ea typeface="Calibri" panose="020F0502020204030204" pitchFamily="34" charset="0"/>
                <a:cs typeface="Calibri" panose="020F0502020204030204" pitchFamily="34" charset="0"/>
              </a:rPr>
              <a:t> step of the data use process </a:t>
            </a:r>
          </a:p>
          <a:p>
            <a:pPr marL="285750" indent="-285750">
              <a:defRPr/>
            </a:pPr>
            <a:r>
              <a:rPr lang="en-US" dirty="0">
                <a:latin typeface="Calibri" panose="020F0502020204030204" pitchFamily="34" charset="0"/>
                <a:ea typeface="Calibri" panose="020F0502020204030204" pitchFamily="34" charset="0"/>
                <a:cs typeface="Calibri" panose="020F0502020204030204" pitchFamily="34" charset="0"/>
              </a:rPr>
              <a:t>Missed opportunity to wo</a:t>
            </a:r>
            <a:r>
              <a:rPr lang="en-US" sz="2600" dirty="0">
                <a:effectLst/>
                <a:latin typeface="Calibri" panose="020F0502020204030204" pitchFamily="34" charset="0"/>
                <a:ea typeface="Calibri" panose="020F0502020204030204" pitchFamily="34" charset="0"/>
                <a:cs typeface="Calibri" panose="020F0502020204030204" pitchFamily="34" charset="0"/>
              </a:rPr>
              <a:t>rk on data literacy: by presenting the data analysis to students (graphs, tables etc.)</a:t>
            </a:r>
          </a:p>
          <a:p>
            <a:pPr marL="285750" indent="-285750">
              <a:buFont typeface="Arial" panose="020B0604020202020204" pitchFamily="34" charset="0"/>
              <a:buChar char="•"/>
              <a:defRPr/>
            </a:pPr>
            <a:r>
              <a:rPr lang="en-US" sz="2600" dirty="0">
                <a:latin typeface="Calibri" panose="020F0502020204030204" pitchFamily="34" charset="0"/>
                <a:cs typeface="Calibri" panose="020F0502020204030204" pitchFamily="34" charset="0"/>
              </a:rPr>
              <a:t>Involve students in all steps of the data use cycle, from goal setting to evaluation: Students: “got to be a part of solving the problem if they are the problem”</a:t>
            </a:r>
          </a:p>
          <a:p>
            <a:pPr>
              <a:spcAft>
                <a:spcPts val="800"/>
              </a:spcAft>
            </a:pPr>
            <a:r>
              <a:rPr lang="en-US" sz="2600" dirty="0">
                <a:latin typeface="Calibri" panose="020F0502020204030204" pitchFamily="34" charset="0"/>
                <a:ea typeface="Calibri" panose="020F0502020204030204" pitchFamily="34" charset="0"/>
                <a:cs typeface="Calibri" panose="020F0502020204030204" pitchFamily="34" charset="0"/>
              </a:rPr>
              <a:t>Can contribute to o</a:t>
            </a:r>
            <a:r>
              <a:rPr lang="en-US" sz="2600" dirty="0">
                <a:effectLst/>
                <a:latin typeface="Calibri" panose="020F0502020204030204" pitchFamily="34" charset="0"/>
                <a:cs typeface="Calibri" panose="020F0502020204030204" pitchFamily="34" charset="0"/>
              </a:rPr>
              <a:t>wnership, </a:t>
            </a:r>
            <a:r>
              <a:rPr lang="en-US" sz="2600" b="1" dirty="0">
                <a:effectLst/>
                <a:latin typeface="Calibri" panose="020F0502020204030204" pitchFamily="34" charset="0"/>
                <a:cs typeface="Calibri" panose="020F0502020204030204" pitchFamily="34" charset="0"/>
              </a:rPr>
              <a:t>inclusion</a:t>
            </a:r>
            <a:r>
              <a:rPr lang="en-US" sz="2600" dirty="0">
                <a:effectLst/>
                <a:latin typeface="Calibri" panose="020F0502020204030204" pitchFamily="34" charset="0"/>
                <a:cs typeface="Calibri" panose="020F0502020204030204" pitchFamily="34" charset="0"/>
              </a:rPr>
              <a:t>, wellbeing, and achievement</a:t>
            </a:r>
            <a:endParaRPr lang="nl-NL" sz="2600" dirty="0">
              <a:effectLst/>
              <a:latin typeface="Calibri" panose="020F0502020204030204" pitchFamily="34" charset="0"/>
              <a:cs typeface="Calibri" panose="020F0502020204030204" pitchFamily="34" charset="0"/>
            </a:endParaRPr>
          </a:p>
          <a:p>
            <a:pPr marL="0" indent="0">
              <a:buNone/>
              <a:defRPr/>
            </a:pP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defRPr/>
            </a:pPr>
            <a:endParaRPr lang="nl-NL"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defRPr/>
            </a:pPr>
            <a:endParaRPr lang="nl-NL" sz="2000" dirty="0">
              <a:solidFill>
                <a:schemeClr val="tx2"/>
              </a:solidFill>
            </a:endParaRPr>
          </a:p>
          <a:p>
            <a:endParaRPr lang="nl-NL" sz="2000" dirty="0">
              <a:solidFill>
                <a:schemeClr val="tx2"/>
              </a:solidFill>
            </a:endParaRPr>
          </a:p>
        </p:txBody>
      </p:sp>
      <p:sp>
        <p:nvSpPr>
          <p:cNvPr id="4" name="TextBox 3">
            <a:extLst>
              <a:ext uri="{FF2B5EF4-FFF2-40B4-BE49-F238E27FC236}">
                <a16:creationId xmlns:a16="http://schemas.microsoft.com/office/drawing/2014/main" id="{B1F5BEEE-A327-3D4B-B7BA-888DA98B4FC3}"/>
              </a:ext>
            </a:extLst>
          </p:cNvPr>
          <p:cNvSpPr txBox="1"/>
          <p:nvPr/>
        </p:nvSpPr>
        <p:spPr>
          <a:xfrm>
            <a:off x="643466" y="666152"/>
            <a:ext cx="6359703" cy="584775"/>
          </a:xfrm>
          <a:prstGeom prst="rect">
            <a:avLst/>
          </a:prstGeom>
          <a:noFill/>
        </p:spPr>
        <p:txBody>
          <a:bodyPr wrap="square" rtlCol="0">
            <a:spAutoFit/>
          </a:bodyPr>
          <a:lstStyle/>
          <a:p>
            <a:r>
              <a:rPr lang="en-US" sz="3200" b="1" dirty="0">
                <a:latin typeface="Calibri" panose="020F0502020204030204" pitchFamily="34" charset="0"/>
                <a:cs typeface="Calibri" panose="020F0502020204030204" pitchFamily="34" charset="0"/>
              </a:rPr>
              <a:t>Conclusion</a:t>
            </a:r>
            <a:endParaRPr lang="nl-N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244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group of children in a classroom">
            <a:extLst>
              <a:ext uri="{FF2B5EF4-FFF2-40B4-BE49-F238E27FC236}">
                <a16:creationId xmlns:a16="http://schemas.microsoft.com/office/drawing/2014/main" id="{A89F9DFE-362D-5637-B330-D7ACC855AFBE}"/>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571" b="9159"/>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CA3E90-2502-347A-7F9D-36CCD514C5FD}"/>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dirty="0">
                <a:solidFill>
                  <a:schemeClr val="tx1">
                    <a:lumMod val="85000"/>
                    <a:lumOff val="15000"/>
                  </a:schemeClr>
                </a:solidFill>
              </a:rPr>
              <a:t>Part 3: Study into student involvement with intervention: PULSE project</a:t>
            </a:r>
            <a:br>
              <a:rPr lang="en-US" sz="2300" dirty="0">
                <a:solidFill>
                  <a:schemeClr val="tx1">
                    <a:lumMod val="85000"/>
                    <a:lumOff val="15000"/>
                  </a:schemeClr>
                </a:solidFill>
              </a:rPr>
            </a:br>
            <a:endParaRPr lang="en-US" sz="2300" dirty="0">
              <a:solidFill>
                <a:schemeClr val="tx1">
                  <a:lumMod val="85000"/>
                  <a:lumOff val="15000"/>
                </a:schemeClr>
              </a:solidFill>
            </a:endParaRPr>
          </a:p>
        </p:txBody>
      </p:sp>
      <p:cxnSp>
        <p:nvCxnSpPr>
          <p:cNvPr id="16" name="Straight Connector 1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8F1C6D3E-3316-438B-40AE-948787D32AD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30</a:t>
            </a:fld>
            <a:endParaRPr lang="en-US">
              <a:solidFill>
                <a:srgbClr val="FFFFFF"/>
              </a:solidFill>
            </a:endParaRPr>
          </a:p>
        </p:txBody>
      </p:sp>
      <p:sp>
        <p:nvSpPr>
          <p:cNvPr id="9" name="TextBox 8">
            <a:extLst>
              <a:ext uri="{FF2B5EF4-FFF2-40B4-BE49-F238E27FC236}">
                <a16:creationId xmlns:a16="http://schemas.microsoft.com/office/drawing/2014/main" id="{F630B789-ED99-9698-052C-D0370B1A969B}"/>
              </a:ext>
            </a:extLst>
          </p:cNvPr>
          <p:cNvSpPr txBox="1"/>
          <p:nvPr/>
        </p:nvSpPr>
        <p:spPr>
          <a:xfrm>
            <a:off x="9732673" y="6657945"/>
            <a:ext cx="2459327" cy="200055"/>
          </a:xfrm>
          <a:prstGeom prst="rect">
            <a:avLst/>
          </a:prstGeom>
          <a:solidFill>
            <a:srgbClr val="000000"/>
          </a:solidFill>
        </p:spPr>
        <p:txBody>
          <a:bodyPr wrap="none" rtlCol="0">
            <a:spAutoFit/>
          </a:bodyPr>
          <a:lstStyle/>
          <a:p>
            <a:pPr algn="r">
              <a:spcAft>
                <a:spcPts val="600"/>
              </a:spcAft>
            </a:pPr>
            <a:r>
              <a:rPr lang="nl-NL" sz="700">
                <a:solidFill>
                  <a:srgbClr val="FFFFFF"/>
                </a:solidFill>
                <a:hlinkClick r:id="rId3" tooltip="https://www.flickr.com/photos/worldbank/9576551059">
                  <a:extLst>
                    <a:ext uri="{A12FA001-AC4F-418D-AE19-62706E023703}">
                      <ahyp:hlinkClr xmlns:ahyp="http://schemas.microsoft.com/office/drawing/2018/hyperlinkcolor" val="tx"/>
                    </a:ext>
                  </a:extLst>
                </a:hlinkClick>
              </a:rPr>
              <a:t>This Photo</a:t>
            </a:r>
            <a:r>
              <a:rPr lang="nl-NL" sz="700">
                <a:solidFill>
                  <a:srgbClr val="FFFFFF"/>
                </a:solidFill>
              </a:rPr>
              <a:t> by Unknown Author is licensed under </a:t>
            </a:r>
            <a:r>
              <a:rPr lang="nl-NL"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nl-NL" sz="700">
              <a:solidFill>
                <a:srgbClr val="FFFFFF"/>
              </a:solidFill>
            </a:endParaRPr>
          </a:p>
        </p:txBody>
      </p:sp>
    </p:spTree>
    <p:extLst>
      <p:ext uri="{BB962C8B-B14F-4D97-AF65-F5344CB8AC3E}">
        <p14:creationId xmlns:p14="http://schemas.microsoft.com/office/powerpoint/2010/main" val="1519928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D1144-9577-EDEF-B1E6-3E0190256D9F}"/>
              </a:ext>
            </a:extLst>
          </p:cNvPr>
          <p:cNvSpPr>
            <a:spLocks noGrp="1"/>
          </p:cNvSpPr>
          <p:nvPr>
            <p:ph type="title"/>
          </p:nvPr>
        </p:nvSpPr>
        <p:spPr>
          <a:xfrm>
            <a:off x="838201" y="228600"/>
            <a:ext cx="10055087" cy="870856"/>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Intervention to involve students in the use of data</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EB80E07-DA20-7CC3-5231-A9C4B4D3CBFB}"/>
              </a:ext>
            </a:extLst>
          </p:cNvPr>
          <p:cNvSpPr>
            <a:spLocks noGrp="1"/>
          </p:cNvSpPr>
          <p:nvPr>
            <p:ph idx="1"/>
          </p:nvPr>
        </p:nvSpPr>
        <p:spPr>
          <a:xfrm>
            <a:off x="838201" y="1556659"/>
            <a:ext cx="9703430" cy="4757056"/>
          </a:xfrm>
        </p:spPr>
        <p:txBody>
          <a:bodyPr>
            <a:normAutofit/>
          </a:bodyPr>
          <a:lstStyle/>
          <a:p>
            <a:pPr>
              <a:lnSpc>
                <a:spcPct val="120000"/>
              </a:lnSpc>
            </a:pPr>
            <a:r>
              <a:rPr lang="en-US" sz="2800" dirty="0">
                <a:latin typeface="Calibri" panose="020F0502020204030204" pitchFamily="34" charset="0"/>
                <a:ea typeface="Calibri" panose="020F0502020204030204" pitchFamily="34" charset="0"/>
                <a:cs typeface="Calibri" panose="020F0502020204030204" pitchFamily="34" charset="0"/>
              </a:rPr>
              <a:t>Data use via the PA model (</a:t>
            </a:r>
            <a:r>
              <a:rPr lang="en-US" sz="2800" dirty="0" err="1">
                <a:latin typeface="Calibri" panose="020F0502020204030204" pitchFamily="34" charset="0"/>
                <a:ea typeface="Calibri" panose="020F0502020204030204" pitchFamily="34" charset="0"/>
                <a:cs typeface="Calibri" panose="020F0502020204030204" pitchFamily="34" charset="0"/>
              </a:rPr>
              <a:t>Nordahl</a:t>
            </a:r>
            <a:r>
              <a:rPr lang="en-US" sz="2800" dirty="0">
                <a:latin typeface="Calibri" panose="020F0502020204030204" pitchFamily="34" charset="0"/>
                <a:ea typeface="Calibri" panose="020F0502020204030204" pitchFamily="34" charset="0"/>
                <a:cs typeface="Calibri" panose="020F0502020204030204" pitchFamily="34" charset="0"/>
              </a:rPr>
              <a:t>, 2016)</a:t>
            </a:r>
          </a:p>
          <a:p>
            <a:pPr>
              <a:lnSpc>
                <a:spcPct val="120000"/>
              </a:lnSpc>
            </a:pPr>
            <a:r>
              <a:rPr lang="en-US" sz="2800" dirty="0">
                <a:latin typeface="Calibri" panose="020F0502020204030204" pitchFamily="34" charset="0"/>
                <a:ea typeface="Calibri" panose="020F0502020204030204" pitchFamily="34" charset="0"/>
                <a:cs typeface="Calibri" panose="020F0502020204030204" pitchFamily="34" charset="0"/>
              </a:rPr>
              <a:t>Using a whole classroom approach</a:t>
            </a:r>
          </a:p>
          <a:p>
            <a:pPr>
              <a:lnSpc>
                <a:spcPct val="120000"/>
              </a:lnSpc>
            </a:pPr>
            <a:r>
              <a:rPr lang="en-US" sz="2800" dirty="0">
                <a:latin typeface="Calibri" panose="020F0502020204030204" pitchFamily="34" charset="0"/>
                <a:ea typeface="Calibri" panose="020F0502020204030204" pitchFamily="34" charset="0"/>
                <a:cs typeface="Calibri" panose="020F0502020204030204" pitchFamily="34" charset="0"/>
              </a:rPr>
              <a:t>Students are grouped in 4-6 (PLCs), they go through all the steps of the PA model in their PLC, supported by teacher</a:t>
            </a:r>
          </a:p>
          <a:p>
            <a:pPr>
              <a:lnSpc>
                <a:spcPct val="120000"/>
              </a:lnSpc>
            </a:pPr>
            <a:r>
              <a:rPr lang="en-US" sz="2800" dirty="0">
                <a:latin typeface="Calibri" panose="020F0502020204030204" pitchFamily="34" charset="0"/>
                <a:ea typeface="Calibri" panose="020F0502020204030204" pitchFamily="34" charset="0"/>
                <a:cs typeface="Calibri" panose="020F0502020204030204" pitchFamily="34" charset="0"/>
              </a:rPr>
              <a:t>Pilot with 5 schools, grade levels 5-9 (students age 10-15)</a:t>
            </a:r>
          </a:p>
          <a:p>
            <a:pPr>
              <a:lnSpc>
                <a:spcPct val="120000"/>
              </a:lnSpc>
            </a:pPr>
            <a:r>
              <a:rPr lang="en-US" sz="2800" dirty="0">
                <a:latin typeface="Calibri" panose="020F0502020204030204" pitchFamily="34" charset="0"/>
                <a:ea typeface="Calibri" panose="020F0502020204030204" pitchFamily="34" charset="0"/>
                <a:cs typeface="Calibri" panose="020F0502020204030204" pitchFamily="34" charset="0"/>
              </a:rPr>
              <a:t>Support of school leaders</a:t>
            </a:r>
          </a:p>
          <a:p>
            <a:pPr>
              <a:lnSpc>
                <a:spcPct val="120000"/>
              </a:lnSpc>
            </a:pPr>
            <a:r>
              <a:rPr lang="en-US" sz="2800" dirty="0" err="1">
                <a:latin typeface="Calibri" panose="020F0502020204030204" pitchFamily="34" charset="0"/>
                <a:ea typeface="Calibri" panose="020F0502020204030204" pitchFamily="34" charset="0"/>
                <a:cs typeface="Calibri" panose="020F0502020204030204" pitchFamily="34" charset="0"/>
              </a:rPr>
              <a:t>SePU</a:t>
            </a:r>
            <a:r>
              <a:rPr lang="en-US" sz="2800" dirty="0">
                <a:latin typeface="Calibri" panose="020F0502020204030204" pitchFamily="34" charset="0"/>
                <a:ea typeface="Calibri" panose="020F0502020204030204" pitchFamily="34" charset="0"/>
                <a:cs typeface="Calibri" panose="020F0502020204030204" pitchFamily="34" charset="0"/>
              </a:rPr>
              <a:t> coaches</a:t>
            </a:r>
          </a:p>
          <a:p>
            <a:pPr marL="0" indent="0">
              <a:buNone/>
            </a:pPr>
            <a:endParaRPr lang="en-US" sz="3100" b="1" dirty="0"/>
          </a:p>
          <a:p>
            <a:endParaRPr lang="en-US" dirty="0"/>
          </a:p>
          <a:p>
            <a:endParaRPr lang="nl-NL" dirty="0"/>
          </a:p>
        </p:txBody>
      </p:sp>
    </p:spTree>
    <p:extLst>
      <p:ext uri="{BB962C8B-B14F-4D97-AF65-F5344CB8AC3E}">
        <p14:creationId xmlns:p14="http://schemas.microsoft.com/office/powerpoint/2010/main" val="343726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4733D-D055-537F-FADC-CD72DE56C4E2}"/>
              </a:ext>
            </a:extLst>
          </p:cNvPr>
          <p:cNvSpPr>
            <a:spLocks noGrp="1"/>
          </p:cNvSpPr>
          <p:nvPr>
            <p:ph type="title"/>
          </p:nvPr>
        </p:nvSpPr>
        <p:spPr>
          <a:xfrm>
            <a:off x="758687" y="248167"/>
            <a:ext cx="9326563" cy="865740"/>
          </a:xfrm>
        </p:spPr>
        <p:txBody>
          <a:bodyPr>
            <a:normAutofit/>
          </a:bodyPr>
          <a:lstStyle/>
          <a:p>
            <a:r>
              <a:rPr lang="nl-NL" sz="3200" b="1" dirty="0">
                <a:latin typeface="Calibri" panose="020F0502020204030204" pitchFamily="34" charset="0"/>
                <a:ea typeface="Calibri" panose="020F0502020204030204" pitchFamily="34" charset="0"/>
                <a:cs typeface="Calibri" panose="020F0502020204030204" pitchFamily="34" charset="0"/>
              </a:rPr>
              <a:t>The </a:t>
            </a:r>
            <a:r>
              <a:rPr lang="nl-NL" sz="3200" b="1" dirty="0" err="1">
                <a:latin typeface="Calibri" panose="020F0502020204030204" pitchFamily="34" charset="0"/>
                <a:ea typeface="Calibri" panose="020F0502020204030204" pitchFamily="34" charset="0"/>
                <a:cs typeface="Calibri" panose="020F0502020204030204" pitchFamily="34" charset="0"/>
              </a:rPr>
              <a:t>Pedagogical</a:t>
            </a:r>
            <a:r>
              <a:rPr lang="nl-NL" sz="3200" b="1" dirty="0">
                <a:latin typeface="Calibri" panose="020F0502020204030204" pitchFamily="34" charset="0"/>
                <a:ea typeface="Calibri" panose="020F0502020204030204" pitchFamily="34" charset="0"/>
                <a:cs typeface="Calibri" panose="020F0502020204030204" pitchFamily="34" charset="0"/>
              </a:rPr>
              <a:t> analysis model</a:t>
            </a:r>
          </a:p>
        </p:txBody>
      </p:sp>
      <p:pic>
        <p:nvPicPr>
          <p:cNvPr id="1026" name="Picture 2" descr="Et bilde som inneholder tekst, skjermbilde, sirkel, Font&#10;&#10;Automatisk generert beskrivelse">
            <a:extLst>
              <a:ext uri="{FF2B5EF4-FFF2-40B4-BE49-F238E27FC236}">
                <a16:creationId xmlns:a16="http://schemas.microsoft.com/office/drawing/2014/main" id="{9984494B-F86B-0A39-1159-E65F02EC3CD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8687" y="1636780"/>
            <a:ext cx="8414230" cy="4615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509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32FE2-44F8-6072-8BB3-C9F68D30F3F0}"/>
              </a:ext>
            </a:extLst>
          </p:cNvPr>
          <p:cNvSpPr>
            <a:spLocks noGrp="1"/>
          </p:cNvSpPr>
          <p:nvPr>
            <p:ph type="title"/>
          </p:nvPr>
        </p:nvSpPr>
        <p:spPr>
          <a:xfrm>
            <a:off x="857655" y="136525"/>
            <a:ext cx="9326563" cy="860560"/>
          </a:xfrm>
        </p:spPr>
        <p:txBody>
          <a:bodyPr>
            <a:normAutofit/>
          </a:bodyPr>
          <a:lstStyle/>
          <a:p>
            <a:pPr algn="ctr"/>
            <a:r>
              <a:rPr lang="en-US" sz="3200" b="1" dirty="0">
                <a:latin typeface="Calibri" panose="020F0502020204030204" pitchFamily="34" charset="0"/>
                <a:ea typeface="Calibri" panose="020F0502020204030204" pitchFamily="34" charset="0"/>
                <a:cs typeface="Calibri" panose="020F0502020204030204" pitchFamily="34" charset="0"/>
              </a:rPr>
              <a:t>Student involvement</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pic>
        <p:nvPicPr>
          <p:cNvPr id="9" name="Afbeelding 1" descr="Afbeelding met tekst, schermopname, software, Computerpictogram&#10;&#10;Automatisch gegenereerde beschrijving">
            <a:extLst>
              <a:ext uri="{FF2B5EF4-FFF2-40B4-BE49-F238E27FC236}">
                <a16:creationId xmlns:a16="http://schemas.microsoft.com/office/drawing/2014/main" id="{E1E70855-4766-BD84-D2DD-85749E10E34C}"/>
              </a:ext>
            </a:extLst>
          </p:cNvPr>
          <p:cNvPicPr>
            <a:picLocks noChangeAspect="1"/>
          </p:cNvPicPr>
          <p:nvPr/>
        </p:nvPicPr>
        <p:blipFill rotWithShape="1">
          <a:blip r:embed="rId3"/>
          <a:srcRect l="27778" t="15297" r="34358" b="12398"/>
          <a:stretch/>
        </p:blipFill>
        <p:spPr bwMode="auto">
          <a:xfrm>
            <a:off x="857654" y="1416500"/>
            <a:ext cx="5238346" cy="5304975"/>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E7E2E1D4-E7F1-D368-6DAC-89EBCB3E2639}"/>
              </a:ext>
            </a:extLst>
          </p:cNvPr>
          <p:cNvSpPr txBox="1"/>
          <p:nvPr/>
        </p:nvSpPr>
        <p:spPr>
          <a:xfrm>
            <a:off x="6395295" y="5353575"/>
            <a:ext cx="4246123" cy="100277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14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Shier, H. (2019). Student voice and children’s rights: Power, empowerment, and “protagonismo”. </a:t>
            </a:r>
            <a:r>
              <a:rPr kumimoji="0" lang="nb-NO" sz="1400" b="0" i="1"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Encyclopedia of teacher education</a:t>
            </a:r>
            <a:r>
              <a:rPr kumimoji="0" lang="nb-NO" sz="14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 1-6.</a:t>
            </a:r>
            <a:endParaRPr kumimoji="0" lang="nl-NL"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97E34397-3E3B-0EE1-5738-E8D30FD42A57}"/>
              </a:ext>
            </a:extLst>
          </p:cNvPr>
          <p:cNvSpPr/>
          <p:nvPr/>
        </p:nvSpPr>
        <p:spPr>
          <a:xfrm>
            <a:off x="348809" y="1187585"/>
            <a:ext cx="6046486" cy="2717665"/>
          </a:xfrm>
          <a:prstGeom prst="ellips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19046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83F5B-E673-85C7-F331-81811A675925}"/>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Preliminary Results</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DA2AB90D-D41F-9FCC-4D8F-E4FCE2D364EE}"/>
              </a:ext>
            </a:extLst>
          </p:cNvPr>
          <p:cNvSpPr>
            <a:spLocks noGrp="1"/>
          </p:cNvSpPr>
          <p:nvPr>
            <p:ph idx="1"/>
          </p:nvPr>
        </p:nvSpPr>
        <p:spPr>
          <a:xfrm>
            <a:off x="1245706" y="2325756"/>
            <a:ext cx="7918174" cy="364248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We talk about student involvement all the time, but we rarely really do it. Now we are actually doing it. </a:t>
            </a:r>
            <a:endParaRPr lang="nl-NL" sz="3200" dirty="0"/>
          </a:p>
        </p:txBody>
      </p:sp>
    </p:spTree>
    <p:extLst>
      <p:ext uri="{BB962C8B-B14F-4D97-AF65-F5344CB8AC3E}">
        <p14:creationId xmlns:p14="http://schemas.microsoft.com/office/powerpoint/2010/main" val="3890136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p:txBody>
          <a:bodyPr>
            <a:normAutofit/>
          </a:bodyPr>
          <a:lstStyle/>
          <a:p>
            <a:r>
              <a:rPr lang="en-US" sz="3200" b="1" dirty="0" err="1">
                <a:latin typeface="Calibri" panose="020F0502020204030204" pitchFamily="34" charset="0"/>
                <a:ea typeface="Calibri" panose="020F0502020204030204" pitchFamily="34" charset="0"/>
                <a:cs typeface="Calibri" panose="020F0502020204030204" pitchFamily="34" charset="0"/>
              </a:rPr>
              <a:t>Overordnede</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og</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konkrete</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Målsettinger</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lstStyle/>
          <a:p>
            <a:pPr>
              <a:lnSpc>
                <a:spcPct val="107000"/>
              </a:lnSpc>
              <a:spcAft>
                <a:spcPts val="800"/>
              </a:spcAft>
            </a:pPr>
            <a:r>
              <a:rPr lang="en-CA" sz="2800" dirty="0">
                <a:effectLst/>
                <a:latin typeface="Calibri" panose="020F0502020204030204" pitchFamily="34" charset="0"/>
                <a:ea typeface="Calibri" panose="020F0502020204030204" pitchFamily="34" charset="0"/>
                <a:cs typeface="Times New Roman" panose="02020603050405020304" pitchFamily="18" charset="0"/>
              </a:rPr>
              <a:t>Each student PLC starts with establishing overall goal based on </a:t>
            </a:r>
            <a:r>
              <a:rPr lang="en-CA" sz="2800" dirty="0" err="1">
                <a:effectLst/>
                <a:latin typeface="Calibri" panose="020F0502020204030204" pitchFamily="34" charset="0"/>
                <a:ea typeface="Calibri" panose="020F0502020204030204" pitchFamily="34" charset="0"/>
                <a:cs typeface="Times New Roman" panose="02020603050405020304" pitchFamily="18" charset="0"/>
              </a:rPr>
              <a:t>SePU</a:t>
            </a:r>
            <a:r>
              <a:rPr lang="en-CA" sz="2800" dirty="0">
                <a:effectLst/>
                <a:latin typeface="Calibri" panose="020F0502020204030204" pitchFamily="34" charset="0"/>
                <a:ea typeface="Calibri" panose="020F0502020204030204" pitchFamily="34" charset="0"/>
                <a:cs typeface="Times New Roman" panose="02020603050405020304" pitchFamily="18" charset="0"/>
              </a:rPr>
              <a:t> survey, teacher collects the input from the students </a:t>
            </a:r>
          </a:p>
          <a:p>
            <a:pPr>
              <a:lnSpc>
                <a:spcPct val="107000"/>
              </a:lnSpc>
              <a:spcAft>
                <a:spcPts val="800"/>
              </a:spcAft>
            </a:pPr>
            <a:r>
              <a:rPr lang="en-CA" sz="2800" dirty="0">
                <a:latin typeface="Calibri" panose="020F0502020204030204" pitchFamily="34" charset="0"/>
                <a:ea typeface="Calibri" panose="020F0502020204030204" pitchFamily="34" charset="0"/>
                <a:cs typeface="Times New Roman" panose="02020603050405020304" pitchFamily="18" charset="0"/>
              </a:rPr>
              <a:t>T</a:t>
            </a:r>
            <a:r>
              <a:rPr lang="en-CA" sz="2800" dirty="0">
                <a:effectLst/>
                <a:latin typeface="Calibri" panose="020F0502020204030204" pitchFamily="34" charset="0"/>
                <a:ea typeface="Calibri" panose="020F0502020204030204" pitchFamily="34" charset="0"/>
                <a:cs typeface="Times New Roman" panose="02020603050405020304" pitchFamily="18" charset="0"/>
              </a:rPr>
              <a:t>eacher decides (level 4) on the goal based on student input or </a:t>
            </a:r>
          </a:p>
          <a:p>
            <a:pPr>
              <a:lnSpc>
                <a:spcPct val="107000"/>
              </a:lnSpc>
              <a:spcAft>
                <a:spcPts val="800"/>
              </a:spcAft>
            </a:pPr>
            <a:r>
              <a:rPr lang="en-CA" sz="2800" dirty="0">
                <a:latin typeface="Calibri" panose="020F0502020204030204" pitchFamily="34" charset="0"/>
                <a:ea typeface="Calibri" panose="020F0502020204030204" pitchFamily="34" charset="0"/>
                <a:cs typeface="Times New Roman" panose="02020603050405020304" pitchFamily="18" charset="0"/>
              </a:rPr>
              <a:t>T</a:t>
            </a:r>
            <a:r>
              <a:rPr lang="en-CA" sz="2800" dirty="0">
                <a:effectLst/>
                <a:latin typeface="Calibri" panose="020F0502020204030204" pitchFamily="34" charset="0"/>
                <a:ea typeface="Calibri" panose="020F0502020204030204" pitchFamily="34" charset="0"/>
                <a:cs typeface="Times New Roman" panose="02020603050405020304" pitchFamily="18" charset="0"/>
              </a:rPr>
              <a:t>eachers and students collectively decide (level 5) on the goal (e.g., via a whole classroom discussion, via voting)</a:t>
            </a:r>
          </a:p>
          <a:p>
            <a:pPr marL="342900" lvl="0" indent="-342900">
              <a:lnSpc>
                <a:spcPct val="107000"/>
              </a:lnSpc>
              <a:spcAft>
                <a:spcPts val="800"/>
              </a:spcAft>
              <a:buFont typeface="+mj-lt"/>
              <a:buAutoNum type="arabicPeriod"/>
            </a:pPr>
            <a:endParaRPr lang="nl-NL" dirty="0"/>
          </a:p>
        </p:txBody>
      </p:sp>
    </p:spTree>
    <p:extLst>
      <p:ext uri="{BB962C8B-B14F-4D97-AF65-F5344CB8AC3E}">
        <p14:creationId xmlns:p14="http://schemas.microsoft.com/office/powerpoint/2010/main" val="220614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200" b="1" dirty="0" err="1">
                <a:latin typeface="Calibri" panose="020F0502020204030204" pitchFamily="34" charset="0"/>
                <a:ea typeface="Calibri" panose="020F0502020204030204" pitchFamily="34" charset="0"/>
                <a:cs typeface="Calibri" panose="020F0502020204030204" pitchFamily="34" charset="0"/>
              </a:rPr>
              <a:t>Overordnede</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dirty="0" err="1">
                <a:latin typeface="Calibri" panose="020F0502020204030204" pitchFamily="34" charset="0"/>
                <a:ea typeface="Calibri" panose="020F0502020204030204" pitchFamily="34" charset="0"/>
                <a:cs typeface="Calibri" panose="020F0502020204030204" pitchFamily="34" charset="0"/>
              </a:rPr>
              <a:t>og</a:t>
            </a:r>
            <a:r>
              <a:rPr lang="en-US" sz="3200" dirty="0">
                <a:latin typeface="Calibri" panose="020F0502020204030204" pitchFamily="34" charset="0"/>
                <a:ea typeface="Calibri" panose="020F0502020204030204" pitchFamily="34" charset="0"/>
                <a:cs typeface="Calibri" panose="020F0502020204030204" pitchFamily="34" charset="0"/>
              </a:rPr>
              <a:t> </a:t>
            </a:r>
            <a:r>
              <a:rPr lang="en-US" sz="3200" dirty="0" err="1">
                <a:latin typeface="Calibri" panose="020F0502020204030204" pitchFamily="34" charset="0"/>
                <a:ea typeface="Calibri" panose="020F0502020204030204" pitchFamily="34" charset="0"/>
                <a:cs typeface="Calibri" panose="020F0502020204030204" pitchFamily="34" charset="0"/>
              </a:rPr>
              <a:t>konkrete</a:t>
            </a:r>
            <a:r>
              <a:rPr lang="en-US" sz="3200" dirty="0">
                <a:latin typeface="Calibri" panose="020F0502020204030204" pitchFamily="34" charset="0"/>
                <a:ea typeface="Calibri" panose="020F0502020204030204" pitchFamily="34" charset="0"/>
                <a:cs typeface="Calibri" panose="020F0502020204030204" pitchFamily="34" charset="0"/>
              </a:rPr>
              <a:t> </a:t>
            </a:r>
            <a:r>
              <a:rPr lang="en-US" sz="3200" dirty="0" err="1">
                <a:latin typeface="Calibri" panose="020F0502020204030204" pitchFamily="34" charset="0"/>
                <a:ea typeface="Calibri" panose="020F0502020204030204" pitchFamily="34" charset="0"/>
                <a:cs typeface="Calibri" panose="020F0502020204030204" pitchFamily="34" charset="0"/>
              </a:rPr>
              <a:t>Målsettinger</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eksempel</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The teacher presents 4 overall goals for the students. The teacher explains the objectives with examples that illustrate the objectives.</a:t>
            </a:r>
          </a:p>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The students talk in their PLCs which of the 4 goals they think is most important.</a:t>
            </a:r>
            <a:endParaRPr lang="en-US" sz="24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400" dirty="0">
                <a:effectLst/>
                <a:latin typeface="Calibri" panose="020F0502020204030204" pitchFamily="34" charset="0"/>
                <a:ea typeface="Calibri" panose="020F0502020204030204" pitchFamily="34" charset="0"/>
                <a:cs typeface="Calibri" panose="020F0502020204030204" pitchFamily="34" charset="0"/>
              </a:rPr>
              <a:t>The students put blue stickers on the goal they think is most important and red on what they think is second most important</a:t>
            </a:r>
          </a:p>
          <a:p>
            <a:pPr>
              <a:lnSpc>
                <a:spcPct val="107000"/>
              </a:lnSpc>
              <a:spcAft>
                <a:spcPts val="800"/>
              </a:spcAft>
            </a:pPr>
            <a:r>
              <a:rPr lang="en-US" sz="2400" dirty="0">
                <a:latin typeface="Calibri" panose="020F0502020204030204" pitchFamily="34" charset="0"/>
                <a:ea typeface="Calibri" panose="020F0502020204030204" pitchFamily="34" charset="0"/>
                <a:cs typeface="Calibri" panose="020F0502020204030204" pitchFamily="34" charset="0"/>
              </a:rPr>
              <a:t>Topics: wellbeing, motivation, and low levels of learning.  </a:t>
            </a:r>
          </a:p>
          <a:p>
            <a:pPr>
              <a:lnSpc>
                <a:spcPct val="107000"/>
              </a:lnSpc>
              <a:spcAft>
                <a:spcPts val="800"/>
              </a:spcAft>
            </a:pPr>
            <a:endParaRPr lang="nl-NL"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5413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p:txBody>
          <a:bodyPr>
            <a:normAutofit/>
          </a:bodyPr>
          <a:lstStyle/>
          <a:p>
            <a:r>
              <a:rPr lang="en-US" sz="3200" b="1" dirty="0" err="1">
                <a:latin typeface="Calibri" panose="020F0502020204030204" pitchFamily="34" charset="0"/>
                <a:ea typeface="Calibri" panose="020F0502020204030204" pitchFamily="34" charset="0"/>
                <a:cs typeface="Calibri" panose="020F0502020204030204" pitchFamily="34" charset="0"/>
              </a:rPr>
              <a:t>Innhenting</a:t>
            </a:r>
            <a:r>
              <a:rPr lang="en-US" sz="3200" b="1" dirty="0">
                <a:latin typeface="Calibri" panose="020F0502020204030204" pitchFamily="34" charset="0"/>
                <a:ea typeface="Calibri" panose="020F0502020204030204" pitchFamily="34" charset="0"/>
                <a:cs typeface="Calibri" panose="020F0502020204030204" pitchFamily="34" charset="0"/>
              </a:rPr>
              <a:t> av data/</a:t>
            </a:r>
            <a:r>
              <a:rPr lang="en-US" sz="3200" b="1" dirty="0" err="1">
                <a:latin typeface="Calibri" panose="020F0502020204030204" pitchFamily="34" charset="0"/>
                <a:ea typeface="Calibri" panose="020F0502020204030204" pitchFamily="34" charset="0"/>
                <a:cs typeface="Calibri" panose="020F0502020204030204" pitchFamily="34" charset="0"/>
              </a:rPr>
              <a:t>informasjon</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fontScale="92500" lnSpcReduction="10000"/>
          </a:bodyPr>
          <a:lstStyle/>
          <a:p>
            <a:pPr>
              <a:lnSpc>
                <a:spcPct val="107000"/>
              </a:lnSpc>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Quantitative (e.g., surveys, assessment results) and qualitative data (e.g., classroom observations, interviews). </a:t>
            </a:r>
          </a:p>
          <a:p>
            <a:pPr>
              <a:lnSpc>
                <a:spcPct val="107000"/>
              </a:lnSpc>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Data quality check.</a:t>
            </a:r>
          </a:p>
          <a:p>
            <a:pPr>
              <a:lnSpc>
                <a:spcPct val="107000"/>
              </a:lnSpc>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teacher (level 4) or the student PLCs together with the teacher (level 5) decide which data to collect and how to verify the quality of the collected data. </a:t>
            </a:r>
          </a:p>
          <a:p>
            <a:pPr>
              <a:lnSpc>
                <a:spcPct val="107000"/>
              </a:lnSpc>
              <a:spcAft>
                <a:spcPts val="800"/>
              </a:spcAft>
            </a:pPr>
            <a:r>
              <a:rPr lang="en-US" sz="2400" dirty="0">
                <a:latin typeface="Calibri" panose="020F0502020204030204" pitchFamily="34" charset="0"/>
                <a:ea typeface="Calibri" panose="020F0502020204030204" pitchFamily="34" charset="0"/>
                <a:cs typeface="Calibri" panose="020F0502020204030204" pitchFamily="34" charset="0"/>
              </a:rPr>
              <a:t>One of the participants: “We were surprised that students were actually able to understand the numbers and graphs from the survey and were able to reflect on it”. </a:t>
            </a:r>
          </a:p>
          <a:p>
            <a:pPr>
              <a:lnSpc>
                <a:spcPct val="107000"/>
              </a:lnSpc>
              <a:spcAft>
                <a:spcPts val="800"/>
              </a:spcAft>
            </a:pPr>
            <a:endParaRPr lang="nl-NL" dirty="0"/>
          </a:p>
        </p:txBody>
      </p:sp>
    </p:spTree>
    <p:extLst>
      <p:ext uri="{BB962C8B-B14F-4D97-AF65-F5344CB8AC3E}">
        <p14:creationId xmlns:p14="http://schemas.microsoft.com/office/powerpoint/2010/main" val="936011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p:txBody>
          <a:bodyPr>
            <a:normAutofit/>
          </a:bodyPr>
          <a:lstStyle/>
          <a:p>
            <a:r>
              <a:rPr lang="en-US" sz="3200" b="1" dirty="0" err="1">
                <a:latin typeface="Calibri" panose="020F0502020204030204" pitchFamily="34" charset="0"/>
                <a:ea typeface="Calibri" panose="020F0502020204030204" pitchFamily="34" charset="0"/>
                <a:cs typeface="Calibri" panose="020F0502020204030204" pitchFamily="34" charset="0"/>
              </a:rPr>
              <a:t>Problemformulering</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lnSpcReduction="10000"/>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Related to the overall purpose and based on the data collected, a final problem and goal are formulated. </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Each student PLC can individually formulate a problem definition and goal, after which all the problems are collectively discussed in the classroom and a final shared problem definition and goal is formulated by the teacher (level 4) or the teachers and students together (level 5). </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Problem definitions are often phrased in the form of statements or why questions. Goals need to be measurable.</a:t>
            </a:r>
            <a:endParaRPr lang="nl-NL" dirty="0"/>
          </a:p>
        </p:txBody>
      </p:sp>
    </p:spTree>
    <p:extLst>
      <p:ext uri="{BB962C8B-B14F-4D97-AF65-F5344CB8AC3E}">
        <p14:creationId xmlns:p14="http://schemas.microsoft.com/office/powerpoint/2010/main" val="1355175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Analyse av </a:t>
            </a:r>
            <a:r>
              <a:rPr lang="en-US" sz="3200" b="1" dirty="0" err="1">
                <a:latin typeface="Calibri" panose="020F0502020204030204" pitchFamily="34" charset="0"/>
                <a:ea typeface="Calibri" panose="020F0502020204030204" pitchFamily="34" charset="0"/>
                <a:cs typeface="Calibri" panose="020F0502020204030204" pitchFamily="34" charset="0"/>
              </a:rPr>
              <a:t>opprettholdende</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faktorer</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Each PLC in the class can formulate possible factors that contribute to the problem and the data needed to investigate this. Then all the PLCs present this to each other. </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After the presentations, the teacher can decide (level 4) which PLC is going to be responsible for investigating which possible causes and which data to collect or</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Teachers and students could together decide (level 5) on which PLC investigates which possible causes. </a:t>
            </a:r>
            <a:endParaRPr lang="nl-NL" dirty="0"/>
          </a:p>
        </p:txBody>
      </p:sp>
    </p:spTree>
    <p:extLst>
      <p:ext uri="{BB962C8B-B14F-4D97-AF65-F5344CB8AC3E}">
        <p14:creationId xmlns:p14="http://schemas.microsoft.com/office/powerpoint/2010/main" val="469652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Analyse av </a:t>
            </a:r>
            <a:r>
              <a:rPr lang="en-US" sz="3200" b="1" dirty="0" err="1">
                <a:latin typeface="Calibri" panose="020F0502020204030204" pitchFamily="34" charset="0"/>
                <a:ea typeface="Calibri" panose="020F0502020204030204" pitchFamily="34" charset="0"/>
                <a:cs typeface="Calibri" panose="020F0502020204030204" pitchFamily="34" charset="0"/>
              </a:rPr>
              <a:t>opprettholdende</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faktorer</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eksempel</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fontScale="92500"/>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Students developed interview schedules and interviewed each other. </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Results analyzed and grouped in different categories with the support of teacher.</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Together with their teacher they decided on which factors to focus </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Contributing factors: boring lessons, lack of feedback from the teacher, too many distractions in the classroom (too much noise), and explanations not always being clear. </a:t>
            </a:r>
            <a:endParaRPr lang="nl-NL"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83027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0EA63B91-369E-0828-D6EE-A64073D99747}"/>
              </a:ext>
            </a:extLst>
          </p:cNvPr>
          <p:cNvPicPr>
            <a:picLocks noGrp="1" noChangeAspect="1"/>
          </p:cNvPicPr>
          <p:nvPr>
            <p:ph idx="1"/>
          </p:nvPr>
        </p:nvPicPr>
        <p:blipFill>
          <a:blip r:embed="rId2"/>
          <a:stretch>
            <a:fillRect/>
          </a:stretch>
        </p:blipFill>
        <p:spPr>
          <a:xfrm>
            <a:off x="567339" y="1841277"/>
            <a:ext cx="6024475" cy="4351338"/>
          </a:xfrm>
          <a:prstGeom prst="rect">
            <a:avLst/>
          </a:prstGeom>
        </p:spPr>
      </p:pic>
      <p:pic>
        <p:nvPicPr>
          <p:cNvPr id="5" name="Bilde 4">
            <a:extLst>
              <a:ext uri="{FF2B5EF4-FFF2-40B4-BE49-F238E27FC236}">
                <a16:creationId xmlns:a16="http://schemas.microsoft.com/office/drawing/2014/main" id="{4E421287-497E-4E0A-1A72-A9803853A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14" y="365125"/>
            <a:ext cx="3984443" cy="3849330"/>
          </a:xfrm>
          <a:prstGeom prst="rect">
            <a:avLst/>
          </a:prstGeom>
        </p:spPr>
      </p:pic>
    </p:spTree>
    <p:extLst>
      <p:ext uri="{BB962C8B-B14F-4D97-AF65-F5344CB8AC3E}">
        <p14:creationId xmlns:p14="http://schemas.microsoft.com/office/powerpoint/2010/main" val="34298879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Utvikling av </a:t>
            </a:r>
            <a:r>
              <a:rPr lang="en-US" sz="3200" b="1" dirty="0" err="1">
                <a:latin typeface="Calibri" panose="020F0502020204030204" pitchFamily="34" charset="0"/>
                <a:ea typeface="Calibri" panose="020F0502020204030204" pitchFamily="34" charset="0"/>
                <a:cs typeface="Calibri" panose="020F0502020204030204" pitchFamily="34" charset="0"/>
              </a:rPr>
              <a:t>strategier</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og</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tiltak</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The development of strategies is based on the analysis of contributing factors. </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Select strategies based on research is advised. </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Student PLCs brainstorm about strategies based on identified sustaining factors or select from a top-3 suggested by teachers and/or school leaders. Either the he teacher ultimately decides which strategies are going to be implemented (level 4) or this is collectively decided (level 5). </a:t>
            </a:r>
            <a:endParaRPr lang="nl-NL" dirty="0"/>
          </a:p>
        </p:txBody>
      </p:sp>
    </p:spTree>
    <p:extLst>
      <p:ext uri="{BB962C8B-B14F-4D97-AF65-F5344CB8AC3E}">
        <p14:creationId xmlns:p14="http://schemas.microsoft.com/office/powerpoint/2010/main" val="3915568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AFC766-B069-F293-BF81-57E023784C48}"/>
              </a:ext>
            </a:extLst>
          </p:cNvPr>
          <p:cNvSpPr>
            <a:spLocks noGrp="1"/>
          </p:cNvSpPr>
          <p:nvPr>
            <p:ph type="title"/>
          </p:nvPr>
        </p:nvSpPr>
        <p:spPr>
          <a:xfrm>
            <a:off x="677334" y="609600"/>
            <a:ext cx="8596668" cy="1320800"/>
          </a:xfrm>
        </p:spPr>
        <p:txBody>
          <a:bodyPr anchor="t">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Utvikling av </a:t>
            </a:r>
            <a:r>
              <a:rPr lang="en-US" sz="3200" b="1" dirty="0" err="1">
                <a:latin typeface="Calibri" panose="020F0502020204030204" pitchFamily="34" charset="0"/>
                <a:ea typeface="Calibri" panose="020F0502020204030204" pitchFamily="34" charset="0"/>
                <a:cs typeface="Calibri" panose="020F0502020204030204" pitchFamily="34" charset="0"/>
              </a:rPr>
              <a:t>strategier</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og</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tiltak</a:t>
            </a:r>
            <a:endParaRPr lang="nb-NO" sz="3200" dirty="0"/>
          </a:p>
        </p:txBody>
      </p:sp>
      <p:sp>
        <p:nvSpPr>
          <p:cNvPr id="3" name="Plassholder for innhold 2">
            <a:extLst>
              <a:ext uri="{FF2B5EF4-FFF2-40B4-BE49-F238E27FC236}">
                <a16:creationId xmlns:a16="http://schemas.microsoft.com/office/drawing/2014/main" id="{68D2B393-E1C7-F27B-E9B7-06AC5DC04FAD}"/>
              </a:ext>
            </a:extLst>
          </p:cNvPr>
          <p:cNvSpPr>
            <a:spLocks noGrp="1"/>
          </p:cNvSpPr>
          <p:nvPr>
            <p:ph idx="1"/>
          </p:nvPr>
        </p:nvSpPr>
        <p:spPr>
          <a:xfrm>
            <a:off x="7451064" y="1685120"/>
            <a:ext cx="2934714" cy="4605614"/>
          </a:xfrm>
        </p:spPr>
        <p:txBody>
          <a:bodyPr>
            <a:normAutofit fontScale="92500" lnSpcReduction="10000"/>
          </a:bodyPr>
          <a:lstStyle/>
          <a:p>
            <a:r>
              <a:rPr lang="nb-NO" dirty="0">
                <a:latin typeface="Calibri" panose="020F0502020204030204" pitchFamily="34" charset="0"/>
                <a:ea typeface="Calibri" panose="020F0502020204030204" pitchFamily="34" charset="0"/>
                <a:cs typeface="Calibri" panose="020F0502020204030204" pitchFamily="34" charset="0"/>
              </a:rPr>
              <a:t>After finding the contributing factors, the students wrote examples of actions for every sustaining factor</a:t>
            </a:r>
          </a:p>
          <a:p>
            <a:r>
              <a:rPr lang="nb-NO" dirty="0">
                <a:latin typeface="Calibri" panose="020F0502020204030204" pitchFamily="34" charset="0"/>
                <a:ea typeface="Calibri" panose="020F0502020204030204" pitchFamily="34" charset="0"/>
                <a:cs typeface="Calibri" panose="020F0502020204030204" pitchFamily="34" charset="0"/>
              </a:rPr>
              <a:t>Students worked in PLCs</a:t>
            </a:r>
          </a:p>
          <a:p>
            <a:r>
              <a:rPr lang="nb-NO" dirty="0">
                <a:latin typeface="Calibri" panose="020F0502020204030204" pitchFamily="34" charset="0"/>
                <a:ea typeface="Calibri" panose="020F0502020204030204" pitchFamily="34" charset="0"/>
                <a:cs typeface="Calibri" panose="020F0502020204030204" pitchFamily="34" charset="0"/>
              </a:rPr>
              <a:t>Moved around on stations</a:t>
            </a:r>
          </a:p>
          <a:p>
            <a:r>
              <a:rPr lang="nb-NO" dirty="0">
                <a:latin typeface="Calibri" panose="020F0502020204030204" pitchFamily="34" charset="0"/>
                <a:ea typeface="Calibri" panose="020F0502020204030204" pitchFamily="34" charset="0"/>
                <a:cs typeface="Calibri" panose="020F0502020204030204" pitchFamily="34" charset="0"/>
              </a:rPr>
              <a:t>Everyone wrote something on each paper </a:t>
            </a:r>
          </a:p>
        </p:txBody>
      </p:sp>
      <p:pic>
        <p:nvPicPr>
          <p:cNvPr id="4" name="Bilde 3">
            <a:extLst>
              <a:ext uri="{FF2B5EF4-FFF2-40B4-BE49-F238E27FC236}">
                <a16:creationId xmlns:a16="http://schemas.microsoft.com/office/drawing/2014/main" id="{0A2E30F2-4CD8-6897-0712-8E60B43F4229}"/>
              </a:ext>
            </a:extLst>
          </p:cNvPr>
          <p:cNvPicPr>
            <a:picLocks noChangeAspect="1"/>
          </p:cNvPicPr>
          <p:nvPr/>
        </p:nvPicPr>
        <p:blipFill rotWithShape="1">
          <a:blip r:embed="rId2"/>
          <a:srcRect l="5914" r="7127" b="1"/>
          <a:stretch/>
        </p:blipFill>
        <p:spPr>
          <a:xfrm>
            <a:off x="832954" y="1685119"/>
            <a:ext cx="6618110" cy="4737574"/>
          </a:xfrm>
          <a:prstGeom prst="rect">
            <a:avLst/>
          </a:prstGeom>
        </p:spPr>
      </p:pic>
    </p:spTree>
    <p:extLst>
      <p:ext uri="{BB962C8B-B14F-4D97-AF65-F5344CB8AC3E}">
        <p14:creationId xmlns:p14="http://schemas.microsoft.com/office/powerpoint/2010/main" val="3676492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600" b="1" dirty="0">
                <a:latin typeface="Calibri" panose="020F0502020204030204" pitchFamily="34" charset="0"/>
                <a:ea typeface="Calibri" panose="020F0502020204030204" pitchFamily="34" charset="0"/>
                <a:cs typeface="Calibri" panose="020F0502020204030204" pitchFamily="34" charset="0"/>
              </a:rPr>
              <a:t>Gjennomføring av </a:t>
            </a:r>
            <a:r>
              <a:rPr lang="en-US" sz="3600" b="1" dirty="0" err="1">
                <a:latin typeface="Calibri" panose="020F0502020204030204" pitchFamily="34" charset="0"/>
                <a:ea typeface="Calibri" panose="020F0502020204030204" pitchFamily="34" charset="0"/>
                <a:cs typeface="Calibri" panose="020F0502020204030204" pitchFamily="34" charset="0"/>
              </a:rPr>
              <a:t>valgte</a:t>
            </a:r>
            <a:r>
              <a:rPr lang="en-US" sz="3600" b="1" dirty="0">
                <a:latin typeface="Calibri" panose="020F0502020204030204" pitchFamily="34" charset="0"/>
                <a:ea typeface="Calibri" panose="020F0502020204030204" pitchFamily="34" charset="0"/>
                <a:cs typeface="Calibri" panose="020F0502020204030204" pitchFamily="34" charset="0"/>
              </a:rPr>
              <a:t> </a:t>
            </a:r>
            <a:r>
              <a:rPr lang="en-US" sz="3600" b="1" dirty="0" err="1">
                <a:latin typeface="Calibri" panose="020F0502020204030204" pitchFamily="34" charset="0"/>
                <a:ea typeface="Calibri" panose="020F0502020204030204" pitchFamily="34" charset="0"/>
                <a:cs typeface="Calibri" panose="020F0502020204030204" pitchFamily="34" charset="0"/>
              </a:rPr>
              <a:t>tiltak</a:t>
            </a:r>
            <a:endParaRPr lang="nl-NL" sz="36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When planning the implementation of strategies, careful consideration should be given to how they will be executed, who will be responsible for their implementation, and when they will be carried out. </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The teacher can plan and implement these strategies together with the student PLCs. Here is can again be the teacher who ultimately decides this (level 4) or this can be done with the students (level 5). </a:t>
            </a:r>
            <a:endParaRPr lang="nl-NL" dirty="0"/>
          </a:p>
        </p:txBody>
      </p:sp>
    </p:spTree>
    <p:extLst>
      <p:ext uri="{BB962C8B-B14F-4D97-AF65-F5344CB8AC3E}">
        <p14:creationId xmlns:p14="http://schemas.microsoft.com/office/powerpoint/2010/main" val="1337343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600" b="1" dirty="0">
                <a:latin typeface="Calibri" panose="020F0502020204030204" pitchFamily="34" charset="0"/>
                <a:ea typeface="Calibri" panose="020F0502020204030204" pitchFamily="34" charset="0"/>
                <a:cs typeface="Calibri" panose="020F0502020204030204" pitchFamily="34" charset="0"/>
              </a:rPr>
              <a:t>Gjennomføring av </a:t>
            </a:r>
            <a:r>
              <a:rPr lang="en-US" sz="3600" b="1" dirty="0" err="1">
                <a:latin typeface="Calibri" panose="020F0502020204030204" pitchFamily="34" charset="0"/>
                <a:ea typeface="Calibri" panose="020F0502020204030204" pitchFamily="34" charset="0"/>
                <a:cs typeface="Calibri" panose="020F0502020204030204" pitchFamily="34" charset="0"/>
              </a:rPr>
              <a:t>valgte</a:t>
            </a:r>
            <a:r>
              <a:rPr lang="en-US" sz="3600" b="1" dirty="0">
                <a:latin typeface="Calibri" panose="020F0502020204030204" pitchFamily="34" charset="0"/>
                <a:ea typeface="Calibri" panose="020F0502020204030204" pitchFamily="34" charset="0"/>
                <a:cs typeface="Calibri" panose="020F0502020204030204" pitchFamily="34" charset="0"/>
              </a:rPr>
              <a:t> </a:t>
            </a:r>
            <a:r>
              <a:rPr lang="en-US" sz="3600" b="1" dirty="0" err="1">
                <a:latin typeface="Calibri" panose="020F0502020204030204" pitchFamily="34" charset="0"/>
                <a:ea typeface="Calibri" panose="020F0502020204030204" pitchFamily="34" charset="0"/>
                <a:cs typeface="Calibri" panose="020F0502020204030204" pitchFamily="34" charset="0"/>
              </a:rPr>
              <a:t>tiltak</a:t>
            </a:r>
            <a:r>
              <a:rPr lang="en-US" sz="3600" b="1" dirty="0">
                <a:latin typeface="Calibri" panose="020F0502020204030204" pitchFamily="34" charset="0"/>
                <a:ea typeface="Calibri" panose="020F0502020204030204" pitchFamily="34" charset="0"/>
                <a:cs typeface="Calibri" panose="020F0502020204030204" pitchFamily="34" charset="0"/>
              </a:rPr>
              <a:t> </a:t>
            </a:r>
            <a:r>
              <a:rPr lang="en-US" sz="3600" b="1" dirty="0" err="1">
                <a:latin typeface="Calibri" panose="020F0502020204030204" pitchFamily="34" charset="0"/>
                <a:ea typeface="Calibri" panose="020F0502020204030204" pitchFamily="34" charset="0"/>
                <a:cs typeface="Calibri" panose="020F0502020204030204" pitchFamily="34" charset="0"/>
              </a:rPr>
              <a:t>eksempel</a:t>
            </a:r>
            <a:endParaRPr lang="nl-NL" sz="36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fontScale="92500" lnSpcReduction="20000"/>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Based on the contributing factors, the student PLCs formulated possible actions </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One teacher made a link to research</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Example strategies: more variation in activities (e.g., writing, a game, a video), more adaptive teaching (in the words of the students: explaining things in more different ways), more outside learning, more project work, more and different types of feedback (e.g., written and oral feedback, peer feedback), more group activities and cooperative learning, more breaks (i.e., paced lessons), and connecting homework more to what the students do at school. </a:t>
            </a:r>
            <a:endParaRPr lang="nl-NL"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42976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200" b="1" dirty="0" err="1">
                <a:latin typeface="Calibri" panose="020F0502020204030204" pitchFamily="34" charset="0"/>
                <a:ea typeface="Calibri" panose="020F0502020204030204" pitchFamily="34" charset="0"/>
                <a:cs typeface="Calibri" panose="020F0502020204030204" pitchFamily="34" charset="0"/>
              </a:rPr>
              <a:t>Evaluering</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Planning and conducting an evaluation of the work performed increase the likelihood of realizing new practices.</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Regardless of whether the goals are achieved or not, it is important to evaluate the potential reasons for this.</a:t>
            </a:r>
          </a:p>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 In this step, for example each student PLC can develop an evaluation plan, and then the teacher decides who does what (level 4) or teacher and students do this together (level 5).</a:t>
            </a:r>
            <a:endParaRPr lang="nl-NL" dirty="0"/>
          </a:p>
        </p:txBody>
      </p:sp>
    </p:spTree>
    <p:extLst>
      <p:ext uri="{BB962C8B-B14F-4D97-AF65-F5344CB8AC3E}">
        <p14:creationId xmlns:p14="http://schemas.microsoft.com/office/powerpoint/2010/main" val="620021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200" b="1" dirty="0" err="1">
                <a:latin typeface="Calibri" panose="020F0502020204030204" pitchFamily="34" charset="0"/>
                <a:ea typeface="Calibri" panose="020F0502020204030204" pitchFamily="34" charset="0"/>
                <a:cs typeface="Calibri" panose="020F0502020204030204" pitchFamily="34" charset="0"/>
              </a:rPr>
              <a:t>Evaluering</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b="1" dirty="0" err="1">
                <a:latin typeface="Calibri" panose="020F0502020204030204" pitchFamily="34" charset="0"/>
                <a:ea typeface="Calibri" panose="020F0502020204030204" pitchFamily="34" charset="0"/>
                <a:cs typeface="Calibri" panose="020F0502020204030204" pitchFamily="34" charset="0"/>
              </a:rPr>
              <a:t>eksempel</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Schools are in the evaluation phase. </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At the last seminar: They were all very enthusiastic and wanted to continue with this work. </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One of the participants stated: “Students indicted that they never realized why they had to fill out these surveys, but now they get it and now they are demanding that they also want to be involved in the use of it. And it helps the school in getting better”.  </a:t>
            </a:r>
            <a:endParaRPr lang="nl-NL"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58283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Et bilde som inneholder tekst, brev, skjermbilde, dokument&#10;&#10;Automatisk generert beskrivelse">
            <a:extLst>
              <a:ext uri="{FF2B5EF4-FFF2-40B4-BE49-F238E27FC236}">
                <a16:creationId xmlns:a16="http://schemas.microsoft.com/office/drawing/2014/main" id="{83E6C89A-AC75-0579-4E8B-956EADCB7A0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03112" y="508888"/>
            <a:ext cx="3968304" cy="5078095"/>
          </a:xfrm>
        </p:spPr>
      </p:pic>
      <p:pic>
        <p:nvPicPr>
          <p:cNvPr id="8" name="Plassholder for innhold 7" descr="Et bilde som inneholder tekst, brev, papir, skjermbilde&#10;&#10;Automatisk generert beskrivelse">
            <a:extLst>
              <a:ext uri="{FF2B5EF4-FFF2-40B4-BE49-F238E27FC236}">
                <a16:creationId xmlns:a16="http://schemas.microsoft.com/office/drawing/2014/main" id="{BE160494-0F1F-F5C8-7A1C-E4693187F4D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65648" y="872266"/>
            <a:ext cx="4648200" cy="4815302"/>
          </a:xfrm>
        </p:spPr>
      </p:pic>
    </p:spTree>
    <p:extLst>
      <p:ext uri="{BB962C8B-B14F-4D97-AF65-F5344CB8AC3E}">
        <p14:creationId xmlns:p14="http://schemas.microsoft.com/office/powerpoint/2010/main" val="5258370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5F9800-D22E-0A66-89B5-0E89E99AB979}"/>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Our evaluation: Students</a:t>
            </a:r>
            <a:endParaRPr lang="nb-NO"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701FF554-1CB1-B0B6-CD03-7DB02B0BE289}"/>
              </a:ext>
            </a:extLst>
          </p:cNvPr>
          <p:cNvSpPr>
            <a:spLocks noGrp="1"/>
          </p:cNvSpPr>
          <p:nvPr>
            <p:ph idx="1"/>
          </p:nvPr>
        </p:nvSpPr>
        <p:spPr/>
        <p:txBody>
          <a:bodyPr>
            <a:normAutofit fontScale="92500" lnSpcReduction="20000"/>
          </a:bodyPr>
          <a:lstStyle/>
          <a:p>
            <a:r>
              <a:rPr lang="en-US" sz="2800" dirty="0">
                <a:latin typeface="Calibri" panose="020F0502020204030204" pitchFamily="34" charset="0"/>
                <a:ea typeface="Calibri" panose="020F0502020204030204" pitchFamily="34" charset="0"/>
                <a:cs typeface="Calibri" panose="020F0502020204030204" pitchFamily="34" charset="0"/>
              </a:rPr>
              <a:t>“Because then the pupils can help decide how the climate should be at school, for example. So that everyone gets a better school day.” </a:t>
            </a:r>
          </a:p>
          <a:p>
            <a:r>
              <a:rPr lang="en-US" sz="2800" dirty="0">
                <a:latin typeface="Calibri" panose="020F0502020204030204" pitchFamily="34" charset="0"/>
                <a:ea typeface="Calibri" panose="020F0502020204030204" pitchFamily="34" charset="0"/>
                <a:cs typeface="Calibri" panose="020F0502020204030204" pitchFamily="34" charset="0"/>
              </a:rPr>
              <a:t>“Then we can decide how we want it to be in our class, with rules and things like that.” </a:t>
            </a:r>
          </a:p>
          <a:p>
            <a:r>
              <a:rPr lang="en-US" sz="2800" dirty="0">
                <a:latin typeface="Calibri" panose="020F0502020204030204" pitchFamily="34" charset="0"/>
                <a:ea typeface="Calibri" panose="020F0502020204030204" pitchFamily="34" charset="0"/>
                <a:cs typeface="Calibri" panose="020F0502020204030204" pitchFamily="34" charset="0"/>
              </a:rPr>
              <a:t>“I guess we get to decide a bit, so it's not just a rule that no one bothers to follow in class. That it is not just the teacher who hopes that the rule will be followed, but that students can help to, for example, decide a little bit of how this rule should be followed.”</a:t>
            </a:r>
          </a:p>
          <a:p>
            <a:r>
              <a:rPr lang="en-US" sz="2800" dirty="0">
                <a:latin typeface="Calibri" panose="020F0502020204030204" pitchFamily="34" charset="0"/>
                <a:ea typeface="Calibri" panose="020F0502020204030204" pitchFamily="34" charset="0"/>
                <a:cs typeface="Calibri" panose="020F0502020204030204" pitchFamily="34" charset="0"/>
              </a:rPr>
              <a:t>“Because then we will both see how we are all doing in our class, and what we are not so good at, we can fix that as we have done now.” </a:t>
            </a:r>
          </a:p>
          <a:p>
            <a:r>
              <a:rPr lang="en-US" sz="2800" dirty="0">
                <a:latin typeface="Calibri" panose="020F0502020204030204" pitchFamily="34" charset="0"/>
                <a:ea typeface="Calibri" panose="020F0502020204030204" pitchFamily="34" charset="0"/>
                <a:cs typeface="Calibri" panose="020F0502020204030204" pitchFamily="34" charset="0"/>
              </a:rPr>
              <a:t>“Yes, so that we get better at it”</a:t>
            </a:r>
            <a:endParaRPr lang="nb-NO"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46025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215983-26F3-D8A9-7580-F1F284B0029B}"/>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Our evaluation: Teachers</a:t>
            </a:r>
            <a:endParaRPr lang="nb-NO"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3E95ACAB-F0CF-8A90-1598-2E55628EF4B6}"/>
              </a:ext>
            </a:extLst>
          </p:cNvPr>
          <p:cNvSpPr>
            <a:spLocks noGrp="1"/>
          </p:cNvSpPr>
          <p:nvPr>
            <p:ph idx="1"/>
          </p:nvPr>
        </p:nvSpPr>
        <p:spPr/>
        <p:txBody>
          <a:bodyPr/>
          <a:lstStyle/>
          <a:p>
            <a:r>
              <a:rPr lang="en-US" dirty="0"/>
              <a:t>Benefits for students: ”The ownership relationship. I think that they will be more engaged in something they do themselves than if we had come up with it. Otherwise, it would not have been so successful. Also, the understanding of the process, that it is not always so easy when you decide and make choices. And that everyone gets to say their opinion, that everyone is heard, and that everyone gets to hear what the others think.”</a:t>
            </a:r>
            <a:endParaRPr lang="nb-NO" dirty="0"/>
          </a:p>
        </p:txBody>
      </p:sp>
    </p:spTree>
    <p:extLst>
      <p:ext uri="{BB962C8B-B14F-4D97-AF65-F5344CB8AC3E}">
        <p14:creationId xmlns:p14="http://schemas.microsoft.com/office/powerpoint/2010/main" val="23390353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246E73-7925-A326-B155-9766C974CC89}"/>
              </a:ext>
            </a:extLst>
          </p:cNvPr>
          <p:cNvSpPr>
            <a:spLocks noGrp="1"/>
          </p:cNvSpPr>
          <p:nvPr>
            <p:ph type="title"/>
          </p:nvPr>
        </p:nvSpPr>
        <p:spPr/>
        <p:txBody>
          <a:bodyPr>
            <a:normAutofit/>
          </a:bodyPr>
          <a:lstStyle/>
          <a:p>
            <a:r>
              <a:rPr lang="nb-NO" sz="3200" b="1" dirty="0">
                <a:latin typeface="Calibri" panose="020F0502020204030204" pitchFamily="34" charset="0"/>
                <a:ea typeface="Calibri" panose="020F0502020204030204" pitchFamily="34" charset="0"/>
                <a:cs typeface="Calibri" panose="020F0502020204030204" pitchFamily="34" charset="0"/>
              </a:rPr>
              <a:t>Our evaluation: Teachers</a:t>
            </a:r>
          </a:p>
        </p:txBody>
      </p:sp>
      <p:sp>
        <p:nvSpPr>
          <p:cNvPr id="3" name="Plassholder for innhold 2">
            <a:extLst>
              <a:ext uri="{FF2B5EF4-FFF2-40B4-BE49-F238E27FC236}">
                <a16:creationId xmlns:a16="http://schemas.microsoft.com/office/drawing/2014/main" id="{1BF318BE-8135-6D4C-F63C-07B4AD3712AE}"/>
              </a:ext>
            </a:extLst>
          </p:cNvPr>
          <p:cNvSpPr>
            <a:spLocks noGrp="1"/>
          </p:cNvSpPr>
          <p:nvPr>
            <p:ph idx="1"/>
          </p:nvPr>
        </p:nvSpPr>
        <p:spPr/>
        <p:txBody>
          <a:bodyPr>
            <a:norm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Satisfaction with the intervention: “ I am so satisfied that there has been a change, and that the students have seen it themselves, even if it has been a bit of hard work for them along the way. And that is really the most important thing, that there is a change, and that they (the students) are aware of what and why, that there are questions or data we use that the students have answered. That the students see that we are addressing surveys they have answered, and that we (teachers) are working together with the students on the results.”</a:t>
            </a:r>
            <a:endParaRPr lang="nb-NO"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57195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AD94-39A1-9397-E2A3-A45C34B07175}"/>
              </a:ext>
            </a:extLst>
          </p:cNvPr>
          <p:cNvSpPr>
            <a:spLocks noGrp="1"/>
          </p:cNvSpPr>
          <p:nvPr>
            <p:ph type="title"/>
          </p:nvPr>
        </p:nvSpPr>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PULSE in your school?</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4CC85EF-816C-0500-C8BB-69015F7EAA49}"/>
              </a:ext>
            </a:extLst>
          </p:cNvPr>
          <p:cNvSpPr>
            <a:spLocks noGrp="1"/>
          </p:cNvSpPr>
          <p:nvPr>
            <p:ph idx="1"/>
          </p:nvPr>
        </p:nvSpPr>
        <p:spPr/>
        <p:txBody>
          <a:bodyPr>
            <a:norm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In groups of 2-4: Would this work in your school? Why (not)</a:t>
            </a:r>
          </a:p>
          <a:p>
            <a:r>
              <a:rPr lang="en-US" sz="2800" dirty="0">
                <a:latin typeface="Calibri" panose="020F0502020204030204" pitchFamily="34" charset="0"/>
                <a:ea typeface="Calibri" panose="020F0502020204030204" pitchFamily="34" charset="0"/>
                <a:cs typeface="Calibri" panose="020F0502020204030204" pitchFamily="34" charset="0"/>
              </a:rPr>
              <a:t>What are conditions for success?</a:t>
            </a:r>
            <a:endParaRPr lang="nl-NL"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50230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F391-FF3B-732E-44CC-40C6433F4463}"/>
              </a:ext>
            </a:extLst>
          </p:cNvPr>
          <p:cNvSpPr>
            <a:spLocks noGrp="1"/>
          </p:cNvSpPr>
          <p:nvPr>
            <p:ph type="title"/>
          </p:nvPr>
        </p:nvSpPr>
        <p:spPr>
          <a:xfrm>
            <a:off x="838200" y="365125"/>
            <a:ext cx="9672376" cy="1325563"/>
          </a:xfrm>
        </p:spPr>
        <p:txBody>
          <a:bodyPr>
            <a:norm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Conclusion</a:t>
            </a:r>
            <a:endParaRPr lang="nl-NL" sz="32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EDE2CCA-4BDE-0148-A8B3-DB2ADBF68143}"/>
              </a:ext>
            </a:extLst>
          </p:cNvPr>
          <p:cNvSpPr>
            <a:spLocks noGrp="1"/>
          </p:cNvSpPr>
          <p:nvPr>
            <p:ph idx="1"/>
          </p:nvPr>
        </p:nvSpPr>
        <p:spPr/>
        <p:txBody>
          <a:bodyPr>
            <a:norm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Working with the PA model and the five levels of student involvement as a guideline.</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Preliminary results are promising, positive effects mentioned by teachers and students.</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Collaboration in PLCs and leadership crucial.</a:t>
            </a: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Further study conditions for </a:t>
            </a:r>
            <a:r>
              <a:rPr lang="en-US" sz="2800" dirty="0" err="1">
                <a:latin typeface="Calibri" panose="020F0502020204030204" pitchFamily="34" charset="0"/>
                <a:ea typeface="Calibri" panose="020F0502020204030204" pitchFamily="34" charset="0"/>
                <a:cs typeface="Calibri" panose="020F0502020204030204" pitchFamily="34" charset="0"/>
              </a:rPr>
              <a:t>succes</a:t>
            </a:r>
            <a:endParaRPr lang="en-US" sz="28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800" dirty="0">
                <a:latin typeface="Calibri" panose="020F0502020204030204" pitchFamily="34" charset="0"/>
                <a:ea typeface="Calibri" panose="020F0502020204030204" pitchFamily="34" charset="0"/>
                <a:cs typeface="Calibri" panose="020F0502020204030204" pitchFamily="34" charset="0"/>
              </a:rPr>
              <a:t>How can we enhance, scale-up and sustain this work?</a:t>
            </a:r>
            <a:endParaRPr lang="nl-NL"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1374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FAE3-B17B-2C02-4A1A-52D1FDB12779}"/>
              </a:ext>
            </a:extLst>
          </p:cNvPr>
          <p:cNvSpPr>
            <a:spLocks noGrp="1"/>
          </p:cNvSpPr>
          <p:nvPr>
            <p:ph type="ctrTitle"/>
          </p:nvPr>
        </p:nvSpPr>
        <p:spPr>
          <a:xfrm>
            <a:off x="725557" y="3284538"/>
            <a:ext cx="10113679" cy="2889250"/>
          </a:xfrm>
        </p:spPr>
        <p:txBody>
          <a:bodyPr>
            <a:noAutofit/>
          </a:bodyPr>
          <a:lstStyle/>
          <a:p>
            <a:pPr algn="l" defTabSz="685661" eaLnBrk="1" fontAlgn="auto" hangingPunct="1">
              <a:spcAft>
                <a:spcPts val="0"/>
              </a:spcAft>
              <a:defRPr/>
            </a:pPr>
            <a:r>
              <a:rPr lang="en-US" sz="2400" dirty="0">
                <a:latin typeface="+mn-lt"/>
              </a:rPr>
              <a:t>Thank you for your attention!</a:t>
            </a:r>
            <a:br>
              <a:rPr lang="en-US" sz="2400" dirty="0">
                <a:latin typeface="+mn-lt"/>
              </a:rPr>
            </a:br>
            <a:br>
              <a:rPr lang="en-US" sz="2400" dirty="0">
                <a:latin typeface="+mn-lt"/>
              </a:rPr>
            </a:br>
            <a:r>
              <a:rPr lang="en-US" sz="2400" dirty="0">
                <a:latin typeface="+mn-lt"/>
              </a:rPr>
              <a:t>Contact: </a:t>
            </a:r>
            <a:r>
              <a:rPr lang="en-US" sz="2400" dirty="0">
                <a:latin typeface="+mn-lt"/>
                <a:hlinkClick r:id="rId2"/>
              </a:rPr>
              <a:t>k.schildkamp@utwente.nl</a:t>
            </a:r>
            <a:r>
              <a:rPr lang="en-US" sz="2400" dirty="0">
                <a:latin typeface="+mn-lt"/>
              </a:rPr>
              <a:t> </a:t>
            </a:r>
            <a:endParaRPr lang="nl-NL" sz="2400" b="1" dirty="0">
              <a:latin typeface="+mn-lt"/>
            </a:endParaRPr>
          </a:p>
        </p:txBody>
      </p:sp>
      <p:sp>
        <p:nvSpPr>
          <p:cNvPr id="3" name="TextBox 2">
            <a:extLst>
              <a:ext uri="{FF2B5EF4-FFF2-40B4-BE49-F238E27FC236}">
                <a16:creationId xmlns:a16="http://schemas.microsoft.com/office/drawing/2014/main" id="{E7D00397-DCC0-EA0B-0E3F-AB7A4EB1BF69}"/>
              </a:ext>
            </a:extLst>
          </p:cNvPr>
          <p:cNvSpPr txBox="1"/>
          <p:nvPr/>
        </p:nvSpPr>
        <p:spPr>
          <a:xfrm>
            <a:off x="808684" y="4104409"/>
            <a:ext cx="9153939" cy="923330"/>
          </a:xfrm>
          <a:prstGeom prst="rect">
            <a:avLst/>
          </a:prstGeom>
          <a:noFill/>
        </p:spPr>
        <p:txBody>
          <a:bodyPr wrap="square" rtlCol="0">
            <a:spAutoFit/>
          </a:bodyPr>
          <a:lstStyle/>
          <a:p>
            <a:pPr algn="l" rtl="0" fontAlgn="base"/>
            <a:r>
              <a:rPr lang="en-US" dirty="0"/>
              <a:t>Pulse team: </a:t>
            </a:r>
            <a:r>
              <a:rPr lang="nb-NO" sz="1800" b="0" i="0" u="none" strike="noStrike" dirty="0">
                <a:solidFill>
                  <a:srgbClr val="000000"/>
                </a:solidFill>
                <a:effectLst/>
                <a:highlight>
                  <a:srgbClr val="F5F5F5"/>
                </a:highlight>
                <a:latin typeface="Arial" panose="020B0604020202020204" pitchFamily="34" charset="0"/>
              </a:rPr>
              <a:t>Hilde Forfang</a:t>
            </a:r>
            <a:r>
              <a:rPr lang="nb-NO" sz="1800" b="0" i="0" dirty="0">
                <a:solidFill>
                  <a:srgbClr val="000000"/>
                </a:solidFill>
                <a:effectLst/>
                <a:highlight>
                  <a:srgbClr val="F5F5F5"/>
                </a:highlight>
                <a:latin typeface="Arial" panose="020B0604020202020204" pitchFamily="34" charset="0"/>
              </a:rPr>
              <a:t>​ (project leader), </a:t>
            </a:r>
            <a:r>
              <a:rPr lang="nb-NO" sz="1800" b="0" i="0" u="none" strike="noStrike" dirty="0">
                <a:solidFill>
                  <a:srgbClr val="000000"/>
                </a:solidFill>
                <a:effectLst/>
                <a:highlight>
                  <a:srgbClr val="F5F5F5"/>
                </a:highlight>
                <a:latin typeface="Arial" panose="020B0604020202020204" pitchFamily="34" charset="0"/>
              </a:rPr>
              <a:t>Anne Karin Sunnevåg</a:t>
            </a:r>
            <a:r>
              <a:rPr lang="nb-NO" sz="1800" b="0" i="0" dirty="0">
                <a:solidFill>
                  <a:srgbClr val="000000"/>
                </a:solidFill>
                <a:effectLst/>
                <a:highlight>
                  <a:srgbClr val="F5F5F5"/>
                </a:highlight>
                <a:latin typeface="Arial" panose="020B0604020202020204" pitchFamily="34" charset="0"/>
              </a:rPr>
              <a:t>​, </a:t>
            </a:r>
            <a:r>
              <a:rPr lang="nb-NO" sz="1800" b="0" i="0" u="none" strike="noStrike" dirty="0">
                <a:solidFill>
                  <a:srgbClr val="000000"/>
                </a:solidFill>
                <a:effectLst/>
                <a:highlight>
                  <a:srgbClr val="F5F5F5"/>
                </a:highlight>
                <a:latin typeface="Arial" panose="020B0604020202020204" pitchFamily="34" charset="0"/>
              </a:rPr>
              <a:t>Kjersti Håland</a:t>
            </a:r>
            <a:r>
              <a:rPr lang="nb-NO" sz="1800" b="0" i="0" dirty="0">
                <a:solidFill>
                  <a:srgbClr val="000000"/>
                </a:solidFill>
                <a:effectLst/>
                <a:highlight>
                  <a:srgbClr val="F5F5F5"/>
                </a:highlight>
                <a:latin typeface="Arial" panose="020B0604020202020204" pitchFamily="34" charset="0"/>
              </a:rPr>
              <a:t>​, </a:t>
            </a:r>
            <a:r>
              <a:rPr lang="nb-NO" sz="1800" b="0" i="0" u="none" strike="noStrike" dirty="0">
                <a:solidFill>
                  <a:srgbClr val="000000"/>
                </a:solidFill>
                <a:effectLst/>
                <a:highlight>
                  <a:srgbClr val="F5F5F5"/>
                </a:highlight>
                <a:latin typeface="Arial" panose="020B0604020202020204" pitchFamily="34" charset="0"/>
              </a:rPr>
              <a:t>Knut Olav Nordseth</a:t>
            </a:r>
            <a:r>
              <a:rPr lang="nb-NO" sz="1800" b="0" i="0" dirty="0">
                <a:solidFill>
                  <a:srgbClr val="000000"/>
                </a:solidFill>
                <a:effectLst/>
                <a:highlight>
                  <a:srgbClr val="F5F5F5"/>
                </a:highlight>
                <a:latin typeface="Arial" panose="020B0604020202020204" pitchFamily="34" charset="0"/>
              </a:rPr>
              <a:t>​, </a:t>
            </a:r>
            <a:r>
              <a:rPr lang="nb-NO" sz="1800" b="0" i="0" u="none" strike="noStrike" dirty="0">
                <a:solidFill>
                  <a:srgbClr val="000000"/>
                </a:solidFill>
                <a:effectLst/>
                <a:highlight>
                  <a:srgbClr val="F5F5F5"/>
                </a:highlight>
                <a:latin typeface="Arial" panose="020B0604020202020204" pitchFamily="34" charset="0"/>
              </a:rPr>
              <a:t>Thomas Nordahl, Lars Arild Myhr, Cindy Poortman, Kim Schildkamp</a:t>
            </a:r>
            <a:endParaRPr lang="en-US" b="0" i="0" dirty="0">
              <a:solidFill>
                <a:srgbClr val="000000"/>
              </a:solidFill>
              <a:effectLst/>
              <a:highlight>
                <a:srgbClr val="F5F5F5"/>
              </a:highlight>
              <a:latin typeface="Arial" panose="020B0604020202020204" pitchFamily="34" charset="0"/>
            </a:endParaRPr>
          </a:p>
          <a:p>
            <a:endParaRPr lang="nl-NL" dirty="0"/>
          </a:p>
        </p:txBody>
      </p:sp>
      <p:pic>
        <p:nvPicPr>
          <p:cNvPr id="5" name="Picture 4">
            <a:extLst>
              <a:ext uri="{FF2B5EF4-FFF2-40B4-BE49-F238E27FC236}">
                <a16:creationId xmlns:a16="http://schemas.microsoft.com/office/drawing/2014/main" id="{AE8551FE-602F-B53D-5CBC-FA8C6701659F}"/>
              </a:ext>
            </a:extLst>
          </p:cNvPr>
          <p:cNvPicPr>
            <a:picLocks noChangeAspect="1"/>
          </p:cNvPicPr>
          <p:nvPr/>
        </p:nvPicPr>
        <p:blipFill>
          <a:blip r:embed="rId3"/>
          <a:stretch>
            <a:fillRect/>
          </a:stretch>
        </p:blipFill>
        <p:spPr>
          <a:xfrm>
            <a:off x="2140528" y="479281"/>
            <a:ext cx="5964382" cy="335496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7fa72a5ef65339dea6ae197b027635ec5a6ce1d"/>
</p:tagLst>
</file>

<file path=ppt/theme/theme1.xml><?xml version="1.0" encoding="utf-8"?>
<a:theme xmlns:a="http://schemas.openxmlformats.org/drawingml/2006/main" name="HINN original">
  <a:themeElements>
    <a:clrScheme name="HINN kontrast">
      <a:dk1>
        <a:sysClr val="windowText" lastClr="000000"/>
      </a:dk1>
      <a:lt1>
        <a:srgbClr val="FFFFFF"/>
      </a:lt1>
      <a:dk2>
        <a:srgbClr val="004002"/>
      </a:dk2>
      <a:lt2>
        <a:srgbClr val="E2DDD1"/>
      </a:lt2>
      <a:accent1>
        <a:srgbClr val="056731"/>
      </a:accent1>
      <a:accent2>
        <a:srgbClr val="009227"/>
      </a:accent2>
      <a:accent3>
        <a:srgbClr val="004002"/>
      </a:accent3>
      <a:accent4>
        <a:srgbClr val="000000"/>
      </a:accent4>
      <a:accent5>
        <a:srgbClr val="004002"/>
      </a:accent5>
      <a:accent6>
        <a:srgbClr val="056731"/>
      </a:accent6>
      <a:hlink>
        <a:srgbClr val="056731"/>
      </a:hlink>
      <a:folHlink>
        <a:srgbClr val="056731"/>
      </a:folHlink>
    </a:clrScheme>
    <a:fontScheme name="HINN">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391848-F1FD-4E24-8067-7238B6F1A0FB}" vid="{DC004508-EF4C-47F4-B052-7BFA494BE4A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6_sjabloon_wit">
  <a:themeElements>
    <a:clrScheme name="sjabloon_wit 14">
      <a:dk1>
        <a:srgbClr val="000000"/>
      </a:dk1>
      <a:lt1>
        <a:srgbClr val="FFFFFF"/>
      </a:lt1>
      <a:dk2>
        <a:srgbClr val="000000"/>
      </a:dk2>
      <a:lt2>
        <a:srgbClr val="808080"/>
      </a:lt2>
      <a:accent1>
        <a:srgbClr val="34B233"/>
      </a:accent1>
      <a:accent2>
        <a:srgbClr val="CF0072"/>
      </a:accent2>
      <a:accent3>
        <a:srgbClr val="FFFFFF"/>
      </a:accent3>
      <a:accent4>
        <a:srgbClr val="000000"/>
      </a:accent4>
      <a:accent5>
        <a:srgbClr val="AED5AD"/>
      </a:accent5>
      <a:accent6>
        <a:srgbClr val="BB0067"/>
      </a:accent6>
      <a:hlink>
        <a:srgbClr val="FED100"/>
      </a:hlink>
      <a:folHlink>
        <a:srgbClr val="0098C3"/>
      </a:folHlink>
    </a:clrScheme>
    <a:fontScheme name="sjabloon_wit">
      <a:majorFont>
        <a:latin typeface="Arial Narrow"/>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jabloon_wi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jabloon_wi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jabloon_wi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jabloon_wi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jabloon_wi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jabloon_wi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jabloon_wi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jabloon_wi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jabloon_wi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jabloon_wi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jabloon_wi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jabloon_wi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jabloon_wit 13">
        <a:dk1>
          <a:srgbClr val="000000"/>
        </a:dk1>
        <a:lt1>
          <a:srgbClr val="FFFFFF"/>
        </a:lt1>
        <a:dk2>
          <a:srgbClr val="000000"/>
        </a:dk2>
        <a:lt2>
          <a:srgbClr val="808080"/>
        </a:lt2>
        <a:accent1>
          <a:srgbClr val="5CA440"/>
        </a:accent1>
        <a:accent2>
          <a:srgbClr val="FFD600"/>
        </a:accent2>
        <a:accent3>
          <a:srgbClr val="FFFFFF"/>
        </a:accent3>
        <a:accent4>
          <a:srgbClr val="000000"/>
        </a:accent4>
        <a:accent5>
          <a:srgbClr val="B5CFAF"/>
        </a:accent5>
        <a:accent6>
          <a:srgbClr val="E7C200"/>
        </a:accent6>
        <a:hlink>
          <a:srgbClr val="C40079"/>
        </a:hlink>
        <a:folHlink>
          <a:srgbClr val="0098A8"/>
        </a:folHlink>
      </a:clrScheme>
      <a:clrMap bg1="lt1" tx1="dk1" bg2="lt2" tx2="dk2" accent1="accent1" accent2="accent2" accent3="accent3" accent4="accent4" accent5="accent5" accent6="accent6" hlink="hlink" folHlink="folHlink"/>
    </a:extraClrScheme>
    <a:extraClrScheme>
      <a:clrScheme name="sjabloon_wit 14">
        <a:dk1>
          <a:srgbClr val="000000"/>
        </a:dk1>
        <a:lt1>
          <a:srgbClr val="FFFFFF"/>
        </a:lt1>
        <a:dk2>
          <a:srgbClr val="000000"/>
        </a:dk2>
        <a:lt2>
          <a:srgbClr val="808080"/>
        </a:lt2>
        <a:accent1>
          <a:srgbClr val="34B233"/>
        </a:accent1>
        <a:accent2>
          <a:srgbClr val="CF0072"/>
        </a:accent2>
        <a:accent3>
          <a:srgbClr val="FFFFFF"/>
        </a:accent3>
        <a:accent4>
          <a:srgbClr val="000000"/>
        </a:accent4>
        <a:accent5>
          <a:srgbClr val="AED5AD"/>
        </a:accent5>
        <a:accent6>
          <a:srgbClr val="BB0067"/>
        </a:accent6>
        <a:hlink>
          <a:srgbClr val="FED100"/>
        </a:hlink>
        <a:folHlink>
          <a:srgbClr val="0098C3"/>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el slides U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HINN original">
  <a:themeElements>
    <a:clrScheme name="HINN kontrast">
      <a:dk1>
        <a:sysClr val="windowText" lastClr="000000"/>
      </a:dk1>
      <a:lt1>
        <a:srgbClr val="FFFFFF"/>
      </a:lt1>
      <a:dk2>
        <a:srgbClr val="004002"/>
      </a:dk2>
      <a:lt2>
        <a:srgbClr val="E2DDD1"/>
      </a:lt2>
      <a:accent1>
        <a:srgbClr val="056731"/>
      </a:accent1>
      <a:accent2>
        <a:srgbClr val="009227"/>
      </a:accent2>
      <a:accent3>
        <a:srgbClr val="004002"/>
      </a:accent3>
      <a:accent4>
        <a:srgbClr val="000000"/>
      </a:accent4>
      <a:accent5>
        <a:srgbClr val="004002"/>
      </a:accent5>
      <a:accent6>
        <a:srgbClr val="056731"/>
      </a:accent6>
      <a:hlink>
        <a:srgbClr val="056731"/>
      </a:hlink>
      <a:folHlink>
        <a:srgbClr val="056731"/>
      </a:folHlink>
    </a:clrScheme>
    <a:fontScheme name="HINN">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D391848-F1FD-4E24-8067-7238B6F1A0FB}" vid="{DC004508-EF4C-47F4-B052-7BFA494BE4A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9F38BAABF7673419FF4DB2E4FB084BF" ma:contentTypeVersion="14" ma:contentTypeDescription="Opprett et nytt dokument." ma:contentTypeScope="" ma:versionID="192461783e8409a5a4a1ca671c5acf77">
  <xsd:schema xmlns:xsd="http://www.w3.org/2001/XMLSchema" xmlns:xs="http://www.w3.org/2001/XMLSchema" xmlns:p="http://schemas.microsoft.com/office/2006/metadata/properties" xmlns:ns3="dc81a3f4-a034-474b-90c3-767688d81775" xmlns:ns4="68509554-5fcd-49ab-b0d6-086f1850b241" targetNamespace="http://schemas.microsoft.com/office/2006/metadata/properties" ma:root="true" ma:fieldsID="e81197f2bfa9ca51d9c635beba871d9f" ns3:_="" ns4:_="">
    <xsd:import namespace="dc81a3f4-a034-474b-90c3-767688d81775"/>
    <xsd:import namespace="68509554-5fcd-49ab-b0d6-086f1850b24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81a3f4-a034-474b-90c3-767688d817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509554-5fcd-49ab-b0d6-086f1850b24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SharingHintHash" ma:index="20"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D89AF1-F458-4230-A7D9-BB44DC385CFD}">
  <ds:schemaRefs>
    <ds:schemaRef ds:uri="http://schemas.microsoft.com/sharepoint/v3/contenttype/forms"/>
  </ds:schemaRefs>
</ds:datastoreItem>
</file>

<file path=customXml/itemProps2.xml><?xml version="1.0" encoding="utf-8"?>
<ds:datastoreItem xmlns:ds="http://schemas.openxmlformats.org/officeDocument/2006/customXml" ds:itemID="{8303E038-55C7-4C02-BF47-A8D2237D24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81a3f4-a034-474b-90c3-767688d81775"/>
    <ds:schemaRef ds:uri="68509554-5fcd-49ab-b0d6-086f1850b2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0E49DC-8112-41C4-B769-FCE5FD11543A}">
  <ds:schemaRefs>
    <ds:schemaRef ds:uri="http://schemas.openxmlformats.org/package/2006/metadata/core-properties"/>
    <ds:schemaRef ds:uri="68509554-5fcd-49ab-b0d6-086f1850b241"/>
    <ds:schemaRef ds:uri="http://schemas.microsoft.com/office/2006/documentManagement/types"/>
    <ds:schemaRef ds:uri="http://purl.org/dc/terms/"/>
    <ds:schemaRef ds:uri="http://purl.org/dc/elements/1.1/"/>
    <ds:schemaRef ds:uri="dc81a3f4-a034-474b-90c3-767688d81775"/>
    <ds:schemaRef ds:uri="http://purl.org/dc/dcmitype/"/>
    <ds:schemaRef ds:uri="http://www.w3.org/XML/1998/namespac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HINN PPT mal 2018 kontrast - Eng</Template>
  <TotalTime>299</TotalTime>
  <Words>3350</Words>
  <Application>Microsoft Office PowerPoint</Application>
  <PresentationFormat>Widescreen</PresentationFormat>
  <Paragraphs>277</Paragraphs>
  <Slides>54</Slides>
  <Notes>9</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54</vt:i4>
      </vt:variant>
    </vt:vector>
  </HeadingPairs>
  <TitlesOfParts>
    <vt:vector size="68" baseType="lpstr">
      <vt:lpstr>Arial</vt:lpstr>
      <vt:lpstr>Arial Narrow</vt:lpstr>
      <vt:lpstr>Calibri</vt:lpstr>
      <vt:lpstr>Calibri Light</vt:lpstr>
      <vt:lpstr>Georgia</vt:lpstr>
      <vt:lpstr>Symbol</vt:lpstr>
      <vt:lpstr>Times New Roman</vt:lpstr>
      <vt:lpstr>Wingdings</vt:lpstr>
      <vt:lpstr>HINN original</vt:lpstr>
      <vt:lpstr>1_Office Theme</vt:lpstr>
      <vt:lpstr>6_sjabloon_wit</vt:lpstr>
      <vt:lpstr>Titel slides UT</vt:lpstr>
      <vt:lpstr>2_Office Theme</vt:lpstr>
      <vt:lpstr>1_HINN original</vt:lpstr>
      <vt:lpstr>PowerPoint Presentation</vt:lpstr>
      <vt:lpstr>Including students in data-informed decision making to enhance inclusion</vt:lpstr>
      <vt:lpstr>PowerPoint Presentation</vt:lpstr>
      <vt:lpstr>Part 1: Data-informed decision making and students involvement </vt:lpstr>
      <vt:lpstr>Data use for school improvement?</vt:lpstr>
      <vt:lpstr>Data use for school improvement?</vt:lpstr>
      <vt:lpstr>Data use for school improvement!</vt:lpstr>
      <vt:lpstr>Objective</vt:lpstr>
      <vt:lpstr>Why involve students?</vt:lpstr>
      <vt:lpstr>Why involving students</vt:lpstr>
      <vt:lpstr>Benefits for students</vt:lpstr>
      <vt:lpstr>Benefits for teachers and schools</vt:lpstr>
      <vt:lpstr>Passive involvement</vt:lpstr>
      <vt:lpstr>active involvement</vt:lpstr>
      <vt:lpstr>How can we involve students in the use of data?</vt:lpstr>
      <vt:lpstr>Student involvement in data use</vt:lpstr>
      <vt:lpstr>Part 2: Study into student involvement without intervention</vt:lpstr>
      <vt:lpstr>Research questions</vt:lpstr>
      <vt:lpstr>Method</vt:lpstr>
      <vt:lpstr>Results: Goal setting</vt:lpstr>
      <vt:lpstr>Results: Data collection</vt:lpstr>
      <vt:lpstr>Results: Analysis and interpretation</vt:lpstr>
      <vt:lpstr>PowerPoint Presentation</vt:lpstr>
      <vt:lpstr>Results: Action development and implementation</vt:lpstr>
      <vt:lpstr>PowerPoint Presentation</vt:lpstr>
      <vt:lpstr>Results: Evaluation</vt:lpstr>
      <vt:lpstr>Results: Effects</vt:lpstr>
      <vt:lpstr>PowerPoint Presentation</vt:lpstr>
      <vt:lpstr>Conclusion and discussion</vt:lpstr>
      <vt:lpstr>Part 3: Study into student involvement with intervention: PULSE project </vt:lpstr>
      <vt:lpstr>Intervention to involve students in the use of data</vt:lpstr>
      <vt:lpstr>The Pedagogical analysis model</vt:lpstr>
      <vt:lpstr>Student involvement</vt:lpstr>
      <vt:lpstr>Preliminary Results</vt:lpstr>
      <vt:lpstr>Overordnede og konkrete Målsettinger</vt:lpstr>
      <vt:lpstr>Overordnede og konkrete Målsettinger eksempel</vt:lpstr>
      <vt:lpstr>Innhenting av data/informasjon</vt:lpstr>
      <vt:lpstr>Problemformulering</vt:lpstr>
      <vt:lpstr>Analyse av opprettholdende faktorer</vt:lpstr>
      <vt:lpstr>Analyse av opprettholdende faktorer eksempel</vt:lpstr>
      <vt:lpstr>PowerPoint Presentation</vt:lpstr>
      <vt:lpstr>Utvikling av strategier og tiltak</vt:lpstr>
      <vt:lpstr>Utvikling av strategier og tiltak</vt:lpstr>
      <vt:lpstr>Gjennomføring av valgte tiltak</vt:lpstr>
      <vt:lpstr>Gjennomføring av valgte tiltak eksempel</vt:lpstr>
      <vt:lpstr>Evaluering</vt:lpstr>
      <vt:lpstr>Evaluering eksempel</vt:lpstr>
      <vt:lpstr>PowerPoint Presentation</vt:lpstr>
      <vt:lpstr>Our evaluation: Students</vt:lpstr>
      <vt:lpstr>Our evaluation: Teachers</vt:lpstr>
      <vt:lpstr>Our evaluation: Teachers</vt:lpstr>
      <vt:lpstr>PULSE in your school?</vt:lpstr>
      <vt:lpstr>Conclusion</vt:lpstr>
      <vt:lpstr>Thank you for your attention!  Contact: k.schildkamp@utwente.nl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subject>Mal For HINN</dc:subject>
  <dc:creator>Tore Høyland</dc:creator>
  <cp:keywords>HINN PPT</cp:keywords>
  <cp:lastModifiedBy>Kim</cp:lastModifiedBy>
  <cp:revision>12</cp:revision>
  <dcterms:created xsi:type="dcterms:W3CDTF">2022-11-24T11:36:30Z</dcterms:created>
  <dcterms:modified xsi:type="dcterms:W3CDTF">2024-09-12T12:26:05Z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79E171A9-806A-44B1-814B-AB88A3A83F31</vt:lpwstr>
  </property>
  <property fmtid="{D5CDD505-2E9C-101B-9397-08002B2CF9AE}" pid="3" name="ArticulatePath">
    <vt:lpwstr>Presentation2</vt:lpwstr>
  </property>
  <property fmtid="{D5CDD505-2E9C-101B-9397-08002B2CF9AE}" pid="4" name="ContentTypeId">
    <vt:lpwstr>0x01010079F38BAABF7673419FF4DB2E4FB084BF</vt:lpwstr>
  </property>
</Properties>
</file>