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27EFE6-187F-43EF-BF01-1D955503688A}" v="5" dt="2025-01-07T12:22:10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>
        <p:scale>
          <a:sx n="300" d="100"/>
          <a:sy n="300" d="100"/>
        </p:scale>
        <p:origin x="-11160" y="-7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6527EFE6-187F-43EF-BF01-1D955503688A}"/>
    <pc:docChg chg="modSld">
      <pc:chgData name="Olaf Kristian Sund" userId="2ced1752-2aa3-471e-ace3-9fbeb3d3135d" providerId="ADAL" clId="{6527EFE6-187F-43EF-BF01-1D955503688A}" dt="2025-01-07T12:22:10.458" v="4" actId="20577"/>
      <pc:docMkLst>
        <pc:docMk/>
      </pc:docMkLst>
      <pc:sldChg chg="modSp">
        <pc:chgData name="Olaf Kristian Sund" userId="2ced1752-2aa3-471e-ace3-9fbeb3d3135d" providerId="ADAL" clId="{6527EFE6-187F-43EF-BF01-1D955503688A}" dt="2025-01-07T12:22:10.458" v="4" actId="20577"/>
        <pc:sldMkLst>
          <pc:docMk/>
          <pc:sldMk cId="870671715" sldId="256"/>
        </pc:sldMkLst>
        <pc:graphicFrameChg chg="mod">
          <ac:chgData name="Olaf Kristian Sund" userId="2ced1752-2aa3-471e-ace3-9fbeb3d3135d" providerId="ADAL" clId="{6527EFE6-187F-43EF-BF01-1D955503688A}" dt="2025-01-07T12:22:10.458" v="4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</pc:docChg>
  </pc:docChgLst>
  <pc:docChgLst>
    <pc:chgData name="Olaf Kristian Sund" userId="2ced1752-2aa3-471e-ace3-9fbeb3d3135d" providerId="ADAL" clId="{F8563485-93D3-43A0-BF18-7A6E6314E9F8}"/>
    <pc:docChg chg="modSld">
      <pc:chgData name="Olaf Kristian Sund" userId="2ced1752-2aa3-471e-ace3-9fbeb3d3135d" providerId="ADAL" clId="{F8563485-93D3-43A0-BF18-7A6E6314E9F8}" dt="2024-12-18T07:54:25.888" v="2" actId="20577"/>
      <pc:docMkLst>
        <pc:docMk/>
      </pc:docMkLst>
      <pc:sldChg chg="modSp">
        <pc:chgData name="Olaf Kristian Sund" userId="2ced1752-2aa3-471e-ace3-9fbeb3d3135d" providerId="ADAL" clId="{F8563485-93D3-43A0-BF18-7A6E6314E9F8}" dt="2024-12-18T07:54:25.888" v="2" actId="20577"/>
        <pc:sldMkLst>
          <pc:docMk/>
          <pc:sldMk cId="870671715" sldId="256"/>
        </pc:sldMkLst>
        <pc:graphicFrameChg chg="mod">
          <ac:chgData name="Olaf Kristian Sund" userId="2ced1752-2aa3-471e-ace3-9fbeb3d3135d" providerId="ADAL" clId="{F8563485-93D3-43A0-BF18-7A6E6314E9F8}" dt="2024-12-18T07:54:25.888" v="2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film, TV </a:t>
          </a:r>
          <a:r>
            <a:rPr lang="nn-NO" sz="1050" baseline="-25000"/>
            <a:t>og spill</a:t>
          </a:r>
          <a:endParaRPr lang="nn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Kjersti Normann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Teknisk leder Geir Ove Thorsveen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Maria Hörnell Willebrand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Elisabeth Røe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Øyvind Antonsen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Vegar Ottesen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Stina Greaker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 err="1"/>
            <a:t>Micael</a:t>
          </a:r>
          <a:r>
            <a:rPr lang="nb-NO" sz="900" baseline="-25000" dirty="0"/>
            <a:t> </a:t>
          </a:r>
          <a:r>
            <a:rPr lang="nb-NO" sz="900" baseline="-25000" dirty="0" err="1"/>
            <a:t>Wendell</a:t>
          </a:r>
          <a:endParaRPr lang="nb-NO" sz="900" baseline="-25000" dirty="0"/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Mette Arnstad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Marit Roland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Ingvild </a:t>
          </a:r>
          <a:r>
            <a:rPr lang="nb-NO" sz="1000" baseline="-25000" dirty="0" err="1"/>
            <a:t>Jøranli</a:t>
          </a:r>
          <a:r>
            <a:rPr lang="nb-NO" sz="1000" baseline="-25000" dirty="0"/>
            <a:t>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Anstein Gregersen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Ivan Ole Fossbakk (påtroppende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Flagstad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Jens Petter Madsbu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Morten Ørbeck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Turid Kårhus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Christina Sandhaug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Ole Jørgen Nordli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/>
            <a:t>Ingeborg Lunde</a:t>
          </a:r>
          <a:endParaRPr lang="nb-NO" sz="900" baseline="-25000" dirty="0"/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Cathinka Vik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sosialfag og veiledning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Rune </a:t>
          </a:r>
          <a:r>
            <a:rPr lang="nb-NO" sz="900" baseline="-25000" dirty="0" err="1"/>
            <a:t>Haüsstetter</a:t>
          </a:r>
          <a:endParaRPr lang="nb-NO" sz="900" baseline="-25000" dirty="0"/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Odd Rune Stalheim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Hallgrim Breie 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17D6651D-8FAF-464F-B12A-75B17D35E8F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Østlandsforskning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(ubesatt)</a:t>
          </a:r>
        </a:p>
      </dgm:t>
    </dgm:pt>
    <dgm:pt modelId="{6AB9BFB4-C229-4EB4-BA6C-4CF408116778}" type="parTrans" cxnId="{9912FA2C-2F43-45DE-91AC-3592EA62ADE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1A6B7A0-E965-4C39-8E43-56CECE058791}" type="sibTrans" cxnId="{9912FA2C-2F43-45DE-91AC-3592EA62ADE4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2FA4581-DDDE-4302-8C87-C0694DE5213B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gm:t>
    </dgm:pt>
    <dgm:pt modelId="{BFD85E2D-7EC2-4A37-80DA-3B1D97423541}" type="parTrans" cxnId="{15E1AD8C-A767-4142-8291-A88BF921B064}">
      <dgm:prSet/>
      <dgm:spPr/>
      <dgm:t>
        <a:bodyPr/>
        <a:lstStyle/>
        <a:p>
          <a:endParaRPr lang="nb-NO"/>
        </a:p>
      </dgm:t>
    </dgm:pt>
    <dgm:pt modelId="{97CE31A6-7799-450A-9553-3DFC6A98B042}" type="sibTrans" cxnId="{15E1AD8C-A767-4142-8291-A88BF921B064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5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5" custScaleX="266993" custScaleY="254857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5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4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4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4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4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4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4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D80A7797-9BF5-4227-A68A-4678E22DFD25}" type="pres">
      <dgm:prSet presAssocID="{BFD85E2D-7EC2-4A37-80DA-3B1D97423541}" presName="Name37" presStyleLbl="parChTrans1D3" presStyleIdx="2" presStyleCnt="24"/>
      <dgm:spPr/>
    </dgm:pt>
    <dgm:pt modelId="{FFF0EE34-163F-45CD-9146-A3C213C54DFB}" type="pres">
      <dgm:prSet presAssocID="{42FA4581-DDDE-4302-8C87-C0694DE5213B}" presName="hierRoot2" presStyleCnt="0">
        <dgm:presLayoutVars>
          <dgm:hierBranch val="init"/>
        </dgm:presLayoutVars>
      </dgm:prSet>
      <dgm:spPr/>
    </dgm:pt>
    <dgm:pt modelId="{1BA3C3FC-4E39-49CF-ABD5-4B9E8465EFE3}" type="pres">
      <dgm:prSet presAssocID="{42FA4581-DDDE-4302-8C87-C0694DE5213B}" presName="rootComposite" presStyleCnt="0"/>
      <dgm:spPr/>
    </dgm:pt>
    <dgm:pt modelId="{A2C8BC46-8BAA-4B4C-AA40-D461CBBCEDE3}" type="pres">
      <dgm:prSet presAssocID="{42FA4581-DDDE-4302-8C87-C0694DE5213B}" presName="rootText" presStyleLbl="node3" presStyleIdx="2" presStyleCnt="24" custScaleX="141992" custScaleY="134710">
        <dgm:presLayoutVars>
          <dgm:chPref val="3"/>
        </dgm:presLayoutVars>
      </dgm:prSet>
      <dgm:spPr/>
    </dgm:pt>
    <dgm:pt modelId="{39BB1CC5-7A6B-4281-B304-F2BAC3433D08}" type="pres">
      <dgm:prSet presAssocID="{42FA4581-DDDE-4302-8C87-C0694DE5213B}" presName="rootConnector" presStyleLbl="node3" presStyleIdx="2" presStyleCnt="24"/>
      <dgm:spPr/>
    </dgm:pt>
    <dgm:pt modelId="{2C3BD878-FA67-4821-9004-FFB8C5E9F054}" type="pres">
      <dgm:prSet presAssocID="{42FA4581-DDDE-4302-8C87-C0694DE5213B}" presName="hierChild4" presStyleCnt="0"/>
      <dgm:spPr/>
    </dgm:pt>
    <dgm:pt modelId="{441F78EC-7843-477E-9C7B-1039436EF93F}" type="pres">
      <dgm:prSet presAssocID="{42FA4581-DDDE-4302-8C87-C0694DE5213B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5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5" custScaleX="267254" custScaleY="255106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5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3" presStyleCnt="24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3" presStyleCnt="24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3" presStyleCnt="24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4" presStyleCnt="24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4" presStyleCnt="24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4" presStyleCnt="24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5" presStyleCnt="24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5" presStyleCnt="24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5" presStyleCnt="24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2" presStyleCnt="5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2" presStyleCnt="5" custScaleX="267254" custScaleY="254857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2" presStyleCnt="5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6" presStyleCnt="24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6" presStyleCnt="24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6" presStyleCnt="24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7" presStyleCnt="24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7" presStyleCnt="24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7" presStyleCnt="24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8" presStyleCnt="24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8" presStyleCnt="24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8" presStyleCnt="24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3" presStyleCnt="5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3" presStyleCnt="5" custScaleX="266993" custScaleY="254857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3" presStyleCnt="5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9" presStyleCnt="24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9" presStyleCnt="24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9" presStyleCnt="24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0" presStyleCnt="24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0" presStyleCnt="24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0" presStyleCnt="24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1" presStyleCnt="24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1" presStyleCnt="24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1" presStyleCnt="24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2" presStyleCnt="24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2" presStyleCnt="24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2" presStyleCnt="24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4EF6F0F-6DD4-49A7-9544-D49CBD38B298}" type="pres">
      <dgm:prSet presAssocID="{6AB9BFB4-C229-4EB4-BA6C-4CF408116778}" presName="Name37" presStyleLbl="parChTrans1D3" presStyleIdx="13" presStyleCnt="24" custSzX="900002" custSzY="468000"/>
      <dgm:spPr/>
    </dgm:pt>
    <dgm:pt modelId="{82DC017C-E442-41E0-8B14-6FC2CB2C90C1}" type="pres">
      <dgm:prSet presAssocID="{17D6651D-8FAF-464F-B12A-75B17D35E8F0}" presName="hierRoot2" presStyleCnt="0">
        <dgm:presLayoutVars>
          <dgm:hierBranch val="init"/>
        </dgm:presLayoutVars>
      </dgm:prSet>
      <dgm:spPr/>
    </dgm:pt>
    <dgm:pt modelId="{029A8C19-672D-481E-8D8A-82EC8481B4DB}" type="pres">
      <dgm:prSet presAssocID="{17D6651D-8FAF-464F-B12A-75B17D35E8F0}" presName="rootComposite" presStyleCnt="0"/>
      <dgm:spPr/>
    </dgm:pt>
    <dgm:pt modelId="{ED3BDC0C-D050-4BCD-82B0-8EBC161AF8FC}" type="pres">
      <dgm:prSet presAssocID="{17D6651D-8FAF-464F-B12A-75B17D35E8F0}" presName="rootText" presStyleLbl="node3" presStyleIdx="13" presStyleCnt="24" custScaleX="141971" custScaleY="134871">
        <dgm:presLayoutVars>
          <dgm:chPref val="3"/>
        </dgm:presLayoutVars>
      </dgm:prSet>
      <dgm:spPr/>
    </dgm:pt>
    <dgm:pt modelId="{4782CBE4-D36A-48A9-B643-E86CDEFF6A3D}" type="pres">
      <dgm:prSet presAssocID="{17D6651D-8FAF-464F-B12A-75B17D35E8F0}" presName="rootConnector" presStyleLbl="node3" presStyleIdx="13" presStyleCnt="24"/>
      <dgm:spPr/>
    </dgm:pt>
    <dgm:pt modelId="{8239CB34-7CBF-4746-A765-7ABF30BEA802}" type="pres">
      <dgm:prSet presAssocID="{17D6651D-8FAF-464F-B12A-75B17D35E8F0}" presName="hierChild4" presStyleCnt="0"/>
      <dgm:spPr/>
    </dgm:pt>
    <dgm:pt modelId="{CE24C71A-723D-4593-8AC0-AB6AB5638FD0}" type="pres">
      <dgm:prSet presAssocID="{17D6651D-8FAF-464F-B12A-75B17D35E8F0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4" presStyleCnt="24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4" presStyleCnt="24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4" presStyleCnt="24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4" presStyleCnt="5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4" presStyleCnt="5" custScaleX="271517" custScaleY="264930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4" presStyleCnt="5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5" presStyleCnt="24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5" presStyleCnt="24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5" presStyleCnt="24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6" presStyleCnt="24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6" presStyleCnt="24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6" presStyleCnt="24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7" presStyleCnt="24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7" presStyleCnt="24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7" presStyleCnt="24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8" presStyleCnt="24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8" presStyleCnt="24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8" presStyleCnt="24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19" presStyleCnt="24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19" presStyleCnt="24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19" presStyleCnt="24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20" presStyleCnt="24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20" presStyleCnt="24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20" presStyleCnt="24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1" presStyleCnt="24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1" presStyleCnt="24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1" presStyleCnt="24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2" presStyleCnt="24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2" presStyleCnt="24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2" presStyleCnt="24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3" presStyleCnt="24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3" presStyleCnt="24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3" presStyleCnt="24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D104190C-4BF9-4B94-8046-70EFE9CB7684}" type="presOf" srcId="{BFD85E2D-7EC2-4A37-80DA-3B1D97423541}" destId="{D80A7797-9BF5-4227-A68A-4678E22DFD25}" srcOrd="0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FC418C24-F77A-441F-9C7E-0B546E3D1F76}" type="presOf" srcId="{42FA4581-DDDE-4302-8C87-C0694DE5213B}" destId="{A2C8BC46-8BAA-4B4C-AA40-D461CBBCEDE3}" srcOrd="0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9912FA2C-2F43-45DE-91AC-3592EA62ADE4}" srcId="{891BE327-C707-4D02-9AB2-D41984E14141}" destId="{17D6651D-8FAF-464F-B12A-75B17D35E8F0}" srcOrd="4" destOrd="0" parTransId="{6AB9BFB4-C229-4EB4-BA6C-4CF408116778}" sibTransId="{91A6B7A0-E965-4C39-8E43-56CECE058791}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2" destOrd="0" parTransId="{01887378-E0A2-41BB-812B-4B1A9FA988DA}" sibTransId="{D50C569C-D6CA-498F-83D2-3DCE47B5F9DC}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3F8A1446-C143-42E9-8AD3-F2EF0424D9F3}" type="presOf" srcId="{6AB9BFB4-C229-4EB4-BA6C-4CF408116778}" destId="{94EF6F0F-6DD4-49A7-9544-D49CBD38B298}" srcOrd="0" destOrd="0" presId="urn:microsoft.com/office/officeart/2005/8/layout/orgChart1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15E1AD8C-A767-4142-8291-A88BF921B064}" srcId="{941E747A-EB7E-4D69-88B2-96CFAF79B76D}" destId="{42FA4581-DDDE-4302-8C87-C0694DE5213B}" srcOrd="2" destOrd="0" parTransId="{BFD85E2D-7EC2-4A37-80DA-3B1D97423541}" sibTransId="{97CE31A6-7799-450A-9553-3DFC6A98B042}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4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99AFE7B6-3A22-4872-A83B-503D7EA5421A}" type="presOf" srcId="{42FA4581-DDDE-4302-8C87-C0694DE5213B}" destId="{39BB1CC5-7A6B-4281-B304-F2BAC3433D08}" srcOrd="1" destOrd="0" presId="urn:microsoft.com/office/officeart/2005/8/layout/orgChart1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5" destOrd="0" parTransId="{A9A13C3B-8DA7-4DA4-AAA8-87D473AB0637}" sibTransId="{01DE1CC2-5FAF-4032-97A2-2733502326DF}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1B8AA6E6-B49B-416A-8D63-36C525EAC322}" type="presOf" srcId="{17D6651D-8FAF-464F-B12A-75B17D35E8F0}" destId="{ED3BDC0C-D050-4BCD-82B0-8EBC161AF8FC}" srcOrd="0" destOrd="0" presId="urn:microsoft.com/office/officeart/2005/8/layout/orgChart1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3" destOrd="0" parTransId="{87265250-C4B8-4408-9423-14B15AD82069}" sibTransId="{BF2C9EC1-35AF-478D-B1E6-5A70932F13B0}"/>
    <dgm:cxn modelId="{65752CEF-B283-4D9C-AF34-A1ED1376EE66}" type="presOf" srcId="{17D6651D-8FAF-464F-B12A-75B17D35E8F0}" destId="{4782CBE4-D36A-48A9-B643-E86CDEFF6A3D}" srcOrd="1" destOrd="0" presId="urn:microsoft.com/office/officeart/2005/8/layout/orgChart1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2B257A7B-51D6-43BA-B51E-4F09C9851227}" type="presParOf" srcId="{B3393715-C258-4D92-B7CE-AE20503FAEF6}" destId="{D80A7797-9BF5-4227-A68A-4678E22DFD25}" srcOrd="4" destOrd="0" presId="urn:microsoft.com/office/officeart/2005/8/layout/orgChart1"/>
    <dgm:cxn modelId="{E893D8B2-B940-443E-BEF7-C763404FB1E9}" type="presParOf" srcId="{B3393715-C258-4D92-B7CE-AE20503FAEF6}" destId="{FFF0EE34-163F-45CD-9146-A3C213C54DFB}" srcOrd="5" destOrd="0" presId="urn:microsoft.com/office/officeart/2005/8/layout/orgChart1"/>
    <dgm:cxn modelId="{E6D731B5-C3A4-47E1-8101-99D5AF112C83}" type="presParOf" srcId="{FFF0EE34-163F-45CD-9146-A3C213C54DFB}" destId="{1BA3C3FC-4E39-49CF-ABD5-4B9E8465EFE3}" srcOrd="0" destOrd="0" presId="urn:microsoft.com/office/officeart/2005/8/layout/orgChart1"/>
    <dgm:cxn modelId="{BFECD69B-A348-44EF-B31A-9B568CC16786}" type="presParOf" srcId="{1BA3C3FC-4E39-49CF-ABD5-4B9E8465EFE3}" destId="{A2C8BC46-8BAA-4B4C-AA40-D461CBBCEDE3}" srcOrd="0" destOrd="0" presId="urn:microsoft.com/office/officeart/2005/8/layout/orgChart1"/>
    <dgm:cxn modelId="{71608741-9262-4EE4-A671-F6DBF9C83616}" type="presParOf" srcId="{1BA3C3FC-4E39-49CF-ABD5-4B9E8465EFE3}" destId="{39BB1CC5-7A6B-4281-B304-F2BAC3433D08}" srcOrd="1" destOrd="0" presId="urn:microsoft.com/office/officeart/2005/8/layout/orgChart1"/>
    <dgm:cxn modelId="{1B4D08FE-E5B9-4496-9995-3E5DA9A95CBF}" type="presParOf" srcId="{FFF0EE34-163F-45CD-9146-A3C213C54DFB}" destId="{2C3BD878-FA67-4821-9004-FFB8C5E9F054}" srcOrd="1" destOrd="0" presId="urn:microsoft.com/office/officeart/2005/8/layout/orgChart1"/>
    <dgm:cxn modelId="{4463B648-04C9-41BD-91F5-A797DE51DA05}" type="presParOf" srcId="{FFF0EE34-163F-45CD-9146-A3C213C54DFB}" destId="{441F78EC-7843-477E-9C7B-1039436EF93F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F11D0EAD-37E0-4F4D-B617-8989022FE7E1}" type="presParOf" srcId="{479453CD-32BE-4A0B-BEE4-A0942C3AB1F5}" destId="{869ACEDA-928E-4F4B-A401-3E7C98CCD646}" srcOrd="4" destOrd="0" presId="urn:microsoft.com/office/officeart/2005/8/layout/orgChart1"/>
    <dgm:cxn modelId="{6D1AFCC4-B341-47D4-B992-1BA08A1342BD}" type="presParOf" srcId="{479453CD-32BE-4A0B-BEE4-A0942C3AB1F5}" destId="{664A6304-A6A9-44B6-8DA2-5D5A0C94521D}" srcOrd="5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6" destOrd="0" presId="urn:microsoft.com/office/officeart/2005/8/layout/orgChart1"/>
    <dgm:cxn modelId="{7078F3D0-6350-4E56-8BEE-11856E3F5C4B}" type="presParOf" srcId="{479453CD-32BE-4A0B-BEE4-A0942C3AB1F5}" destId="{E97C257F-FD21-40EF-BA19-A05F739B532F}" srcOrd="7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2B9D7816-C5D6-431A-91F8-DABCEF03D7E1}" type="presParOf" srcId="{5F1A1210-B402-40CF-B774-80569DD59C9E}" destId="{94EF6F0F-6DD4-49A7-9544-D49CBD38B298}" srcOrd="8" destOrd="0" presId="urn:microsoft.com/office/officeart/2005/8/layout/orgChart1"/>
    <dgm:cxn modelId="{262A3DF9-24E4-4F70-89F6-2BDB5B4F5F3C}" type="presParOf" srcId="{5F1A1210-B402-40CF-B774-80569DD59C9E}" destId="{82DC017C-E442-41E0-8B14-6FC2CB2C90C1}" srcOrd="9" destOrd="0" presId="urn:microsoft.com/office/officeart/2005/8/layout/orgChart1"/>
    <dgm:cxn modelId="{0EB42E6B-C80F-46F0-BA41-9955D93E7F1B}" type="presParOf" srcId="{82DC017C-E442-41E0-8B14-6FC2CB2C90C1}" destId="{029A8C19-672D-481E-8D8A-82EC8481B4DB}" srcOrd="0" destOrd="0" presId="urn:microsoft.com/office/officeart/2005/8/layout/orgChart1"/>
    <dgm:cxn modelId="{F8833CDF-DF22-40DB-A70F-2C171E96CDCF}" type="presParOf" srcId="{029A8C19-672D-481E-8D8A-82EC8481B4DB}" destId="{ED3BDC0C-D050-4BCD-82B0-8EBC161AF8FC}" srcOrd="0" destOrd="0" presId="urn:microsoft.com/office/officeart/2005/8/layout/orgChart1"/>
    <dgm:cxn modelId="{9279C7C0-BE24-4E40-9349-3E2379B3F7AF}" type="presParOf" srcId="{029A8C19-672D-481E-8D8A-82EC8481B4DB}" destId="{4782CBE4-D36A-48A9-B643-E86CDEFF6A3D}" srcOrd="1" destOrd="0" presId="urn:microsoft.com/office/officeart/2005/8/layout/orgChart1"/>
    <dgm:cxn modelId="{BC738B76-4893-47D3-B2DA-3E4B2914BCDC}" type="presParOf" srcId="{82DC017C-E442-41E0-8B14-6FC2CB2C90C1}" destId="{8239CB34-7CBF-4746-A765-7ABF30BEA802}" srcOrd="1" destOrd="0" presId="urn:microsoft.com/office/officeart/2005/8/layout/orgChart1"/>
    <dgm:cxn modelId="{2E4E4C2F-B497-4BC0-9584-F3658CBEA97B}" type="presParOf" srcId="{82DC017C-E442-41E0-8B14-6FC2CB2C90C1}" destId="{CE24C71A-723D-4593-8AC0-AB6AB5638FD0}" srcOrd="2" destOrd="0" presId="urn:microsoft.com/office/officeart/2005/8/layout/orgChart1"/>
    <dgm:cxn modelId="{387FCB2F-3792-44D4-A287-24D67EDCB1C1}" type="presParOf" srcId="{5F1A1210-B402-40CF-B774-80569DD59C9E}" destId="{92C28AD5-EA18-4C8F-B5B7-4EA1EAC5C4D5}" srcOrd="10" destOrd="0" presId="urn:microsoft.com/office/officeart/2005/8/layout/orgChart1"/>
    <dgm:cxn modelId="{3355D86D-DC96-4DB1-B500-4477EF6DA236}" type="presParOf" srcId="{5F1A1210-B402-40CF-B774-80569DD59C9E}" destId="{6A1D3234-94DC-4896-921E-83BB5E39E3E4}" srcOrd="11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8" destOrd="0" presId="urn:microsoft.com/office/officeart/2005/8/layout/orgChart1"/>
    <dgm:cxn modelId="{C935F46C-4EF9-4033-9368-D226497FA660}" type="presParOf" srcId="{479453CD-32BE-4A0B-BEE4-A0942C3AB1F5}" destId="{A21F8FAE-B5A5-4A2D-B912-C428CBD7C3EF}" srcOrd="9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33ED289D-0DEF-444F-B97E-9A02B680172E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samfunnskontakt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Ine Wigernæs</a:t>
          </a:r>
        </a:p>
      </dgm:t>
    </dgm:pt>
    <dgm:pt modelId="{62098B1F-2C35-4B0C-A5DD-104BA60E529B}" type="parTrans" cxnId="{F4AAAE35-FEE1-4902-9FA2-4AE5F9140FA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6E794D-4E61-480B-BC84-C77A2F11EA72}" type="sibTrans" cxnId="{F4AAAE35-FEE1-4902-9FA2-4AE5F9140FA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   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81DED196-DE41-4E56-82AA-4DDBD0BBF7D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HR-avdelingen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Anne Christel Johnsgaard (</a:t>
          </a:r>
          <a:r>
            <a:rPr lang="nb-NO" sz="1050" baseline="-25000" dirty="0" err="1"/>
            <a:t>fung</a:t>
          </a:r>
          <a:r>
            <a:rPr lang="nb-NO" sz="1050" baseline="-25000" dirty="0"/>
            <a:t>)</a:t>
          </a:r>
        </a:p>
      </dgm:t>
    </dgm:pt>
    <dgm:pt modelId="{04C5DE3B-E20F-42E4-B1BD-0BC27712F788}" type="parTrans" cxnId="{E2F55518-994A-4041-B2CC-CD834DFF1FF5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E48A08F6-9BDE-49D2-9D1B-9337D7CCF403}" type="sibTrans" cxnId="{E2F55518-994A-4041-B2CC-CD834DFF1FF5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66C0E211-8A0A-408C-B57D-A2BABB7C6067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digitalisering og infrastruktur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Anne Christel Johnsgaard (fung.)</a:t>
          </a:r>
        </a:p>
      </dgm:t>
    </dgm:pt>
    <dgm:pt modelId="{7EE9F61B-A150-4D22-9D4B-BF8E9CAF5304}" type="parTrans" cxnId="{7A98D101-12A0-4253-9D15-A66BE0F22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C1568C43-1851-465B-A9A2-AF2CFE4BB3D8}" type="sibTrans" cxnId="{7A98D101-12A0-4253-9D15-A66BE0F22882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Høgskolebibliotek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Anna Løken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9B2465FA-2766-4EB7-9E29-C15DF5E23B7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HR og lønnstjenester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Jørgen Ofstad</a:t>
          </a:r>
        </a:p>
      </dgm:t>
    </dgm:pt>
    <dgm:pt modelId="{EC1B80AB-9773-4D6B-8349-EF0DADBFD4D8}" type="parTrans" cxnId="{FDE559A4-B11B-47B2-97A3-249EBD95531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760AFA3-9D0E-42F7-8669-30287FF8B63A}" type="sibTrans" cxnId="{FDE559A4-B11B-47B2-97A3-249EBD95531B}">
      <dgm:prSet/>
      <dgm:spPr/>
      <dgm:t>
        <a:bodyPr/>
        <a:lstStyle/>
        <a:p>
          <a:endParaRPr lang="nb-NO" baseline="-25000"/>
        </a:p>
      </dgm:t>
    </dgm:pt>
    <dgm:pt modelId="{2F8289C2-9724-4C89-8D7D-19E8663A947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dokumentasjons- og informasjonsforvaltning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Bente Storsveen</a:t>
          </a:r>
        </a:p>
      </dgm:t>
    </dgm:pt>
    <dgm:pt modelId="{AE60478C-FD47-400D-A87E-922BAA0148D3}" type="parTrans" cxnId="{9BEF27F3-3295-4886-A809-53C8C3589681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56A04CC-7C6B-4763-A9A6-70E6285C723E}" type="sibTrans" cxnId="{9BEF27F3-3295-4886-A809-53C8C3589681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økonomistyring (ubesatt)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Studieavdelingen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Stine Grønvold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B09B2FA6-057B-4EAE-AFED-1BD670EDC05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UH-pedagogikk og kvalitet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Elverum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Hamar/</a:t>
          </a:r>
          <a:r>
            <a:rPr lang="nb-NO" sz="1050" baseline="-25000" dirty="0" err="1"/>
            <a:t>Blæstad</a:t>
          </a:r>
          <a:endParaRPr lang="nb-NO" sz="1050" baseline="-25000" dirty="0"/>
        </a:p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Rena/Evenstad </a:t>
          </a:r>
          <a:br>
            <a:rPr lang="nb-NO" sz="1050" baseline="-25000" dirty="0"/>
          </a:br>
          <a:r>
            <a:rPr lang="nb-NO" sz="1050" baseline="-25000" dirty="0"/>
            <a:t>Marieke Gonlag-Schrijvers</a:t>
          </a:r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studie-administrative fellestjenester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studenttjenester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Iben 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D6885940-4D05-4C61-8340-CE8CA3A4B21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Kommunikasjons- 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Tore Høyland</a:t>
          </a:r>
        </a:p>
      </dgm:t>
    </dgm:pt>
    <dgm:pt modelId="{D783CCD1-5E63-4896-B4C5-22B209B9B8DB}" type="parTrans" cxnId="{083E1202-237E-472F-98C2-43E705EE96A4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C5762E5C-04F6-4928-9974-491F22A4F5A6}" type="sibTrans" cxnId="{083E1202-237E-472F-98C2-43E705EE96A4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782B13D9-C499-434A-A863-32F93236B787}" type="asst">
      <dgm:prSet custT="1"/>
      <dgm:spPr/>
      <dgm:t>
        <a:bodyPr/>
        <a:lstStyle/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IT-avdelingen </a:t>
          </a:r>
        </a:p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Brigt Birkeland</a:t>
          </a:r>
          <a:endParaRPr lang="nb-NO" sz="1000" dirty="0"/>
        </a:p>
      </dgm:t>
    </dgm:pt>
    <dgm:pt modelId="{AFE6B775-14A4-4128-92ED-B7073480C15A}" type="parTrans" cxnId="{A9E5929D-2E66-4B6E-80D8-46368EAA571F}">
      <dgm:prSet/>
      <dgm:spPr/>
      <dgm:t>
        <a:bodyPr/>
        <a:lstStyle/>
        <a:p>
          <a:endParaRPr lang="nb-NO"/>
        </a:p>
      </dgm:t>
    </dgm:pt>
    <dgm:pt modelId="{0C3A061A-7576-4B78-B65C-E9C40F6FE041}" type="sibTrans" cxnId="{A9E5929D-2E66-4B6E-80D8-46368EAA571F}">
      <dgm:prSet/>
      <dgm:spPr/>
      <dgm:t>
        <a:bodyPr/>
        <a:lstStyle/>
        <a:p>
          <a:endParaRPr lang="nb-NO"/>
        </a:p>
      </dgm:t>
    </dgm:pt>
    <dgm:pt modelId="{90457F5E-E66F-48DC-A1E4-7401B4D7CCBE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Seksjon for brukerservice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gm:t>
    </dgm:pt>
    <dgm:pt modelId="{5C69EE99-ACD0-461E-9A83-9ECD0F8ECB19}" type="parTrans" cxnId="{AC018901-0610-4108-8FB8-A72C3C407885}">
      <dgm:prSet/>
      <dgm:spPr/>
      <dgm:t>
        <a:bodyPr/>
        <a:lstStyle/>
        <a:p>
          <a:endParaRPr lang="nb-NO"/>
        </a:p>
      </dgm:t>
    </dgm:pt>
    <dgm:pt modelId="{74421235-6533-45A9-913A-7630318A83B2}" type="sibTrans" cxnId="{AC018901-0610-4108-8FB8-A72C3C407885}">
      <dgm:prSet/>
      <dgm:spPr/>
      <dgm:t>
        <a:bodyPr/>
        <a:lstStyle/>
        <a:p>
          <a:endParaRPr lang="nb-NO"/>
        </a:p>
      </dgm:t>
    </dgm:pt>
    <dgm:pt modelId="{1742FFD1-E4EF-4BAB-BF42-3458C07B2CA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server og applikasjoner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André Vangen</a:t>
          </a:r>
          <a:endParaRPr lang="nb-NO" sz="1000" dirty="0"/>
        </a:p>
      </dgm:t>
    </dgm:pt>
    <dgm:pt modelId="{6DCB22D6-0FAC-4B44-83CA-A5FD8176BE76}" type="parTrans" cxnId="{93DC59E8-CF3A-44FF-8E1B-5A928F3D51BF}">
      <dgm:prSet/>
      <dgm:spPr/>
      <dgm:t>
        <a:bodyPr/>
        <a:lstStyle/>
        <a:p>
          <a:endParaRPr lang="nb-NO"/>
        </a:p>
      </dgm:t>
    </dgm:pt>
    <dgm:pt modelId="{9DEB67C8-CEF3-4E8C-87B6-357BDDA3F25A}" type="sibTrans" cxnId="{93DC59E8-CF3A-44FF-8E1B-5A928F3D51BF}">
      <dgm:prSet/>
      <dgm:spPr/>
      <dgm:t>
        <a:bodyPr/>
        <a:lstStyle/>
        <a:p>
          <a:endParaRPr lang="nb-NO"/>
        </a:p>
      </dgm:t>
    </dgm:pt>
    <dgm:pt modelId="{7164B19C-7EC7-4A54-B486-AE73779CFC2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nettverk og sikkerhet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Margrethe Rundtom </a:t>
          </a:r>
          <a:endParaRPr lang="nb-NO" sz="1000" dirty="0"/>
        </a:p>
      </dgm:t>
    </dgm:pt>
    <dgm:pt modelId="{098399F4-E0EE-4A46-88C8-C6698291B2DF}" type="parTrans" cxnId="{A75EAF2C-AA93-463F-B514-C6CC181A1E38}">
      <dgm:prSet/>
      <dgm:spPr/>
      <dgm:t>
        <a:bodyPr/>
        <a:lstStyle/>
        <a:p>
          <a:endParaRPr lang="nb-NO"/>
        </a:p>
      </dgm:t>
    </dgm:pt>
    <dgm:pt modelId="{C2D18126-3542-45DC-AC6F-5C00A1748460}" type="sibTrans" cxnId="{A75EAF2C-AA93-463F-B514-C6CC181A1E38}">
      <dgm:prSet/>
      <dgm:spPr/>
      <dgm:t>
        <a:bodyPr/>
        <a:lstStyle/>
        <a:p>
          <a:endParaRPr lang="nb-NO"/>
        </a:p>
      </dgm:t>
    </dgm:pt>
    <dgm:pt modelId="{49F13CFF-0C23-4086-86DE-09D3F04A3D6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AV-infrastruktur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Trond Are Bakaas</a:t>
          </a:r>
          <a:endParaRPr lang="nb-NO" sz="1000" dirty="0"/>
        </a:p>
      </dgm:t>
    </dgm:pt>
    <dgm:pt modelId="{D1666303-2B01-44A5-B8FE-D60B14099F60}" type="parTrans" cxnId="{BB7A3BDE-9E73-4E15-B9FB-FD4860DAFB68}">
      <dgm:prSet/>
      <dgm:spPr/>
      <dgm:t>
        <a:bodyPr/>
        <a:lstStyle/>
        <a:p>
          <a:endParaRPr lang="nb-NO"/>
        </a:p>
      </dgm:t>
    </dgm:pt>
    <dgm:pt modelId="{16D2DC39-669E-4C54-AB98-2D51863F140C}" type="sibTrans" cxnId="{BB7A3BDE-9E73-4E15-B9FB-FD4860DAFB68}">
      <dgm:prSet/>
      <dgm:spPr/>
      <dgm:t>
        <a:bodyPr/>
        <a:lstStyle/>
        <a:p>
          <a:endParaRPr lang="nb-NO"/>
        </a:p>
      </dgm:t>
    </dgm:pt>
    <dgm:pt modelId="{59CF6464-0AE1-4051-BD2B-C574470D230B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lærings- og forskningsteknologi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Tore Rydgren </a:t>
          </a:r>
          <a:endParaRPr lang="nb-NO" sz="1000" dirty="0"/>
        </a:p>
      </dgm:t>
    </dgm:pt>
    <dgm:pt modelId="{5C752082-412D-4619-A6B6-CDF8E553A106}" type="parTrans" cxnId="{700EF065-E536-4C4A-9423-C28BE104A446}">
      <dgm:prSet/>
      <dgm:spPr/>
      <dgm:t>
        <a:bodyPr/>
        <a:lstStyle/>
        <a:p>
          <a:endParaRPr lang="nb-NO"/>
        </a:p>
      </dgm:t>
    </dgm:pt>
    <dgm:pt modelId="{02CBDB4D-6535-443E-BD2A-1BB3DA05C724}" type="sibTrans" cxnId="{700EF065-E536-4C4A-9423-C28BE104A446}">
      <dgm:prSet/>
      <dgm:spPr/>
      <dgm:t>
        <a:bodyPr/>
        <a:lstStyle/>
        <a:p>
          <a:endParaRPr lang="nb-NO"/>
        </a:p>
      </dgm:t>
    </dgm:pt>
    <dgm:pt modelId="{6A151B68-7C39-4D59-B444-D6A6572E4976}" type="asst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 Hans Petter Nyberg (fung.)</a:t>
          </a:r>
        </a:p>
      </dgm:t>
    </dgm:pt>
    <dgm:pt modelId="{72649AFD-958E-4CA4-B934-0C5C4E1A6B4D}" type="parTrans" cxnId="{07DBE09C-BE7F-44B5-9EB1-8F2D109065D9}">
      <dgm:prSet/>
      <dgm:spPr/>
      <dgm:t>
        <a:bodyPr/>
        <a:lstStyle/>
        <a:p>
          <a:endParaRPr lang="nb-NO"/>
        </a:p>
      </dgm:t>
    </dgm:pt>
    <dgm:pt modelId="{0B8E781B-172A-451E-BA92-76CEA29E73B4}" type="sibTrans" cxnId="{07DBE09C-BE7F-44B5-9EB1-8F2D109065D9}">
      <dgm:prSet/>
      <dgm:spPr/>
      <dgm:t>
        <a:bodyPr/>
        <a:lstStyle/>
        <a:p>
          <a:endParaRPr lang="nb-NO"/>
        </a:p>
      </dgm:t>
    </dgm:pt>
    <dgm:pt modelId="{19D5F208-FF43-4419-A60E-BCAE870B9D13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Liv Overhalden</a:t>
          </a:r>
        </a:p>
      </dgm:t>
    </dgm:pt>
    <dgm:pt modelId="{7DBA9260-9E0B-4E7F-8951-95C8391C2CF5}" type="parTrans" cxnId="{091E8080-6EFE-478D-859A-74BEAF31043A}">
      <dgm:prSet/>
      <dgm:spPr/>
      <dgm:t>
        <a:bodyPr/>
        <a:lstStyle/>
        <a:p>
          <a:endParaRPr lang="nb-NO"/>
        </a:p>
      </dgm:t>
    </dgm:pt>
    <dgm:pt modelId="{3E6CE824-6518-43B1-B8A3-4A3C8A226531}" type="sibTrans" cxnId="{091E8080-6EFE-478D-859A-74BEAF31043A}">
      <dgm:prSet/>
      <dgm:spPr/>
      <dgm:t>
        <a:bodyPr/>
        <a:lstStyle/>
        <a:p>
          <a:endParaRPr lang="nb-NO"/>
        </a:p>
      </dgm:t>
    </dgm:pt>
    <dgm:pt modelId="{89B8CFB9-44DB-4345-ADE8-DD8342174DE7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Bjørn Holm</a:t>
          </a:r>
        </a:p>
      </dgm:t>
    </dgm:pt>
    <dgm:pt modelId="{5CFC1196-C376-451A-8F76-28FA11B19ABF}" type="parTrans" cxnId="{AC324BC2-13BC-49EE-B5B7-51DF8B0B0470}">
      <dgm:prSet/>
      <dgm:spPr/>
      <dgm:t>
        <a:bodyPr/>
        <a:lstStyle/>
        <a:p>
          <a:endParaRPr lang="nb-NO"/>
        </a:p>
      </dgm:t>
    </dgm:pt>
    <dgm:pt modelId="{C6C8D1EC-E6A6-4FAF-A2A3-2A18695D47FE}" type="sibTrans" cxnId="{AC324BC2-13BC-49EE-B5B7-51DF8B0B0470}">
      <dgm:prSet/>
      <dgm:spPr/>
      <dgm:t>
        <a:bodyPr/>
        <a:lstStyle/>
        <a:p>
          <a:endParaRPr lang="nb-NO"/>
        </a:p>
      </dgm:t>
    </dgm:pt>
    <dgm:pt modelId="{A67761E9-6E28-4F83-87E0-78B2BEF14B00}">
      <dgm:prSet/>
      <dgm:spPr/>
      <dgm:t>
        <a:bodyPr/>
        <a:lstStyle/>
        <a:p>
          <a:r>
            <a:rPr lang="nb-NO" dirty="0"/>
            <a:t>Seksjon for service/internservice</a:t>
          </a:r>
        </a:p>
      </dgm:t>
    </dgm:pt>
    <dgm:pt modelId="{7F0E479A-8E84-4B43-AFAA-2F225028B122}" type="parTrans" cxnId="{20715C9A-7264-4780-90D1-C4454958CC67}">
      <dgm:prSet/>
      <dgm:spPr/>
      <dgm:t>
        <a:bodyPr/>
        <a:lstStyle/>
        <a:p>
          <a:endParaRPr lang="nb-NO"/>
        </a:p>
      </dgm:t>
    </dgm:pt>
    <dgm:pt modelId="{2FE32E86-9446-4CF5-8D2A-462050BB122A}" type="sibTrans" cxnId="{20715C9A-7264-4780-90D1-C4454958CC67}">
      <dgm:prSet/>
      <dgm:spPr/>
      <dgm:t>
        <a:bodyPr/>
        <a:lstStyle/>
        <a:p>
          <a:endParaRPr lang="nb-NO"/>
        </a:p>
      </dgm:t>
    </dgm:pt>
    <dgm:pt modelId="{F5D37145-D572-4325-A608-9B918AE2056F}">
      <dgm:prSet/>
      <dgm:spPr/>
      <dgm:t>
        <a:bodyPr/>
        <a:lstStyle/>
        <a:p>
          <a:r>
            <a:rPr lang="nb-NO" dirty="0"/>
            <a:t>Seksjon for organisasjon og ledelse            (ubesatt)</a:t>
          </a:r>
        </a:p>
      </dgm:t>
    </dgm:pt>
    <dgm:pt modelId="{E5D7AF05-B259-4BCA-97FF-CB20EDF6C7CF}" type="parTrans" cxnId="{97A95981-9A41-4AA2-937D-112DC90AFD9E}">
      <dgm:prSet/>
      <dgm:spPr/>
      <dgm:t>
        <a:bodyPr/>
        <a:lstStyle/>
        <a:p>
          <a:endParaRPr lang="nb-NO"/>
        </a:p>
      </dgm:t>
    </dgm:pt>
    <dgm:pt modelId="{E01088BB-BA02-434C-83F2-A8201A9AB1AF}" type="sibTrans" cxnId="{97A95981-9A41-4AA2-937D-112DC90AFD9E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95218" custScaleY="91663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BD25891A-5017-4CAA-A529-236937E6CCD5}" type="pres">
      <dgm:prSet presAssocID="{62098B1F-2C35-4B0C-A5DD-104BA60E529B}" presName="Name37" presStyleLbl="parChTrans1D2" presStyleIdx="0" presStyleCnt="7"/>
      <dgm:spPr/>
    </dgm:pt>
    <dgm:pt modelId="{0A569263-7031-416C-AA78-22E7049303F9}" type="pres">
      <dgm:prSet presAssocID="{33ED289D-0DEF-444F-B97E-9A02B680172E}" presName="hierRoot2" presStyleCnt="0">
        <dgm:presLayoutVars>
          <dgm:hierBranch val="r"/>
        </dgm:presLayoutVars>
      </dgm:prSet>
      <dgm:spPr/>
    </dgm:pt>
    <dgm:pt modelId="{F0930650-DF96-4A2D-A825-070C8A21F1FA}" type="pres">
      <dgm:prSet presAssocID="{33ED289D-0DEF-444F-B97E-9A02B680172E}" presName="rootComposite" presStyleCnt="0"/>
      <dgm:spPr/>
    </dgm:pt>
    <dgm:pt modelId="{5ADCB153-1D9F-4B0D-AD5C-5CE3B1F7F4D9}" type="pres">
      <dgm:prSet presAssocID="{33ED289D-0DEF-444F-B97E-9A02B680172E}" presName="rootText" presStyleLbl="node2" presStyleIdx="0" presStyleCnt="6" custScaleX="116911" custScaleY="112195">
        <dgm:presLayoutVars>
          <dgm:chPref val="3"/>
        </dgm:presLayoutVars>
      </dgm:prSet>
      <dgm:spPr/>
    </dgm:pt>
    <dgm:pt modelId="{37C11A28-925A-44CD-9139-EBA07C8A105E}" type="pres">
      <dgm:prSet presAssocID="{33ED289D-0DEF-444F-B97E-9A02B680172E}" presName="rootConnector" presStyleLbl="node2" presStyleIdx="0" presStyleCnt="6"/>
      <dgm:spPr/>
    </dgm:pt>
    <dgm:pt modelId="{3BFE97C4-8357-4BB6-8134-7998B13FFD45}" type="pres">
      <dgm:prSet presAssocID="{33ED289D-0DEF-444F-B97E-9A02B680172E}" presName="hierChild4" presStyleCnt="0"/>
      <dgm:spPr/>
    </dgm:pt>
    <dgm:pt modelId="{E90039BB-AD91-4ADA-A911-4EF78C43BB64}" type="pres">
      <dgm:prSet presAssocID="{D783CCD1-5E63-4896-B4C5-22B209B9B8DB}" presName="Name50" presStyleLbl="parChTrans1D3" presStyleIdx="0" presStyleCnt="14"/>
      <dgm:spPr/>
    </dgm:pt>
    <dgm:pt modelId="{0888844B-405E-466B-9436-EB1CEB1C5664}" type="pres">
      <dgm:prSet presAssocID="{D6885940-4D05-4C61-8340-CE8CA3A4B219}" presName="hierRoot2" presStyleCnt="0">
        <dgm:presLayoutVars>
          <dgm:hierBranch val="init"/>
        </dgm:presLayoutVars>
      </dgm:prSet>
      <dgm:spPr/>
    </dgm:pt>
    <dgm:pt modelId="{B9F99FF8-DBA4-49AA-AF02-B646AF8D8C11}" type="pres">
      <dgm:prSet presAssocID="{D6885940-4D05-4C61-8340-CE8CA3A4B219}" presName="rootComposite" presStyleCnt="0"/>
      <dgm:spPr/>
    </dgm:pt>
    <dgm:pt modelId="{114BC102-8522-44D5-A3D8-9ECE7A8B087C}" type="pres">
      <dgm:prSet presAssocID="{D6885940-4D05-4C61-8340-CE8CA3A4B219}" presName="rootText" presStyleLbl="node3" presStyleIdx="0" presStyleCnt="12" custScaleX="94536" custScaleY="110292">
        <dgm:presLayoutVars>
          <dgm:chPref val="3"/>
        </dgm:presLayoutVars>
      </dgm:prSet>
      <dgm:spPr/>
    </dgm:pt>
    <dgm:pt modelId="{9C99B483-C090-4743-9322-31A95D19724F}" type="pres">
      <dgm:prSet presAssocID="{D6885940-4D05-4C61-8340-CE8CA3A4B219}" presName="rootConnector" presStyleLbl="node3" presStyleIdx="0" presStyleCnt="12"/>
      <dgm:spPr/>
    </dgm:pt>
    <dgm:pt modelId="{CB9DA5D3-2214-46E8-B0F9-57E567C3FC3C}" type="pres">
      <dgm:prSet presAssocID="{D6885940-4D05-4C61-8340-CE8CA3A4B219}" presName="hierChild4" presStyleCnt="0"/>
      <dgm:spPr/>
    </dgm:pt>
    <dgm:pt modelId="{CB53364B-2241-4FA6-B8D0-554BB17D11F0}" type="pres">
      <dgm:prSet presAssocID="{D6885940-4D05-4C61-8340-CE8CA3A4B219}" presName="hierChild5" presStyleCnt="0"/>
      <dgm:spPr/>
    </dgm:pt>
    <dgm:pt modelId="{793A26C3-8B88-4B9D-887F-A20683708BE1}" type="pres">
      <dgm:prSet presAssocID="{33ED289D-0DEF-444F-B97E-9A02B680172E}" presName="hierChild5" presStyleCnt="0"/>
      <dgm:spPr/>
    </dgm:pt>
    <dgm:pt modelId="{0D307004-C397-44BE-BA7A-3281DD0BF046}" type="pres">
      <dgm:prSet presAssocID="{21B552B3-A5A9-44FB-B8D6-0A49A493BA4A}" presName="Name37" presStyleLbl="parChTrans1D2" presStyleIdx="1" presStyleCnt="7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6" custScaleX="116911" custScaleY="112195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6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1" presStyleCnt="14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1" presStyleCnt="12" custScaleX="90597" custScaleY="98833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1" presStyleCnt="12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0" presStyleCnt="14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0" presStyleCnt="14" custScaleX="90597" custScaleY="98833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0" presStyleCnt="14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" presStyleCnt="14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" presStyleCnt="14" custScaleX="94536" custScaleY="11029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" presStyleCnt="14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2" presStyleCnt="14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2" presStyleCnt="12" custScaleX="90597" custScaleY="98833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2" presStyleCnt="12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3" presStyleCnt="14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3" presStyleCnt="12" custScaleX="90597" custScaleY="115305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3" presStyleCnt="12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7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6" custScaleX="118170" custScaleY="112195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6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4" presStyleCnt="14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4" presStyleCnt="12" custScaleX="95829" custScaleY="98833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4" presStyleCnt="12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5" presStyleCnt="14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5" presStyleCnt="12" custScaleX="90597" custScaleY="98833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5" presStyleCnt="12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2" presStyleCnt="14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2" presStyleCnt="14" custScaleX="90597" custScaleY="98833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2" presStyleCnt="14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3" presStyleCnt="14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3" presStyleCnt="14" custScaleX="90597" custScaleY="107069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3" presStyleCnt="14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4" presStyleCnt="14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4" presStyleCnt="14" custScaleX="90597" custScaleY="98833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4" presStyleCnt="14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5" presStyleCnt="14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5" presStyleCnt="14" custScaleX="90597" custScaleY="124995">
        <dgm:presLayoutVars>
          <dgm:chPref val="3"/>
        </dgm:presLayoutVars>
      </dgm:prSet>
      <dgm:spPr/>
    </dgm:pt>
    <dgm:pt modelId="{CB445B21-8AE8-4BEE-A8F5-B670BF7DFD22}" type="pres">
      <dgm:prSet presAssocID="{3560CEB2-2F75-4A24-BAD2-E13BCD284F29}" presName="rootConnector" presStyleLbl="node4" presStyleIdx="5" presStyleCnt="14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061D52B9-242A-4A23-875A-F9410AA8F582}" type="pres">
      <dgm:prSet presAssocID="{04C5DE3B-E20F-42E4-B1BD-0BC27712F788}" presName="Name37" presStyleLbl="parChTrans1D2" presStyleIdx="3" presStyleCnt="7"/>
      <dgm:spPr/>
    </dgm:pt>
    <dgm:pt modelId="{CFB2B2AD-AD3A-453A-AD9C-F1AA8749C920}" type="pres">
      <dgm:prSet presAssocID="{81DED196-DE41-4E56-82AA-4DDBD0BBF7DC}" presName="hierRoot2" presStyleCnt="0">
        <dgm:presLayoutVars>
          <dgm:hierBranch val="init"/>
        </dgm:presLayoutVars>
      </dgm:prSet>
      <dgm:spPr/>
    </dgm:pt>
    <dgm:pt modelId="{D9313B11-6709-4950-8E4D-6B5757C8DAAE}" type="pres">
      <dgm:prSet presAssocID="{81DED196-DE41-4E56-82AA-4DDBD0BBF7DC}" presName="rootComposite" presStyleCnt="0"/>
      <dgm:spPr/>
    </dgm:pt>
    <dgm:pt modelId="{9BB75FC4-40C0-456B-A45F-313FD2CB3849}" type="pres">
      <dgm:prSet presAssocID="{81DED196-DE41-4E56-82AA-4DDBD0BBF7DC}" presName="rootText" presStyleLbl="node2" presStyleIdx="3" presStyleCnt="6" custScaleX="116911" custScaleY="112195">
        <dgm:presLayoutVars>
          <dgm:chPref val="3"/>
        </dgm:presLayoutVars>
      </dgm:prSet>
      <dgm:spPr/>
    </dgm:pt>
    <dgm:pt modelId="{9DC183DC-0004-4CC2-A518-3F36C9F56531}" type="pres">
      <dgm:prSet presAssocID="{81DED196-DE41-4E56-82AA-4DDBD0BBF7DC}" presName="rootConnector" presStyleLbl="node2" presStyleIdx="3" presStyleCnt="6"/>
      <dgm:spPr/>
    </dgm:pt>
    <dgm:pt modelId="{1E4E0A41-80D6-48F1-9AB1-15A71D03F4DD}" type="pres">
      <dgm:prSet presAssocID="{81DED196-DE41-4E56-82AA-4DDBD0BBF7DC}" presName="hierChild4" presStyleCnt="0"/>
      <dgm:spPr/>
    </dgm:pt>
    <dgm:pt modelId="{1E51EE5D-D3F1-4293-B60C-47CE55C8C631}" type="pres">
      <dgm:prSet presAssocID="{E5D7AF05-B259-4BCA-97FF-CB20EDF6C7CF}" presName="Name37" presStyleLbl="parChTrans1D3" presStyleIdx="6" presStyleCnt="14"/>
      <dgm:spPr/>
    </dgm:pt>
    <dgm:pt modelId="{583B2A8C-D9E6-4BCB-A4B5-666898FF9E51}" type="pres">
      <dgm:prSet presAssocID="{F5D37145-D572-4325-A608-9B918AE2056F}" presName="hierRoot2" presStyleCnt="0">
        <dgm:presLayoutVars>
          <dgm:hierBranch val="init"/>
        </dgm:presLayoutVars>
      </dgm:prSet>
      <dgm:spPr/>
    </dgm:pt>
    <dgm:pt modelId="{65E1833D-C175-4E8A-8229-34FCFA01F020}" type="pres">
      <dgm:prSet presAssocID="{F5D37145-D572-4325-A608-9B918AE2056F}" presName="rootComposite" presStyleCnt="0"/>
      <dgm:spPr/>
    </dgm:pt>
    <dgm:pt modelId="{45465850-CEC6-496E-A7DD-57DAD4898683}" type="pres">
      <dgm:prSet presAssocID="{F5D37145-D572-4325-A608-9B918AE2056F}" presName="rootText" presStyleLbl="node3" presStyleIdx="6" presStyleCnt="12" custScaleX="90804" custScaleY="98912">
        <dgm:presLayoutVars>
          <dgm:chPref val="3"/>
        </dgm:presLayoutVars>
      </dgm:prSet>
      <dgm:spPr/>
    </dgm:pt>
    <dgm:pt modelId="{46021591-C2EC-443D-B548-F4A5CEC1245F}" type="pres">
      <dgm:prSet presAssocID="{F5D37145-D572-4325-A608-9B918AE2056F}" presName="rootConnector" presStyleLbl="node3" presStyleIdx="6" presStyleCnt="12"/>
      <dgm:spPr/>
    </dgm:pt>
    <dgm:pt modelId="{4302EA54-60AF-4322-85E2-B0563A26C75E}" type="pres">
      <dgm:prSet presAssocID="{F5D37145-D572-4325-A608-9B918AE2056F}" presName="hierChild4" presStyleCnt="0"/>
      <dgm:spPr/>
    </dgm:pt>
    <dgm:pt modelId="{CFD050A2-D68D-4EB7-BEA7-D5BC35AB94EB}" type="pres">
      <dgm:prSet presAssocID="{F5D37145-D572-4325-A608-9B918AE2056F}" presName="hierChild5" presStyleCnt="0"/>
      <dgm:spPr/>
    </dgm:pt>
    <dgm:pt modelId="{934C950D-5E2A-4FEF-9C24-67E7BC2396E9}" type="pres">
      <dgm:prSet presAssocID="{EC1B80AB-9773-4D6B-8349-EF0DADBFD4D8}" presName="Name37" presStyleLbl="parChTrans1D3" presStyleIdx="7" presStyleCnt="14"/>
      <dgm:spPr/>
    </dgm:pt>
    <dgm:pt modelId="{75BCFA0B-6E9A-44EC-B48F-A764CBD29F0A}" type="pres">
      <dgm:prSet presAssocID="{9B2465FA-2766-4EB7-9E29-C15DF5E23B73}" presName="hierRoot2" presStyleCnt="0">
        <dgm:presLayoutVars>
          <dgm:hierBranch val="init"/>
        </dgm:presLayoutVars>
      </dgm:prSet>
      <dgm:spPr/>
    </dgm:pt>
    <dgm:pt modelId="{64865698-384A-43CA-84D0-4AA471D611EB}" type="pres">
      <dgm:prSet presAssocID="{9B2465FA-2766-4EB7-9E29-C15DF5E23B73}" presName="rootComposite" presStyleCnt="0"/>
      <dgm:spPr/>
    </dgm:pt>
    <dgm:pt modelId="{91A329B9-5A79-4EAF-ACCE-D758251E5682}" type="pres">
      <dgm:prSet presAssocID="{9B2465FA-2766-4EB7-9E29-C15DF5E23B73}" presName="rootText" presStyleLbl="node3" presStyleIdx="7" presStyleCnt="12" custScaleX="90597" custScaleY="98833">
        <dgm:presLayoutVars>
          <dgm:chPref val="3"/>
        </dgm:presLayoutVars>
      </dgm:prSet>
      <dgm:spPr/>
    </dgm:pt>
    <dgm:pt modelId="{AD2432DF-9D63-4FE3-9F71-EA9BA50365FE}" type="pres">
      <dgm:prSet presAssocID="{9B2465FA-2766-4EB7-9E29-C15DF5E23B73}" presName="rootConnector" presStyleLbl="node3" presStyleIdx="7" presStyleCnt="12"/>
      <dgm:spPr/>
    </dgm:pt>
    <dgm:pt modelId="{382550DF-73B0-4ABE-BF55-A671B385E405}" type="pres">
      <dgm:prSet presAssocID="{9B2465FA-2766-4EB7-9E29-C15DF5E23B73}" presName="hierChild4" presStyleCnt="0"/>
      <dgm:spPr/>
    </dgm:pt>
    <dgm:pt modelId="{5C717E09-D45E-4AC5-8169-85D0B02ACC3A}" type="pres">
      <dgm:prSet presAssocID="{9B2465FA-2766-4EB7-9E29-C15DF5E23B73}" presName="hierChild5" presStyleCnt="0"/>
      <dgm:spPr/>
    </dgm:pt>
    <dgm:pt modelId="{0EAFC2AB-5E0B-40A4-8E2F-D1C2DBB7F8A0}" type="pres">
      <dgm:prSet presAssocID="{81DED196-DE41-4E56-82AA-4DDBD0BBF7DC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4" presStyleCnt="7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4" presStyleCnt="6" custScaleX="116911" custScaleY="112606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4" presStyleCnt="6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8" presStyleCnt="14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8" presStyleCnt="12" custScaleX="90597" custScaleY="98833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8" presStyleCnt="12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9" presStyleCnt="14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9" presStyleCnt="12" custScaleX="90597" custScaleY="98833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9" presStyleCnt="12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10" presStyleCnt="14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10" presStyleCnt="12" custScaleX="90597" custScaleY="98833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10" presStyleCnt="12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F8F2E2FF-71D2-4C06-889F-C1B83E840CEF}" type="pres">
      <dgm:prSet presAssocID="{7EE9F61B-A150-4D22-9D4B-BF8E9CAF5304}" presName="Name37" presStyleLbl="parChTrans1D2" presStyleIdx="5" presStyleCnt="7"/>
      <dgm:spPr/>
    </dgm:pt>
    <dgm:pt modelId="{7CC235D6-69E7-4BDF-A9E8-33FF3E0FE4CF}" type="pres">
      <dgm:prSet presAssocID="{66C0E211-8A0A-408C-B57D-A2BABB7C6067}" presName="hierRoot2" presStyleCnt="0">
        <dgm:presLayoutVars>
          <dgm:hierBranch val="r"/>
        </dgm:presLayoutVars>
      </dgm:prSet>
      <dgm:spPr/>
    </dgm:pt>
    <dgm:pt modelId="{F46FB86A-0479-4842-9BF4-A8B96FAA2C13}" type="pres">
      <dgm:prSet presAssocID="{66C0E211-8A0A-408C-B57D-A2BABB7C6067}" presName="rootComposite" presStyleCnt="0"/>
      <dgm:spPr/>
    </dgm:pt>
    <dgm:pt modelId="{D5710022-AA89-4297-B3BC-004447A722A2}" type="pres">
      <dgm:prSet presAssocID="{66C0E211-8A0A-408C-B57D-A2BABB7C6067}" presName="rootText" presStyleLbl="node2" presStyleIdx="5" presStyleCnt="6" custScaleX="116911" custScaleY="111188">
        <dgm:presLayoutVars>
          <dgm:chPref val="3"/>
        </dgm:presLayoutVars>
      </dgm:prSet>
      <dgm:spPr/>
    </dgm:pt>
    <dgm:pt modelId="{FD15F543-B33A-49B4-85AE-9841F3567EF8}" type="pres">
      <dgm:prSet presAssocID="{66C0E211-8A0A-408C-B57D-A2BABB7C6067}" presName="rootConnector" presStyleLbl="node2" presStyleIdx="5" presStyleCnt="6"/>
      <dgm:spPr/>
    </dgm:pt>
    <dgm:pt modelId="{C8B244B4-ED1D-4CAD-AE95-9415BE2C3644}" type="pres">
      <dgm:prSet presAssocID="{66C0E211-8A0A-408C-B57D-A2BABB7C6067}" presName="hierChild4" presStyleCnt="0"/>
      <dgm:spPr/>
    </dgm:pt>
    <dgm:pt modelId="{AA04A0D7-E132-40FA-832C-B74FC64764CA}" type="pres">
      <dgm:prSet presAssocID="{AE60478C-FD47-400D-A87E-922BAA0148D3}" presName="Name50" presStyleLbl="parChTrans1D3" presStyleIdx="11" presStyleCnt="14"/>
      <dgm:spPr/>
    </dgm:pt>
    <dgm:pt modelId="{5D06A8F8-5671-444D-9D2C-6FE7A582A989}" type="pres">
      <dgm:prSet presAssocID="{2F8289C2-9724-4C89-8D7D-19E8663A9478}" presName="hierRoot2" presStyleCnt="0">
        <dgm:presLayoutVars>
          <dgm:hierBranch val="r"/>
        </dgm:presLayoutVars>
      </dgm:prSet>
      <dgm:spPr/>
    </dgm:pt>
    <dgm:pt modelId="{C74E2BDC-19D9-4EC9-AE7F-47D14DD8381B}" type="pres">
      <dgm:prSet presAssocID="{2F8289C2-9724-4C89-8D7D-19E8663A9478}" presName="rootComposite" presStyleCnt="0"/>
      <dgm:spPr/>
    </dgm:pt>
    <dgm:pt modelId="{3691EA5D-D70F-4F07-941F-EF53FD5ECFB7}" type="pres">
      <dgm:prSet presAssocID="{2F8289C2-9724-4C89-8D7D-19E8663A9478}" presName="rootText" presStyleLbl="node3" presStyleIdx="11" presStyleCnt="12" custScaleX="104162" custScaleY="115918">
        <dgm:presLayoutVars>
          <dgm:chPref val="3"/>
        </dgm:presLayoutVars>
      </dgm:prSet>
      <dgm:spPr/>
    </dgm:pt>
    <dgm:pt modelId="{D4DC0839-3A4E-4CA8-AF57-24EB9B86C882}" type="pres">
      <dgm:prSet presAssocID="{2F8289C2-9724-4C89-8D7D-19E8663A9478}" presName="rootConnector" presStyleLbl="node3" presStyleIdx="11" presStyleCnt="12"/>
      <dgm:spPr/>
    </dgm:pt>
    <dgm:pt modelId="{8FB45835-0288-4574-A938-7AC65F6F5ACD}" type="pres">
      <dgm:prSet presAssocID="{2F8289C2-9724-4C89-8D7D-19E8663A9478}" presName="hierChild4" presStyleCnt="0"/>
      <dgm:spPr/>
    </dgm:pt>
    <dgm:pt modelId="{BBDE5C60-F142-4B3D-A357-909FFFA77D91}" type="pres">
      <dgm:prSet presAssocID="{2F8289C2-9724-4C89-8D7D-19E8663A9478}" presName="hierChild5" presStyleCnt="0"/>
      <dgm:spPr/>
    </dgm:pt>
    <dgm:pt modelId="{F0EAE2A4-4134-4AC8-837C-838AF5E92C74}" type="pres">
      <dgm:prSet presAssocID="{66C0E211-8A0A-408C-B57D-A2BABB7C6067}" presName="hierChild5" presStyleCnt="0"/>
      <dgm:spPr/>
    </dgm:pt>
    <dgm:pt modelId="{25A65EED-C53B-4E91-A3E9-A69764BE215E}" type="pres">
      <dgm:prSet presAssocID="{AFE6B775-14A4-4128-92ED-B7073480C15A}" presName="Name111" presStyleLbl="parChTrans1D3" presStyleIdx="12" presStyleCnt="14"/>
      <dgm:spPr/>
    </dgm:pt>
    <dgm:pt modelId="{5CE89014-68E1-4483-9355-E490BA622D23}" type="pres">
      <dgm:prSet presAssocID="{782B13D9-C499-434A-A863-32F93236B787}" presName="hierRoot3" presStyleCnt="0">
        <dgm:presLayoutVars>
          <dgm:hierBranch val="init"/>
        </dgm:presLayoutVars>
      </dgm:prSet>
      <dgm:spPr/>
    </dgm:pt>
    <dgm:pt modelId="{14B67F65-3C47-4C83-83B0-9FB63196C7D3}" type="pres">
      <dgm:prSet presAssocID="{782B13D9-C499-434A-A863-32F93236B787}" presName="rootComposite3" presStyleCnt="0"/>
      <dgm:spPr/>
    </dgm:pt>
    <dgm:pt modelId="{C97A42B5-FC79-44D8-A283-F61D69B8481D}" type="pres">
      <dgm:prSet presAssocID="{782B13D9-C499-434A-A863-32F93236B787}" presName="rootText3" presStyleLbl="asst2" presStyleIdx="0" presStyleCnt="2" custScaleX="91565">
        <dgm:presLayoutVars>
          <dgm:chPref val="3"/>
        </dgm:presLayoutVars>
      </dgm:prSet>
      <dgm:spPr/>
    </dgm:pt>
    <dgm:pt modelId="{8F43614C-641F-411A-9098-BF2928488949}" type="pres">
      <dgm:prSet presAssocID="{782B13D9-C499-434A-A863-32F93236B787}" presName="rootConnector3" presStyleLbl="asst2" presStyleIdx="0" presStyleCnt="2"/>
      <dgm:spPr/>
    </dgm:pt>
    <dgm:pt modelId="{04167ED3-CAF3-480F-A42D-BF223C2F3FE5}" type="pres">
      <dgm:prSet presAssocID="{782B13D9-C499-434A-A863-32F93236B787}" presName="hierChild6" presStyleCnt="0"/>
      <dgm:spPr/>
    </dgm:pt>
    <dgm:pt modelId="{1B1C5191-A17E-4A50-ACE1-572E0E6762B5}" type="pres">
      <dgm:prSet presAssocID="{5C69EE99-ACD0-461E-9A83-9ECD0F8ECB19}" presName="Name37" presStyleLbl="parChTrans1D4" presStyleIdx="6" presStyleCnt="14"/>
      <dgm:spPr/>
    </dgm:pt>
    <dgm:pt modelId="{B898AC0A-2665-469D-8E49-7BA351A188B7}" type="pres">
      <dgm:prSet presAssocID="{90457F5E-E66F-48DC-A1E4-7401B4D7CCBE}" presName="hierRoot2" presStyleCnt="0">
        <dgm:presLayoutVars>
          <dgm:hierBranch val="init"/>
        </dgm:presLayoutVars>
      </dgm:prSet>
      <dgm:spPr/>
    </dgm:pt>
    <dgm:pt modelId="{0C99452F-B549-4482-941A-1A725E1F5521}" type="pres">
      <dgm:prSet presAssocID="{90457F5E-E66F-48DC-A1E4-7401B4D7CCBE}" presName="rootComposite" presStyleCnt="0"/>
      <dgm:spPr/>
    </dgm:pt>
    <dgm:pt modelId="{0FFD2445-60CA-4078-8F85-4FFF0A239969}" type="pres">
      <dgm:prSet presAssocID="{90457F5E-E66F-48DC-A1E4-7401B4D7CCBE}" presName="rootText" presStyleLbl="node4" presStyleIdx="6" presStyleCnt="14" custScaleX="91565">
        <dgm:presLayoutVars>
          <dgm:chPref val="3"/>
        </dgm:presLayoutVars>
      </dgm:prSet>
      <dgm:spPr/>
    </dgm:pt>
    <dgm:pt modelId="{FF8C8462-5806-4405-B246-88360D1DF1E7}" type="pres">
      <dgm:prSet presAssocID="{90457F5E-E66F-48DC-A1E4-7401B4D7CCBE}" presName="rootConnector" presStyleLbl="node4" presStyleIdx="6" presStyleCnt="14"/>
      <dgm:spPr/>
    </dgm:pt>
    <dgm:pt modelId="{A005EB5E-30F7-4AC7-8094-A7CA94DFAF0B}" type="pres">
      <dgm:prSet presAssocID="{90457F5E-E66F-48DC-A1E4-7401B4D7CCBE}" presName="hierChild4" presStyleCnt="0"/>
      <dgm:spPr/>
    </dgm:pt>
    <dgm:pt modelId="{3540318D-FBB3-46A5-B334-0D1B587EA749}" type="pres">
      <dgm:prSet presAssocID="{90457F5E-E66F-48DC-A1E4-7401B4D7CCBE}" presName="hierChild5" presStyleCnt="0"/>
      <dgm:spPr/>
    </dgm:pt>
    <dgm:pt modelId="{EE725C76-80E3-4B0F-AD6F-7E7E661349FF}" type="pres">
      <dgm:prSet presAssocID="{6DCB22D6-0FAC-4B44-83CA-A5FD8176BE76}" presName="Name37" presStyleLbl="parChTrans1D4" presStyleIdx="7" presStyleCnt="14"/>
      <dgm:spPr/>
    </dgm:pt>
    <dgm:pt modelId="{F73772D9-360E-4514-A2D0-A830E31E34FC}" type="pres">
      <dgm:prSet presAssocID="{1742FFD1-E4EF-4BAB-BF42-3458C07B2CA8}" presName="hierRoot2" presStyleCnt="0">
        <dgm:presLayoutVars>
          <dgm:hierBranch val="init"/>
        </dgm:presLayoutVars>
      </dgm:prSet>
      <dgm:spPr/>
    </dgm:pt>
    <dgm:pt modelId="{69FD079D-F676-4F8F-9669-3117EB49D4B3}" type="pres">
      <dgm:prSet presAssocID="{1742FFD1-E4EF-4BAB-BF42-3458C07B2CA8}" presName="rootComposite" presStyleCnt="0"/>
      <dgm:spPr/>
    </dgm:pt>
    <dgm:pt modelId="{B7181A74-57B3-4A40-84CF-5B32664D3659}" type="pres">
      <dgm:prSet presAssocID="{1742FFD1-E4EF-4BAB-BF42-3458C07B2CA8}" presName="rootText" presStyleLbl="node4" presStyleIdx="7" presStyleCnt="14" custScaleX="91565">
        <dgm:presLayoutVars>
          <dgm:chPref val="3"/>
        </dgm:presLayoutVars>
      </dgm:prSet>
      <dgm:spPr/>
    </dgm:pt>
    <dgm:pt modelId="{F791F06B-5E5B-4EC7-9751-BF4C642665B4}" type="pres">
      <dgm:prSet presAssocID="{1742FFD1-E4EF-4BAB-BF42-3458C07B2CA8}" presName="rootConnector" presStyleLbl="node4" presStyleIdx="7" presStyleCnt="14"/>
      <dgm:spPr/>
    </dgm:pt>
    <dgm:pt modelId="{DC22C633-A267-4716-81C0-5442F3D15BB3}" type="pres">
      <dgm:prSet presAssocID="{1742FFD1-E4EF-4BAB-BF42-3458C07B2CA8}" presName="hierChild4" presStyleCnt="0"/>
      <dgm:spPr/>
    </dgm:pt>
    <dgm:pt modelId="{952D667D-33CF-4115-83AA-E6E4DDDC1BB4}" type="pres">
      <dgm:prSet presAssocID="{1742FFD1-E4EF-4BAB-BF42-3458C07B2CA8}" presName="hierChild5" presStyleCnt="0"/>
      <dgm:spPr/>
    </dgm:pt>
    <dgm:pt modelId="{D0695D02-314B-4AF7-9BBA-BD6F5F6C2CE2}" type="pres">
      <dgm:prSet presAssocID="{098399F4-E0EE-4A46-88C8-C6698291B2DF}" presName="Name37" presStyleLbl="parChTrans1D4" presStyleIdx="8" presStyleCnt="14"/>
      <dgm:spPr/>
    </dgm:pt>
    <dgm:pt modelId="{2E1E1209-D0EC-4E4A-A769-6E2E54E45848}" type="pres">
      <dgm:prSet presAssocID="{7164B19C-7EC7-4A54-B486-AE73779CFC29}" presName="hierRoot2" presStyleCnt="0">
        <dgm:presLayoutVars>
          <dgm:hierBranch val="init"/>
        </dgm:presLayoutVars>
      </dgm:prSet>
      <dgm:spPr/>
    </dgm:pt>
    <dgm:pt modelId="{DE115431-0246-49EC-A07B-101297E1C23C}" type="pres">
      <dgm:prSet presAssocID="{7164B19C-7EC7-4A54-B486-AE73779CFC29}" presName="rootComposite" presStyleCnt="0"/>
      <dgm:spPr/>
    </dgm:pt>
    <dgm:pt modelId="{4E96C268-0FA0-4028-84BC-1BD1463C3081}" type="pres">
      <dgm:prSet presAssocID="{7164B19C-7EC7-4A54-B486-AE73779CFC29}" presName="rootText" presStyleLbl="node4" presStyleIdx="8" presStyleCnt="14" custScaleX="91565">
        <dgm:presLayoutVars>
          <dgm:chPref val="3"/>
        </dgm:presLayoutVars>
      </dgm:prSet>
      <dgm:spPr/>
    </dgm:pt>
    <dgm:pt modelId="{67929966-D99F-4F33-B51A-C81A142BA697}" type="pres">
      <dgm:prSet presAssocID="{7164B19C-7EC7-4A54-B486-AE73779CFC29}" presName="rootConnector" presStyleLbl="node4" presStyleIdx="8" presStyleCnt="14"/>
      <dgm:spPr/>
    </dgm:pt>
    <dgm:pt modelId="{DC1759EB-1443-461E-B89C-178CB72F0F64}" type="pres">
      <dgm:prSet presAssocID="{7164B19C-7EC7-4A54-B486-AE73779CFC29}" presName="hierChild4" presStyleCnt="0"/>
      <dgm:spPr/>
    </dgm:pt>
    <dgm:pt modelId="{690BA82E-3AB5-409F-B4E1-A830C5D4635F}" type="pres">
      <dgm:prSet presAssocID="{7164B19C-7EC7-4A54-B486-AE73779CFC29}" presName="hierChild5" presStyleCnt="0"/>
      <dgm:spPr/>
    </dgm:pt>
    <dgm:pt modelId="{44BC45FB-3772-48F5-9F37-503D9EC8238D}" type="pres">
      <dgm:prSet presAssocID="{D1666303-2B01-44A5-B8FE-D60B14099F60}" presName="Name37" presStyleLbl="parChTrans1D4" presStyleIdx="9" presStyleCnt="14"/>
      <dgm:spPr/>
    </dgm:pt>
    <dgm:pt modelId="{B4385B88-F696-4B67-A9FA-9468DA82906E}" type="pres">
      <dgm:prSet presAssocID="{49F13CFF-0C23-4086-86DE-09D3F04A3D68}" presName="hierRoot2" presStyleCnt="0">
        <dgm:presLayoutVars>
          <dgm:hierBranch val="init"/>
        </dgm:presLayoutVars>
      </dgm:prSet>
      <dgm:spPr/>
    </dgm:pt>
    <dgm:pt modelId="{2727544C-2E03-4F99-8B3E-5FBA411EFEF5}" type="pres">
      <dgm:prSet presAssocID="{49F13CFF-0C23-4086-86DE-09D3F04A3D68}" presName="rootComposite" presStyleCnt="0"/>
      <dgm:spPr/>
    </dgm:pt>
    <dgm:pt modelId="{D7E0FBBA-0F29-4936-A9F2-914028DEB95C}" type="pres">
      <dgm:prSet presAssocID="{49F13CFF-0C23-4086-86DE-09D3F04A3D68}" presName="rootText" presStyleLbl="node4" presStyleIdx="9" presStyleCnt="14" custScaleX="91565">
        <dgm:presLayoutVars>
          <dgm:chPref val="3"/>
        </dgm:presLayoutVars>
      </dgm:prSet>
      <dgm:spPr/>
    </dgm:pt>
    <dgm:pt modelId="{6A35FD5A-5831-4F70-A6DA-91D0D032DA82}" type="pres">
      <dgm:prSet presAssocID="{49F13CFF-0C23-4086-86DE-09D3F04A3D68}" presName="rootConnector" presStyleLbl="node4" presStyleIdx="9" presStyleCnt="14"/>
      <dgm:spPr/>
    </dgm:pt>
    <dgm:pt modelId="{8ADC79F4-E889-4E3B-968B-32279E0276FC}" type="pres">
      <dgm:prSet presAssocID="{49F13CFF-0C23-4086-86DE-09D3F04A3D68}" presName="hierChild4" presStyleCnt="0"/>
      <dgm:spPr/>
    </dgm:pt>
    <dgm:pt modelId="{BB50CE88-2A0B-4E7C-A74C-FFFF1B0161CE}" type="pres">
      <dgm:prSet presAssocID="{49F13CFF-0C23-4086-86DE-09D3F04A3D68}" presName="hierChild5" presStyleCnt="0"/>
      <dgm:spPr/>
    </dgm:pt>
    <dgm:pt modelId="{9C1D2B9F-DFB6-494D-A8D1-6A4BFE7816B1}" type="pres">
      <dgm:prSet presAssocID="{5C752082-412D-4619-A6B6-CDF8E553A106}" presName="Name37" presStyleLbl="parChTrans1D4" presStyleIdx="10" presStyleCnt="14"/>
      <dgm:spPr/>
    </dgm:pt>
    <dgm:pt modelId="{C7DED4AC-275B-41A8-A682-9BF4F2D3AD80}" type="pres">
      <dgm:prSet presAssocID="{59CF6464-0AE1-4051-BD2B-C574470D230B}" presName="hierRoot2" presStyleCnt="0">
        <dgm:presLayoutVars>
          <dgm:hierBranch val="init"/>
        </dgm:presLayoutVars>
      </dgm:prSet>
      <dgm:spPr/>
    </dgm:pt>
    <dgm:pt modelId="{C0052E20-C4A0-465B-91AD-2E7EA7A82F67}" type="pres">
      <dgm:prSet presAssocID="{59CF6464-0AE1-4051-BD2B-C574470D230B}" presName="rootComposite" presStyleCnt="0"/>
      <dgm:spPr/>
    </dgm:pt>
    <dgm:pt modelId="{DDC5BBEA-336B-4E1A-8993-02C9D06FD9B0}" type="pres">
      <dgm:prSet presAssocID="{59CF6464-0AE1-4051-BD2B-C574470D230B}" presName="rootText" presStyleLbl="node4" presStyleIdx="10" presStyleCnt="14" custScaleX="91565">
        <dgm:presLayoutVars>
          <dgm:chPref val="3"/>
        </dgm:presLayoutVars>
      </dgm:prSet>
      <dgm:spPr/>
    </dgm:pt>
    <dgm:pt modelId="{DA67995E-2D5A-4DC1-B6CB-54BCE15293EC}" type="pres">
      <dgm:prSet presAssocID="{59CF6464-0AE1-4051-BD2B-C574470D230B}" presName="rootConnector" presStyleLbl="node4" presStyleIdx="10" presStyleCnt="14"/>
      <dgm:spPr/>
    </dgm:pt>
    <dgm:pt modelId="{361865A5-2E30-4F8B-B05C-65C1ACB9352A}" type="pres">
      <dgm:prSet presAssocID="{59CF6464-0AE1-4051-BD2B-C574470D230B}" presName="hierChild4" presStyleCnt="0"/>
      <dgm:spPr/>
    </dgm:pt>
    <dgm:pt modelId="{11827D80-0A2C-4D57-8EE5-7273A6E71624}" type="pres">
      <dgm:prSet presAssocID="{59CF6464-0AE1-4051-BD2B-C574470D230B}" presName="hierChild5" presStyleCnt="0"/>
      <dgm:spPr/>
    </dgm:pt>
    <dgm:pt modelId="{C3287E6E-021A-4A49-8ADB-C72F6F381351}" type="pres">
      <dgm:prSet presAssocID="{782B13D9-C499-434A-A863-32F93236B787}" presName="hierChild7" presStyleCnt="0"/>
      <dgm:spPr/>
    </dgm:pt>
    <dgm:pt modelId="{AA216322-0210-4A3C-B4F5-614D34923192}" type="pres">
      <dgm:prSet presAssocID="{72649AFD-958E-4CA4-B934-0C5C4E1A6B4D}" presName="Name111" presStyleLbl="parChTrans1D3" presStyleIdx="13" presStyleCnt="14"/>
      <dgm:spPr/>
    </dgm:pt>
    <dgm:pt modelId="{E870C5ED-9D4C-44D8-B37F-8253A2DC9ABE}" type="pres">
      <dgm:prSet presAssocID="{6A151B68-7C39-4D59-B444-D6A6572E4976}" presName="hierRoot3" presStyleCnt="0">
        <dgm:presLayoutVars>
          <dgm:hierBranch val="init"/>
        </dgm:presLayoutVars>
      </dgm:prSet>
      <dgm:spPr/>
    </dgm:pt>
    <dgm:pt modelId="{9A257363-5533-45D1-A97C-FFFD2FCF561D}" type="pres">
      <dgm:prSet presAssocID="{6A151B68-7C39-4D59-B444-D6A6572E4976}" presName="rootComposite3" presStyleCnt="0"/>
      <dgm:spPr/>
    </dgm:pt>
    <dgm:pt modelId="{CEA538AE-F803-4B5F-BBB3-CA15D0DFC1F0}" type="pres">
      <dgm:prSet presAssocID="{6A151B68-7C39-4D59-B444-D6A6572E4976}" presName="rootText3" presStyleLbl="asst2" presStyleIdx="1" presStyleCnt="2">
        <dgm:presLayoutVars>
          <dgm:chPref val="3"/>
        </dgm:presLayoutVars>
      </dgm:prSet>
      <dgm:spPr/>
    </dgm:pt>
    <dgm:pt modelId="{725E5265-F29A-40EB-AB96-AE3CABB93998}" type="pres">
      <dgm:prSet presAssocID="{6A151B68-7C39-4D59-B444-D6A6572E4976}" presName="rootConnector3" presStyleLbl="asst2" presStyleIdx="1" presStyleCnt="2"/>
      <dgm:spPr/>
    </dgm:pt>
    <dgm:pt modelId="{445EAF83-5C63-4F5B-AF16-633D201D9E01}" type="pres">
      <dgm:prSet presAssocID="{6A151B68-7C39-4D59-B444-D6A6572E4976}" presName="hierChild6" presStyleCnt="0"/>
      <dgm:spPr/>
    </dgm:pt>
    <dgm:pt modelId="{073B5CA7-4696-4845-9CC5-14E1B78E42D4}" type="pres">
      <dgm:prSet presAssocID="{7DBA9260-9E0B-4E7F-8951-95C8391C2CF5}" presName="Name37" presStyleLbl="parChTrans1D4" presStyleIdx="11" presStyleCnt="14"/>
      <dgm:spPr/>
    </dgm:pt>
    <dgm:pt modelId="{B7775340-FFBF-4701-B968-259769F718C6}" type="pres">
      <dgm:prSet presAssocID="{19D5F208-FF43-4419-A60E-BCAE870B9D13}" presName="hierRoot2" presStyleCnt="0">
        <dgm:presLayoutVars>
          <dgm:hierBranch val="init"/>
        </dgm:presLayoutVars>
      </dgm:prSet>
      <dgm:spPr/>
    </dgm:pt>
    <dgm:pt modelId="{33AC3EA9-B32B-4036-B56B-D36BF6E317E3}" type="pres">
      <dgm:prSet presAssocID="{19D5F208-FF43-4419-A60E-BCAE870B9D13}" presName="rootComposite" presStyleCnt="0"/>
      <dgm:spPr/>
    </dgm:pt>
    <dgm:pt modelId="{EACE8710-C88F-44A0-853C-5FAFD74561A1}" type="pres">
      <dgm:prSet presAssocID="{19D5F208-FF43-4419-A60E-BCAE870B9D13}" presName="rootText" presStyleLbl="node4" presStyleIdx="11" presStyleCnt="14" custScaleX="90597">
        <dgm:presLayoutVars>
          <dgm:chPref val="3"/>
        </dgm:presLayoutVars>
      </dgm:prSet>
      <dgm:spPr/>
    </dgm:pt>
    <dgm:pt modelId="{1D8EA2FF-FFF2-4EEF-9B52-EC8513E065ED}" type="pres">
      <dgm:prSet presAssocID="{19D5F208-FF43-4419-A60E-BCAE870B9D13}" presName="rootConnector" presStyleLbl="node4" presStyleIdx="11" presStyleCnt="14"/>
      <dgm:spPr/>
    </dgm:pt>
    <dgm:pt modelId="{8700AC85-4F7D-42A1-BF42-0AC13A628FAD}" type="pres">
      <dgm:prSet presAssocID="{19D5F208-FF43-4419-A60E-BCAE870B9D13}" presName="hierChild4" presStyleCnt="0"/>
      <dgm:spPr/>
    </dgm:pt>
    <dgm:pt modelId="{D89B381E-EE38-4769-BE0F-12FA2B87D404}" type="pres">
      <dgm:prSet presAssocID="{19D5F208-FF43-4419-A60E-BCAE870B9D13}" presName="hierChild5" presStyleCnt="0"/>
      <dgm:spPr/>
    </dgm:pt>
    <dgm:pt modelId="{191DB3A0-4FB0-4560-86C6-C074833CD230}" type="pres">
      <dgm:prSet presAssocID="{5CFC1196-C376-451A-8F76-28FA11B19ABF}" presName="Name37" presStyleLbl="parChTrans1D4" presStyleIdx="12" presStyleCnt="14"/>
      <dgm:spPr/>
    </dgm:pt>
    <dgm:pt modelId="{400D545F-AA27-4BF5-9A97-D32BC3E5919F}" type="pres">
      <dgm:prSet presAssocID="{89B8CFB9-44DB-4345-ADE8-DD8342174DE7}" presName="hierRoot2" presStyleCnt="0">
        <dgm:presLayoutVars>
          <dgm:hierBranch val="init"/>
        </dgm:presLayoutVars>
      </dgm:prSet>
      <dgm:spPr/>
    </dgm:pt>
    <dgm:pt modelId="{3F0B39E9-31F3-4794-89EA-C7AD46F77822}" type="pres">
      <dgm:prSet presAssocID="{89B8CFB9-44DB-4345-ADE8-DD8342174DE7}" presName="rootComposite" presStyleCnt="0"/>
      <dgm:spPr/>
    </dgm:pt>
    <dgm:pt modelId="{0A5BD9A9-A27A-4146-8184-FB71476ABE99}" type="pres">
      <dgm:prSet presAssocID="{89B8CFB9-44DB-4345-ADE8-DD8342174DE7}" presName="rootText" presStyleLbl="node4" presStyleIdx="12" presStyleCnt="14" custScaleX="90597">
        <dgm:presLayoutVars>
          <dgm:chPref val="3"/>
        </dgm:presLayoutVars>
      </dgm:prSet>
      <dgm:spPr/>
    </dgm:pt>
    <dgm:pt modelId="{B8E23156-9236-42A1-83CA-93852F40B6BA}" type="pres">
      <dgm:prSet presAssocID="{89B8CFB9-44DB-4345-ADE8-DD8342174DE7}" presName="rootConnector" presStyleLbl="node4" presStyleIdx="12" presStyleCnt="14"/>
      <dgm:spPr/>
    </dgm:pt>
    <dgm:pt modelId="{46DF0B77-55DB-47A1-9347-E397F25DE735}" type="pres">
      <dgm:prSet presAssocID="{89B8CFB9-44DB-4345-ADE8-DD8342174DE7}" presName="hierChild4" presStyleCnt="0"/>
      <dgm:spPr/>
    </dgm:pt>
    <dgm:pt modelId="{A1334E2C-CA33-4AE3-9CDB-D0B14B508B8F}" type="pres">
      <dgm:prSet presAssocID="{89B8CFB9-44DB-4345-ADE8-DD8342174DE7}" presName="hierChild5" presStyleCnt="0"/>
      <dgm:spPr/>
    </dgm:pt>
    <dgm:pt modelId="{C77F30C6-61C9-4B54-AFD9-5D59A9333AF4}" type="pres">
      <dgm:prSet presAssocID="{7F0E479A-8E84-4B43-AFAA-2F225028B122}" presName="Name37" presStyleLbl="parChTrans1D4" presStyleIdx="13" presStyleCnt="14"/>
      <dgm:spPr/>
    </dgm:pt>
    <dgm:pt modelId="{FBF8ABD3-8032-4A0A-8CFA-E0A07AD529A8}" type="pres">
      <dgm:prSet presAssocID="{A67761E9-6E28-4F83-87E0-78B2BEF14B00}" presName="hierRoot2" presStyleCnt="0">
        <dgm:presLayoutVars>
          <dgm:hierBranch val="init"/>
        </dgm:presLayoutVars>
      </dgm:prSet>
      <dgm:spPr/>
    </dgm:pt>
    <dgm:pt modelId="{B1C768EB-5FF7-4262-B34C-1D7509B8D3B7}" type="pres">
      <dgm:prSet presAssocID="{A67761E9-6E28-4F83-87E0-78B2BEF14B00}" presName="rootComposite" presStyleCnt="0"/>
      <dgm:spPr/>
    </dgm:pt>
    <dgm:pt modelId="{B8200EDD-B46D-4392-874E-873B00B3C954}" type="pres">
      <dgm:prSet presAssocID="{A67761E9-6E28-4F83-87E0-78B2BEF14B00}" presName="rootText" presStyleLbl="node4" presStyleIdx="13" presStyleCnt="14" custScaleX="90597">
        <dgm:presLayoutVars>
          <dgm:chPref val="3"/>
        </dgm:presLayoutVars>
      </dgm:prSet>
      <dgm:spPr/>
    </dgm:pt>
    <dgm:pt modelId="{DBDE8F4A-6731-472F-9437-85CE5354DC3A}" type="pres">
      <dgm:prSet presAssocID="{A67761E9-6E28-4F83-87E0-78B2BEF14B00}" presName="rootConnector" presStyleLbl="node4" presStyleIdx="13" presStyleCnt="14"/>
      <dgm:spPr/>
    </dgm:pt>
    <dgm:pt modelId="{9347B21B-5FA9-44A1-8DD4-3A7D9F7A5241}" type="pres">
      <dgm:prSet presAssocID="{A67761E9-6E28-4F83-87E0-78B2BEF14B00}" presName="hierChild4" presStyleCnt="0"/>
      <dgm:spPr/>
    </dgm:pt>
    <dgm:pt modelId="{9CB299E6-B6E1-41D8-BF00-A6240D53BFFA}" type="pres">
      <dgm:prSet presAssocID="{A67761E9-6E28-4F83-87E0-78B2BEF14B00}" presName="hierChild5" presStyleCnt="0"/>
      <dgm:spPr/>
    </dgm:pt>
    <dgm:pt modelId="{A0144F94-E46D-45D9-9A32-88A18963B617}" type="pres">
      <dgm:prSet presAssocID="{6A151B68-7C39-4D59-B444-D6A6572E4976}" presName="hierChild7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6" presStyleCnt="7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95218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AC018901-0610-4108-8FB8-A72C3C407885}" srcId="{782B13D9-C499-434A-A863-32F93236B787}" destId="{90457F5E-E66F-48DC-A1E4-7401B4D7CCBE}" srcOrd="0" destOrd="0" parTransId="{5C69EE99-ACD0-461E-9A83-9ECD0F8ECB19}" sibTransId="{74421235-6533-45A9-913A-7630318A83B2}"/>
    <dgm:cxn modelId="{7A98D101-12A0-4253-9D15-A66BE0F22882}" srcId="{A726513D-9FC4-4FFF-B10A-81830D10AFA6}" destId="{66C0E211-8A0A-408C-B57D-A2BABB7C6067}" srcOrd="6" destOrd="0" parTransId="{7EE9F61B-A150-4D22-9D4B-BF8E9CAF5304}" sibTransId="{C1568C43-1851-465B-A9A2-AF2CFE4BB3D8}"/>
    <dgm:cxn modelId="{083E1202-237E-472F-98C2-43E705EE96A4}" srcId="{33ED289D-0DEF-444F-B97E-9A02B680172E}" destId="{D6885940-4D05-4C61-8340-CE8CA3A4B219}" srcOrd="0" destOrd="0" parTransId="{D783CCD1-5E63-4896-B4C5-22B209B9B8DB}" sibTransId="{C5762E5C-04F6-4928-9974-491F22A4F5A6}"/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DBB15906-67F3-4E48-A72B-C11A464DB2BC}" type="presOf" srcId="{6A151B68-7C39-4D59-B444-D6A6572E4976}" destId="{CEA538AE-F803-4B5F-BBB3-CA15D0DFC1F0}" srcOrd="0" destOrd="0" presId="urn:microsoft.com/office/officeart/2005/8/layout/orgChart1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5" destOrd="0" parTransId="{1952DF8B-4729-44B6-AA50-9A2AFDEA8885}" sibTransId="{26C2DC30-B12E-4F05-8D01-3FC369C50637}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E2F55518-994A-4041-B2CC-CD834DFF1FF5}" srcId="{A726513D-9FC4-4FFF-B10A-81830D10AFA6}" destId="{81DED196-DE41-4E56-82AA-4DDBD0BBF7DC}" srcOrd="4" destOrd="0" parTransId="{04C5DE3B-E20F-42E4-B1BD-0BC27712F788}" sibTransId="{E48A08F6-9BDE-49D2-9D1B-9337D7CCF403}"/>
    <dgm:cxn modelId="{84809821-7A01-4370-98D0-96B83CBB459D}" type="presOf" srcId="{5C752082-412D-4619-A6B6-CDF8E553A106}" destId="{9C1D2B9F-DFB6-494D-A8D1-6A4BFE7816B1}" srcOrd="0" destOrd="0" presId="urn:microsoft.com/office/officeart/2005/8/layout/orgChart1"/>
    <dgm:cxn modelId="{7D0EA221-016E-400F-84D8-C35EDBE4FE37}" type="presOf" srcId="{62098B1F-2C35-4B0C-A5DD-104BA60E529B}" destId="{BD25891A-5017-4CAA-A529-236937E6CCD5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31460328-7C35-438B-86A1-400C3BC66553}" type="presOf" srcId="{66C0E211-8A0A-408C-B57D-A2BABB7C6067}" destId="{FD15F543-B33A-49B4-85AE-9841F3567EF8}" srcOrd="1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D634FE2B-D265-42BF-8B3B-DC9324C76734}" type="presOf" srcId="{A67761E9-6E28-4F83-87E0-78B2BEF14B00}" destId="{B8200EDD-B46D-4392-874E-873B00B3C954}" srcOrd="0" destOrd="0" presId="urn:microsoft.com/office/officeart/2005/8/layout/orgChart1"/>
    <dgm:cxn modelId="{A75EAF2C-AA93-463F-B514-C6CC181A1E38}" srcId="{782B13D9-C499-434A-A863-32F93236B787}" destId="{7164B19C-7EC7-4A54-B486-AE73779CFC29}" srcOrd="2" destOrd="0" parTransId="{098399F4-E0EE-4A46-88C8-C6698291B2DF}" sibTransId="{C2D18126-3542-45DC-AC6F-5C00A1748460}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AF51DF31-7B62-4C62-8131-0FFAF91BB09E}" type="presOf" srcId="{2F8289C2-9724-4C89-8D7D-19E8663A9478}" destId="{3691EA5D-D70F-4F07-941F-EF53FD5ECFB7}" srcOrd="0" destOrd="0" presId="urn:microsoft.com/office/officeart/2005/8/layout/orgChart1"/>
    <dgm:cxn modelId="{382E2235-8253-4019-82E2-0551DDD4E920}" type="presOf" srcId="{49F13CFF-0C23-4086-86DE-09D3F04A3D68}" destId="{6A35FD5A-5831-4F70-A6DA-91D0D032DA82}" srcOrd="1" destOrd="0" presId="urn:microsoft.com/office/officeart/2005/8/layout/orgChart1"/>
    <dgm:cxn modelId="{F4AAAE35-FEE1-4902-9FA2-4AE5F9140FAB}" srcId="{A726513D-9FC4-4FFF-B10A-81830D10AFA6}" destId="{33ED289D-0DEF-444F-B97E-9A02B680172E}" srcOrd="1" destOrd="0" parTransId="{62098B1F-2C35-4B0C-A5DD-104BA60E529B}" sibTransId="{8A6E794D-4E61-480B-BC84-C77A2F11EA72}"/>
    <dgm:cxn modelId="{FE6FFB3E-D79C-4B77-943F-EB04F174BBAF}" type="presOf" srcId="{1742FFD1-E4EF-4BAB-BF42-3458C07B2CA8}" destId="{B7181A74-57B3-4A40-84CF-5B32664D3659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7C489F60-9C62-4774-BABE-3D367CBCE7C3}" type="presOf" srcId="{89B8CFB9-44DB-4345-ADE8-DD8342174DE7}" destId="{B8E23156-9236-42A1-83CA-93852F40B6BA}" srcOrd="1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91735743-B3DC-4D97-9181-C189981A98BE}" type="presOf" srcId="{7164B19C-7EC7-4A54-B486-AE73779CFC29}" destId="{4E96C268-0FA0-4028-84BC-1BD1463C3081}" srcOrd="0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BDBE843-E88D-4308-9B11-B0EAFBFF23F6}" type="presOf" srcId="{81DED196-DE41-4E56-82AA-4DDBD0BBF7DC}" destId="{9DC183DC-0004-4CC2-A518-3F36C9F56531}" srcOrd="1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89FE5A65-1C95-4470-914F-8B678B868D6C}" type="presOf" srcId="{7EE9F61B-A150-4D22-9D4B-BF8E9CAF5304}" destId="{F8F2E2FF-71D2-4C06-889F-C1B83E840CEF}" srcOrd="0" destOrd="0" presId="urn:microsoft.com/office/officeart/2005/8/layout/orgChart1"/>
    <dgm:cxn modelId="{700EF065-E536-4C4A-9423-C28BE104A446}" srcId="{782B13D9-C499-434A-A863-32F93236B787}" destId="{59CF6464-0AE1-4051-BD2B-C574470D230B}" srcOrd="4" destOrd="0" parTransId="{5C752082-412D-4619-A6B6-CDF8E553A106}" sibTransId="{02CBDB4D-6535-443E-BD2A-1BB3DA05C724}"/>
    <dgm:cxn modelId="{21919D46-1D41-4A58-B2FC-D47CD29E6F47}" type="presOf" srcId="{782B13D9-C499-434A-A863-32F93236B787}" destId="{8F43614C-641F-411A-9098-BF2928488949}" srcOrd="1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62CF4847-6C74-456C-AEC4-A51694E4BC89}" type="presOf" srcId="{D6885940-4D05-4C61-8340-CE8CA3A4B219}" destId="{9C99B483-C090-4743-9322-31A95D19724F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7558B468-B771-4392-B297-0FF04C2E3C09}" type="presOf" srcId="{19D5F208-FF43-4419-A60E-BCAE870B9D13}" destId="{EACE8710-C88F-44A0-853C-5FAFD74561A1}" srcOrd="0" destOrd="0" presId="urn:microsoft.com/office/officeart/2005/8/layout/orgChart1"/>
    <dgm:cxn modelId="{5EF02269-ACF6-4018-AE50-40968AF3D158}" type="presOf" srcId="{6DCB22D6-0FAC-4B44-83CA-A5FD8176BE76}" destId="{EE725C76-80E3-4B0F-AD6F-7E7E661349FF}" srcOrd="0" destOrd="0" presId="urn:microsoft.com/office/officeart/2005/8/layout/orgChart1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8486CC4C-A097-4585-A24D-9FABDF1B9A87}" type="presOf" srcId="{6A151B68-7C39-4D59-B444-D6A6572E4976}" destId="{725E5265-F29A-40EB-AB96-AE3CABB93998}" srcOrd="1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B645F16E-2C94-4BE5-9DC3-ECB0767690B9}" type="presOf" srcId="{89B8CFB9-44DB-4345-ADE8-DD8342174DE7}" destId="{0A5BD9A9-A27A-4146-8184-FB71476ABE99}" srcOrd="0" destOrd="0" presId="urn:microsoft.com/office/officeart/2005/8/layout/orgChart1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C42CD94F-F8D1-4BC3-AD28-93B3B0F99955}" type="presOf" srcId="{9B2465FA-2766-4EB7-9E29-C15DF5E23B73}" destId="{91A329B9-5A79-4EAF-ACCE-D758251E5682}" srcOrd="0" destOrd="0" presId="urn:microsoft.com/office/officeart/2005/8/layout/orgChart1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E59AC72-4FD4-4BC7-80DD-C28C6E8B2C64}" type="presOf" srcId="{D1666303-2B01-44A5-B8FE-D60B14099F60}" destId="{44BC45FB-3772-48F5-9F37-503D9EC8238D}" srcOrd="0" destOrd="0" presId="urn:microsoft.com/office/officeart/2005/8/layout/orgChart1"/>
    <dgm:cxn modelId="{3C31C872-A378-4D27-966A-401D9C46FAA8}" type="presOf" srcId="{33ED289D-0DEF-444F-B97E-9A02B680172E}" destId="{37C11A28-925A-44CD-9139-EBA07C8A105E}" srcOrd="1" destOrd="0" presId="urn:microsoft.com/office/officeart/2005/8/layout/orgChart1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3A741376-A21F-42E9-973F-E3EBAD3A6CD7}" type="presOf" srcId="{E5D7AF05-B259-4BCA-97FF-CB20EDF6C7CF}" destId="{1E51EE5D-D3F1-4293-B60C-47CE55C8C631}" srcOrd="0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586AFE76-183B-4D20-820F-700EB836E534}" type="presOf" srcId="{2F8289C2-9724-4C89-8D7D-19E8663A9478}" destId="{D4DC0839-3A4E-4CA8-AF57-24EB9B86C882}" srcOrd="1" destOrd="0" presId="urn:microsoft.com/office/officeart/2005/8/layout/orgChart1"/>
    <dgm:cxn modelId="{846D4358-78D3-4AD5-B669-04D0BDF98235}" type="presOf" srcId="{1742FFD1-E4EF-4BAB-BF42-3458C07B2CA8}" destId="{F791F06B-5E5B-4EC7-9751-BF4C642665B4}" srcOrd="1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D48F117F-0B1D-42CD-A1EB-560EEC1940EC}" type="presOf" srcId="{81DED196-DE41-4E56-82AA-4DDBD0BBF7DC}" destId="{9BB75FC4-40C0-456B-A45F-313FD2CB3849}" srcOrd="0" destOrd="0" presId="urn:microsoft.com/office/officeart/2005/8/layout/orgChart1"/>
    <dgm:cxn modelId="{091E8080-6EFE-478D-859A-74BEAF31043A}" srcId="{6A151B68-7C39-4D59-B444-D6A6572E4976}" destId="{19D5F208-FF43-4419-A60E-BCAE870B9D13}" srcOrd="0" destOrd="0" parTransId="{7DBA9260-9E0B-4E7F-8951-95C8391C2CF5}" sibTransId="{3E6CE824-6518-43B1-B8A3-4A3C8A226531}"/>
    <dgm:cxn modelId="{97A95981-9A41-4AA2-937D-112DC90AFD9E}" srcId="{81DED196-DE41-4E56-82AA-4DDBD0BBF7DC}" destId="{F5D37145-D572-4325-A608-9B918AE2056F}" srcOrd="0" destOrd="0" parTransId="{E5D7AF05-B259-4BCA-97FF-CB20EDF6C7CF}" sibTransId="{E01088BB-BA02-434C-83F2-A8201A9AB1AF}"/>
    <dgm:cxn modelId="{80E67A81-03E0-4B1A-8FD2-D7B039DEF869}" type="presOf" srcId="{49F13CFF-0C23-4086-86DE-09D3F04A3D68}" destId="{D7E0FBBA-0F29-4936-A9F2-914028DEB95C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6DA9C883-0621-461D-A6F7-2017E1DB1480}" type="presOf" srcId="{F5D37145-D572-4325-A608-9B918AE2056F}" destId="{46021591-C2EC-443D-B548-F4A5CEC1245F}" srcOrd="1" destOrd="0" presId="urn:microsoft.com/office/officeart/2005/8/layout/orgChart1"/>
    <dgm:cxn modelId="{2FC42184-57E4-4DED-B8F1-30DEFD77139F}" type="presOf" srcId="{AE60478C-FD47-400D-A87E-922BAA0148D3}" destId="{AA04A0D7-E132-40FA-832C-B74FC64764CA}" srcOrd="0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6F2A308B-8886-4CD0-836E-9D079D86E987}" type="presOf" srcId="{59CF6464-0AE1-4051-BD2B-C574470D230B}" destId="{DA67995E-2D5A-4DC1-B6CB-54BCE15293EC}" srcOrd="1" destOrd="0" presId="urn:microsoft.com/office/officeart/2005/8/layout/orgChart1"/>
    <dgm:cxn modelId="{0776738E-0E28-46AB-B561-07EBFF4D6020}" type="presOf" srcId="{782B13D9-C499-434A-A863-32F93236B787}" destId="{C97A42B5-FC79-44D8-A283-F61D69B8481D}" srcOrd="0" destOrd="0" presId="urn:microsoft.com/office/officeart/2005/8/layout/orgChart1"/>
    <dgm:cxn modelId="{B93B6591-C8D3-41AC-B119-77A453F2C1E5}" type="presOf" srcId="{A67761E9-6E28-4F83-87E0-78B2BEF14B00}" destId="{DBDE8F4A-6731-472F-9437-85CE5354DC3A}" srcOrd="1" destOrd="0" presId="urn:microsoft.com/office/officeart/2005/8/layout/orgChart1"/>
    <dgm:cxn modelId="{10A7F791-1FDA-4588-9593-3B1795F4B444}" type="presOf" srcId="{7F0E479A-8E84-4B43-AFAA-2F225028B122}" destId="{C77F30C6-61C9-4B54-AFD9-5D59A9333AF4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20715C9A-7264-4780-90D1-C4454958CC67}" srcId="{6A151B68-7C39-4D59-B444-D6A6572E4976}" destId="{A67761E9-6E28-4F83-87E0-78B2BEF14B00}" srcOrd="2" destOrd="0" parTransId="{7F0E479A-8E84-4B43-AFAA-2F225028B122}" sibTransId="{2FE32E86-9446-4CF5-8D2A-462050BB122A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07DBE09C-BE7F-44B5-9EB1-8F2D109065D9}" srcId="{66C0E211-8A0A-408C-B57D-A2BABB7C6067}" destId="{6A151B68-7C39-4D59-B444-D6A6572E4976}" srcOrd="2" destOrd="0" parTransId="{72649AFD-958E-4CA4-B934-0C5C4E1A6B4D}" sibTransId="{0B8E781B-172A-451E-BA92-76CEA29E73B4}"/>
    <dgm:cxn modelId="{A9E5929D-2E66-4B6E-80D8-46368EAA571F}" srcId="{66C0E211-8A0A-408C-B57D-A2BABB7C6067}" destId="{782B13D9-C499-434A-A863-32F93236B787}" srcOrd="1" destOrd="0" parTransId="{AFE6B775-14A4-4128-92ED-B7073480C15A}" sibTransId="{0C3A061A-7576-4B78-B65C-E9C40F6FE041}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FDE559A4-B11B-47B2-97A3-249EBD95531B}" srcId="{81DED196-DE41-4E56-82AA-4DDBD0BBF7DC}" destId="{9B2465FA-2766-4EB7-9E29-C15DF5E23B73}" srcOrd="1" destOrd="0" parTransId="{EC1B80AB-9773-4D6B-8349-EF0DADBFD4D8}" sibTransId="{3760AFA3-9D0E-42F7-8669-30287FF8B63A}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C25E00A6-0180-48F1-A3D5-93C6587C6350}" type="presOf" srcId="{90457F5E-E66F-48DC-A1E4-7401B4D7CCBE}" destId="{0FFD2445-60CA-4078-8F85-4FFF0A239969}" srcOrd="0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914AAFAE-D6B5-431A-BB5B-7544C7CCD869}" type="presOf" srcId="{59CF6464-0AE1-4051-BD2B-C574470D230B}" destId="{DDC5BBEA-336B-4E1A-8993-02C9D06FD9B0}" srcOrd="0" destOrd="0" presId="urn:microsoft.com/office/officeart/2005/8/layout/orgChart1"/>
    <dgm:cxn modelId="{A15035AF-1444-41A0-88B7-E8773BA2BD4F}" type="presOf" srcId="{19D5F208-FF43-4419-A60E-BCAE870B9D13}" destId="{1D8EA2FF-FFF2-4EEF-9B52-EC8513E065ED}" srcOrd="1" destOrd="0" presId="urn:microsoft.com/office/officeart/2005/8/layout/orgChart1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D34300B1-5E03-4A25-83C9-753DD9468C37}" type="presOf" srcId="{7164B19C-7EC7-4A54-B486-AE73779CFC29}" destId="{67929966-D99F-4F33-B51A-C81A142BA697}" srcOrd="1" destOrd="0" presId="urn:microsoft.com/office/officeart/2005/8/layout/orgChart1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AC324BC2-13BC-49EE-B5B7-51DF8B0B0470}" srcId="{6A151B68-7C39-4D59-B444-D6A6572E4976}" destId="{89B8CFB9-44DB-4345-ADE8-DD8342174DE7}" srcOrd="1" destOrd="0" parTransId="{5CFC1196-C376-451A-8F76-28FA11B19ABF}" sibTransId="{C6C8D1EC-E6A6-4FAF-A2A3-2A18695D47FE}"/>
    <dgm:cxn modelId="{8F2849C3-E2F8-4766-BA39-596C92B5FEF3}" type="presOf" srcId="{72649AFD-958E-4CA4-B934-0C5C4E1A6B4D}" destId="{AA216322-0210-4A3C-B4F5-614D34923192}" srcOrd="0" destOrd="0" presId="urn:microsoft.com/office/officeart/2005/8/layout/orgChart1"/>
    <dgm:cxn modelId="{B74093C3-AD88-48F9-8455-1071E8DB2505}" type="presOf" srcId="{7DBA9260-9E0B-4E7F-8951-95C8391C2CF5}" destId="{073B5CA7-4696-4845-9CC5-14E1B78E42D4}" srcOrd="0" destOrd="0" presId="urn:microsoft.com/office/officeart/2005/8/layout/orgChart1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C04799C5-52A7-4F5C-916E-B126C9E807A8}" type="presOf" srcId="{9B2465FA-2766-4EB7-9E29-C15DF5E23B73}" destId="{AD2432DF-9D63-4FE3-9F71-EA9BA50365FE}" srcOrd="1" destOrd="0" presId="urn:microsoft.com/office/officeart/2005/8/layout/orgChart1"/>
    <dgm:cxn modelId="{458EE9C7-9DA9-4C9E-8E2A-BC2A2F77B4C6}" type="presOf" srcId="{D783CCD1-5E63-4896-B4C5-22B209B9B8DB}" destId="{E90039BB-AD91-4ADA-A911-4EF78C43BB64}" srcOrd="0" destOrd="0" presId="urn:microsoft.com/office/officeart/2005/8/layout/orgChart1"/>
    <dgm:cxn modelId="{0EC7C3C8-71BD-40D1-A399-485BBAE6F007}" type="presOf" srcId="{5C69EE99-ACD0-461E-9A83-9ECD0F8ECB19}" destId="{1B1C5191-A17E-4A50-ACE1-572E0E6762B5}" srcOrd="0" destOrd="0" presId="urn:microsoft.com/office/officeart/2005/8/layout/orgChart1"/>
    <dgm:cxn modelId="{796EB3CA-ED76-42B9-8C13-29F19068F2AC}" type="presOf" srcId="{90457F5E-E66F-48DC-A1E4-7401B4D7CCBE}" destId="{FF8C8462-5806-4405-B246-88360D1DF1E7}" srcOrd="1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D0F985CD-D512-45D4-9F4F-44FA6552E86F}" type="presOf" srcId="{D6885940-4D05-4C61-8340-CE8CA3A4B219}" destId="{114BC102-8522-44D5-A3D8-9ECE7A8B087C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6C765CD5-2209-40F3-B717-4BE705F115D0}" type="presOf" srcId="{F5D37145-D572-4325-A608-9B918AE2056F}" destId="{45465850-CEC6-496E-A7DD-57DAD4898683}" srcOrd="0" destOrd="0" presId="urn:microsoft.com/office/officeart/2005/8/layout/orgChart1"/>
    <dgm:cxn modelId="{4D1F31D7-4D30-4E35-8E21-6A30846F5D30}" type="presOf" srcId="{04C5DE3B-E20F-42E4-B1BD-0BC27712F788}" destId="{061D52B9-242A-4A23-875A-F9410AA8F582}" srcOrd="0" destOrd="0" presId="urn:microsoft.com/office/officeart/2005/8/layout/orgChart1"/>
    <dgm:cxn modelId="{51ADB2DB-2D60-4F95-985D-358F0B92413D}" type="presOf" srcId="{098399F4-E0EE-4A46-88C8-C6698291B2DF}" destId="{D0695D02-314B-4AF7-9BBA-BD6F5F6C2CE2}" srcOrd="0" destOrd="0" presId="urn:microsoft.com/office/officeart/2005/8/layout/orgChart1"/>
    <dgm:cxn modelId="{7F0C18DD-0E07-44C4-91F7-288C98747648}" type="presOf" srcId="{33ED289D-0DEF-444F-B97E-9A02B680172E}" destId="{5ADCB153-1D9F-4B0D-AD5C-5CE3B1F7F4D9}" srcOrd="0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BB7A3BDE-9E73-4E15-B9FB-FD4860DAFB68}" srcId="{782B13D9-C499-434A-A863-32F93236B787}" destId="{49F13CFF-0C23-4086-86DE-09D3F04A3D68}" srcOrd="3" destOrd="0" parTransId="{D1666303-2B01-44A5-B8FE-D60B14099F60}" sibTransId="{16D2DC39-669E-4C54-AB98-2D51863F140C}"/>
    <dgm:cxn modelId="{11F01FE2-8F6B-4253-8573-17AA520A72E8}" type="presOf" srcId="{5CFC1196-C376-451A-8F76-28FA11B19ABF}" destId="{191DB3A0-4FB0-4560-86C6-C074833CD230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93DC59E8-CF3A-44FF-8E1B-5A928F3D51BF}" srcId="{782B13D9-C499-434A-A863-32F93236B787}" destId="{1742FFD1-E4EF-4BAB-BF42-3458C07B2CA8}" srcOrd="1" destOrd="0" parTransId="{6DCB22D6-0FAC-4B44-83CA-A5FD8176BE76}" sibTransId="{9DEB67C8-CEF3-4E8C-87B6-357BDDA3F25A}"/>
    <dgm:cxn modelId="{7BCBE8E9-D2FD-4617-A99B-86EDFD3737C2}" type="presOf" srcId="{EC1B80AB-9773-4D6B-8349-EF0DADBFD4D8}" destId="{934C950D-5E2A-4FEF-9C24-67E7BC2396E9}" srcOrd="0" destOrd="0" presId="urn:microsoft.com/office/officeart/2005/8/layout/orgChart1"/>
    <dgm:cxn modelId="{60DB2EEA-E0E9-46B0-B57F-93708D2991E3}" type="presOf" srcId="{66C0E211-8A0A-408C-B57D-A2BABB7C6067}" destId="{D5710022-AA89-4297-B3BC-004447A722A2}" srcOrd="0" destOrd="0" presId="urn:microsoft.com/office/officeart/2005/8/layout/orgChart1"/>
    <dgm:cxn modelId="{D30D6DED-7E5B-4A55-82A3-70DA9025D264}" type="presOf" srcId="{AFE6B775-14A4-4128-92ED-B7073480C15A}" destId="{25A65EED-C53B-4E91-A3E9-A69764BE215E}" srcOrd="0" destOrd="0" presId="urn:microsoft.com/office/officeart/2005/8/layout/orgChart1"/>
    <dgm:cxn modelId="{9BEF27F3-3295-4886-A809-53C8C3589681}" srcId="{66C0E211-8A0A-408C-B57D-A2BABB7C6067}" destId="{2F8289C2-9724-4C89-8D7D-19E8663A9478}" srcOrd="0" destOrd="0" parTransId="{AE60478C-FD47-400D-A87E-922BAA0148D3}" sibTransId="{256A04CC-7C6B-4763-A9A6-70E6285C723E}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C5EC0E0D-062B-432F-93C9-1EBF33213F3D}" type="presParOf" srcId="{38769B97-CC9E-4FB1-90A4-76BE46B4532E}" destId="{BD25891A-5017-4CAA-A529-236937E6CCD5}" srcOrd="0" destOrd="0" presId="urn:microsoft.com/office/officeart/2005/8/layout/orgChart1"/>
    <dgm:cxn modelId="{57C49A3D-2E66-467E-9DA7-8068AC2EE691}" type="presParOf" srcId="{38769B97-CC9E-4FB1-90A4-76BE46B4532E}" destId="{0A569263-7031-416C-AA78-22E7049303F9}" srcOrd="1" destOrd="0" presId="urn:microsoft.com/office/officeart/2005/8/layout/orgChart1"/>
    <dgm:cxn modelId="{C19005AC-1B1A-49EB-A36C-461BBCF1C127}" type="presParOf" srcId="{0A569263-7031-416C-AA78-22E7049303F9}" destId="{F0930650-DF96-4A2D-A825-070C8A21F1FA}" srcOrd="0" destOrd="0" presId="urn:microsoft.com/office/officeart/2005/8/layout/orgChart1"/>
    <dgm:cxn modelId="{9819514B-540C-4419-8CAD-99B5C2B2D906}" type="presParOf" srcId="{F0930650-DF96-4A2D-A825-070C8A21F1FA}" destId="{5ADCB153-1D9F-4B0D-AD5C-5CE3B1F7F4D9}" srcOrd="0" destOrd="0" presId="urn:microsoft.com/office/officeart/2005/8/layout/orgChart1"/>
    <dgm:cxn modelId="{1BDFD2A0-D70D-4685-B3E3-C68D132107B9}" type="presParOf" srcId="{F0930650-DF96-4A2D-A825-070C8A21F1FA}" destId="{37C11A28-925A-44CD-9139-EBA07C8A105E}" srcOrd="1" destOrd="0" presId="urn:microsoft.com/office/officeart/2005/8/layout/orgChart1"/>
    <dgm:cxn modelId="{E87B993C-67BD-40B9-A4B9-8577B209E0D4}" type="presParOf" srcId="{0A569263-7031-416C-AA78-22E7049303F9}" destId="{3BFE97C4-8357-4BB6-8134-7998B13FFD45}" srcOrd="1" destOrd="0" presId="urn:microsoft.com/office/officeart/2005/8/layout/orgChart1"/>
    <dgm:cxn modelId="{2C1896FE-435D-40D8-A89D-CAECD295C1E0}" type="presParOf" srcId="{3BFE97C4-8357-4BB6-8134-7998B13FFD45}" destId="{E90039BB-AD91-4ADA-A911-4EF78C43BB64}" srcOrd="0" destOrd="0" presId="urn:microsoft.com/office/officeart/2005/8/layout/orgChart1"/>
    <dgm:cxn modelId="{45B0AAD2-7706-4A30-B215-D9F41615B25F}" type="presParOf" srcId="{3BFE97C4-8357-4BB6-8134-7998B13FFD45}" destId="{0888844B-405E-466B-9436-EB1CEB1C5664}" srcOrd="1" destOrd="0" presId="urn:microsoft.com/office/officeart/2005/8/layout/orgChart1"/>
    <dgm:cxn modelId="{1DEE5BA8-5B05-4C9A-96F6-B166B613E82D}" type="presParOf" srcId="{0888844B-405E-466B-9436-EB1CEB1C5664}" destId="{B9F99FF8-DBA4-49AA-AF02-B646AF8D8C11}" srcOrd="0" destOrd="0" presId="urn:microsoft.com/office/officeart/2005/8/layout/orgChart1"/>
    <dgm:cxn modelId="{88DC9E8F-993A-4F20-A553-C3B3B35BDF1C}" type="presParOf" srcId="{B9F99FF8-DBA4-49AA-AF02-B646AF8D8C11}" destId="{114BC102-8522-44D5-A3D8-9ECE7A8B087C}" srcOrd="0" destOrd="0" presId="urn:microsoft.com/office/officeart/2005/8/layout/orgChart1"/>
    <dgm:cxn modelId="{993E2EE0-5AAD-4F29-BEF6-35ACCCFAD6C3}" type="presParOf" srcId="{B9F99FF8-DBA4-49AA-AF02-B646AF8D8C11}" destId="{9C99B483-C090-4743-9322-31A95D19724F}" srcOrd="1" destOrd="0" presId="urn:microsoft.com/office/officeart/2005/8/layout/orgChart1"/>
    <dgm:cxn modelId="{E3A71DB4-253B-4875-9613-6D3EE1804BFF}" type="presParOf" srcId="{0888844B-405E-466B-9436-EB1CEB1C5664}" destId="{CB9DA5D3-2214-46E8-B0F9-57E567C3FC3C}" srcOrd="1" destOrd="0" presId="urn:microsoft.com/office/officeart/2005/8/layout/orgChart1"/>
    <dgm:cxn modelId="{DBF24272-930B-46E3-808E-E19A9D0EA677}" type="presParOf" srcId="{0888844B-405E-466B-9436-EB1CEB1C5664}" destId="{CB53364B-2241-4FA6-B8D0-554BB17D11F0}" srcOrd="2" destOrd="0" presId="urn:microsoft.com/office/officeart/2005/8/layout/orgChart1"/>
    <dgm:cxn modelId="{46DCDC5F-4920-42E5-B090-689A04E2577F}" type="presParOf" srcId="{0A569263-7031-416C-AA78-22E7049303F9}" destId="{793A26C3-8B88-4B9D-887F-A20683708BE1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D3730E10-44B0-4B82-9E04-60CB06B41727}" type="presParOf" srcId="{38769B97-CC9E-4FB1-90A4-76BE46B4532E}" destId="{061D52B9-242A-4A23-875A-F9410AA8F582}" srcOrd="6" destOrd="0" presId="urn:microsoft.com/office/officeart/2005/8/layout/orgChart1"/>
    <dgm:cxn modelId="{47CC3235-2B4E-451F-A163-20461E7FCAD3}" type="presParOf" srcId="{38769B97-CC9E-4FB1-90A4-76BE46B4532E}" destId="{CFB2B2AD-AD3A-453A-AD9C-F1AA8749C920}" srcOrd="7" destOrd="0" presId="urn:microsoft.com/office/officeart/2005/8/layout/orgChart1"/>
    <dgm:cxn modelId="{65C844EB-1235-4706-B8BF-F1A353CFCA9A}" type="presParOf" srcId="{CFB2B2AD-AD3A-453A-AD9C-F1AA8749C920}" destId="{D9313B11-6709-4950-8E4D-6B5757C8DAAE}" srcOrd="0" destOrd="0" presId="urn:microsoft.com/office/officeart/2005/8/layout/orgChart1"/>
    <dgm:cxn modelId="{A280A76E-55A1-44F8-974A-AF5CACA8DB03}" type="presParOf" srcId="{D9313B11-6709-4950-8E4D-6B5757C8DAAE}" destId="{9BB75FC4-40C0-456B-A45F-313FD2CB3849}" srcOrd="0" destOrd="0" presId="urn:microsoft.com/office/officeart/2005/8/layout/orgChart1"/>
    <dgm:cxn modelId="{41F517B9-0E90-4F30-A7F1-4156B5ED075B}" type="presParOf" srcId="{D9313B11-6709-4950-8E4D-6B5757C8DAAE}" destId="{9DC183DC-0004-4CC2-A518-3F36C9F56531}" srcOrd="1" destOrd="0" presId="urn:microsoft.com/office/officeart/2005/8/layout/orgChart1"/>
    <dgm:cxn modelId="{006D65D4-D501-4FF1-87E1-443C60603454}" type="presParOf" srcId="{CFB2B2AD-AD3A-453A-AD9C-F1AA8749C920}" destId="{1E4E0A41-80D6-48F1-9AB1-15A71D03F4DD}" srcOrd="1" destOrd="0" presId="urn:microsoft.com/office/officeart/2005/8/layout/orgChart1"/>
    <dgm:cxn modelId="{689C2298-2B27-4358-BE1E-F275E8F732D2}" type="presParOf" srcId="{1E4E0A41-80D6-48F1-9AB1-15A71D03F4DD}" destId="{1E51EE5D-D3F1-4293-B60C-47CE55C8C631}" srcOrd="0" destOrd="0" presId="urn:microsoft.com/office/officeart/2005/8/layout/orgChart1"/>
    <dgm:cxn modelId="{38A2D247-488A-4754-A583-2308254776F9}" type="presParOf" srcId="{1E4E0A41-80D6-48F1-9AB1-15A71D03F4DD}" destId="{583B2A8C-D9E6-4BCB-A4B5-666898FF9E51}" srcOrd="1" destOrd="0" presId="urn:microsoft.com/office/officeart/2005/8/layout/orgChart1"/>
    <dgm:cxn modelId="{7447E37D-E413-4017-95FF-2BAFE09F0DF8}" type="presParOf" srcId="{583B2A8C-D9E6-4BCB-A4B5-666898FF9E51}" destId="{65E1833D-C175-4E8A-8229-34FCFA01F020}" srcOrd="0" destOrd="0" presId="urn:microsoft.com/office/officeart/2005/8/layout/orgChart1"/>
    <dgm:cxn modelId="{A78CE92D-A2F2-4E66-9F4E-F9AB4EF1D06C}" type="presParOf" srcId="{65E1833D-C175-4E8A-8229-34FCFA01F020}" destId="{45465850-CEC6-496E-A7DD-57DAD4898683}" srcOrd="0" destOrd="0" presId="urn:microsoft.com/office/officeart/2005/8/layout/orgChart1"/>
    <dgm:cxn modelId="{44B5160B-32FF-40DA-BC9F-1CEA4E21D82E}" type="presParOf" srcId="{65E1833D-C175-4E8A-8229-34FCFA01F020}" destId="{46021591-C2EC-443D-B548-F4A5CEC1245F}" srcOrd="1" destOrd="0" presId="urn:microsoft.com/office/officeart/2005/8/layout/orgChart1"/>
    <dgm:cxn modelId="{80D4EFFA-3D16-44EE-918C-1043DA1E9AFF}" type="presParOf" srcId="{583B2A8C-D9E6-4BCB-A4B5-666898FF9E51}" destId="{4302EA54-60AF-4322-85E2-B0563A26C75E}" srcOrd="1" destOrd="0" presId="urn:microsoft.com/office/officeart/2005/8/layout/orgChart1"/>
    <dgm:cxn modelId="{0A4D937A-58C6-4482-AB51-8A5CC05DD7CE}" type="presParOf" srcId="{583B2A8C-D9E6-4BCB-A4B5-666898FF9E51}" destId="{CFD050A2-D68D-4EB7-BEA7-D5BC35AB94EB}" srcOrd="2" destOrd="0" presId="urn:microsoft.com/office/officeart/2005/8/layout/orgChart1"/>
    <dgm:cxn modelId="{4ECFED14-C96C-4DC0-9FF4-EA454C4C41F1}" type="presParOf" srcId="{1E4E0A41-80D6-48F1-9AB1-15A71D03F4DD}" destId="{934C950D-5E2A-4FEF-9C24-67E7BC2396E9}" srcOrd="2" destOrd="0" presId="urn:microsoft.com/office/officeart/2005/8/layout/orgChart1"/>
    <dgm:cxn modelId="{3AED1F33-760D-4C10-8016-A12799F0A5D6}" type="presParOf" srcId="{1E4E0A41-80D6-48F1-9AB1-15A71D03F4DD}" destId="{75BCFA0B-6E9A-44EC-B48F-A764CBD29F0A}" srcOrd="3" destOrd="0" presId="urn:microsoft.com/office/officeart/2005/8/layout/orgChart1"/>
    <dgm:cxn modelId="{E7511D23-073C-4EDC-82D4-E141194990B8}" type="presParOf" srcId="{75BCFA0B-6E9A-44EC-B48F-A764CBD29F0A}" destId="{64865698-384A-43CA-84D0-4AA471D611EB}" srcOrd="0" destOrd="0" presId="urn:microsoft.com/office/officeart/2005/8/layout/orgChart1"/>
    <dgm:cxn modelId="{FA4643F7-9F5B-475A-A27C-644A45322E57}" type="presParOf" srcId="{64865698-384A-43CA-84D0-4AA471D611EB}" destId="{91A329B9-5A79-4EAF-ACCE-D758251E5682}" srcOrd="0" destOrd="0" presId="urn:microsoft.com/office/officeart/2005/8/layout/orgChart1"/>
    <dgm:cxn modelId="{8855C401-DB2E-40AA-9A73-E9E971631C39}" type="presParOf" srcId="{64865698-384A-43CA-84D0-4AA471D611EB}" destId="{AD2432DF-9D63-4FE3-9F71-EA9BA50365FE}" srcOrd="1" destOrd="0" presId="urn:microsoft.com/office/officeart/2005/8/layout/orgChart1"/>
    <dgm:cxn modelId="{445A99F0-04E7-429E-9D70-EC6683B39DB8}" type="presParOf" srcId="{75BCFA0B-6E9A-44EC-B48F-A764CBD29F0A}" destId="{382550DF-73B0-4ABE-BF55-A671B385E405}" srcOrd="1" destOrd="0" presId="urn:microsoft.com/office/officeart/2005/8/layout/orgChart1"/>
    <dgm:cxn modelId="{429F7F1F-4C1C-4E20-81F7-DCBB59053119}" type="presParOf" srcId="{75BCFA0B-6E9A-44EC-B48F-A764CBD29F0A}" destId="{5C717E09-D45E-4AC5-8169-85D0B02ACC3A}" srcOrd="2" destOrd="0" presId="urn:microsoft.com/office/officeart/2005/8/layout/orgChart1"/>
    <dgm:cxn modelId="{9BC87898-0ADA-4E88-895E-4C22CF053481}" type="presParOf" srcId="{CFB2B2AD-AD3A-453A-AD9C-F1AA8749C920}" destId="{0EAFC2AB-5E0B-40A4-8E2F-D1C2DBB7F8A0}" srcOrd="2" destOrd="0" presId="urn:microsoft.com/office/officeart/2005/8/layout/orgChart1"/>
    <dgm:cxn modelId="{43A3292B-64EA-4AE0-A441-FF156E73C51B}" type="presParOf" srcId="{38769B97-CC9E-4FB1-90A4-76BE46B4532E}" destId="{5148401B-458D-4937-84B3-86CFB24446E5}" srcOrd="8" destOrd="0" presId="urn:microsoft.com/office/officeart/2005/8/layout/orgChart1"/>
    <dgm:cxn modelId="{E27BB73C-55FC-44DE-BD8A-E7CDE577E5EB}" type="presParOf" srcId="{38769B97-CC9E-4FB1-90A4-76BE46B4532E}" destId="{8D01EF0F-5338-4DA1-AF74-A0C861EB7C49}" srcOrd="9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16FD15D6-A735-4D81-B2C8-26E1FC7361AF}" type="presParOf" srcId="{38769B97-CC9E-4FB1-90A4-76BE46B4532E}" destId="{F8F2E2FF-71D2-4C06-889F-C1B83E840CEF}" srcOrd="10" destOrd="0" presId="urn:microsoft.com/office/officeart/2005/8/layout/orgChart1"/>
    <dgm:cxn modelId="{6C18BFEB-D26D-4B63-B733-A535AE9AFA96}" type="presParOf" srcId="{38769B97-CC9E-4FB1-90A4-76BE46B4532E}" destId="{7CC235D6-69E7-4BDF-A9E8-33FF3E0FE4CF}" srcOrd="11" destOrd="0" presId="urn:microsoft.com/office/officeart/2005/8/layout/orgChart1"/>
    <dgm:cxn modelId="{03E7356C-97AE-4A6B-A196-6AA9A6F0368A}" type="presParOf" srcId="{7CC235D6-69E7-4BDF-A9E8-33FF3E0FE4CF}" destId="{F46FB86A-0479-4842-9BF4-A8B96FAA2C13}" srcOrd="0" destOrd="0" presId="urn:microsoft.com/office/officeart/2005/8/layout/orgChart1"/>
    <dgm:cxn modelId="{946F0712-A600-498B-B943-B4BD1657974E}" type="presParOf" srcId="{F46FB86A-0479-4842-9BF4-A8B96FAA2C13}" destId="{D5710022-AA89-4297-B3BC-004447A722A2}" srcOrd="0" destOrd="0" presId="urn:microsoft.com/office/officeart/2005/8/layout/orgChart1"/>
    <dgm:cxn modelId="{F1D24F2F-10C2-4F5C-B5CE-D9D6B214A0FB}" type="presParOf" srcId="{F46FB86A-0479-4842-9BF4-A8B96FAA2C13}" destId="{FD15F543-B33A-49B4-85AE-9841F3567EF8}" srcOrd="1" destOrd="0" presId="urn:microsoft.com/office/officeart/2005/8/layout/orgChart1"/>
    <dgm:cxn modelId="{5D7B2058-3AF6-49B9-BE1C-B388FBBABB0C}" type="presParOf" srcId="{7CC235D6-69E7-4BDF-A9E8-33FF3E0FE4CF}" destId="{C8B244B4-ED1D-4CAD-AE95-9415BE2C3644}" srcOrd="1" destOrd="0" presId="urn:microsoft.com/office/officeart/2005/8/layout/orgChart1"/>
    <dgm:cxn modelId="{1B029B0F-6967-48F3-8050-E5651175C0CF}" type="presParOf" srcId="{C8B244B4-ED1D-4CAD-AE95-9415BE2C3644}" destId="{AA04A0D7-E132-40FA-832C-B74FC64764CA}" srcOrd="0" destOrd="0" presId="urn:microsoft.com/office/officeart/2005/8/layout/orgChart1"/>
    <dgm:cxn modelId="{3E4D5BCF-F9BE-4A45-8357-66D3EB2AB32E}" type="presParOf" srcId="{C8B244B4-ED1D-4CAD-AE95-9415BE2C3644}" destId="{5D06A8F8-5671-444D-9D2C-6FE7A582A989}" srcOrd="1" destOrd="0" presId="urn:microsoft.com/office/officeart/2005/8/layout/orgChart1"/>
    <dgm:cxn modelId="{3DB8C60A-E171-4FCA-9989-56A0C25E881D}" type="presParOf" srcId="{5D06A8F8-5671-444D-9D2C-6FE7A582A989}" destId="{C74E2BDC-19D9-4EC9-AE7F-47D14DD8381B}" srcOrd="0" destOrd="0" presId="urn:microsoft.com/office/officeart/2005/8/layout/orgChart1"/>
    <dgm:cxn modelId="{6704E471-E8ED-4EB5-BEBD-BA71557B2B4A}" type="presParOf" srcId="{C74E2BDC-19D9-4EC9-AE7F-47D14DD8381B}" destId="{3691EA5D-D70F-4F07-941F-EF53FD5ECFB7}" srcOrd="0" destOrd="0" presId="urn:microsoft.com/office/officeart/2005/8/layout/orgChart1"/>
    <dgm:cxn modelId="{D89881CE-906F-452A-804D-2DDDE695DA30}" type="presParOf" srcId="{C74E2BDC-19D9-4EC9-AE7F-47D14DD8381B}" destId="{D4DC0839-3A4E-4CA8-AF57-24EB9B86C882}" srcOrd="1" destOrd="0" presId="urn:microsoft.com/office/officeart/2005/8/layout/orgChart1"/>
    <dgm:cxn modelId="{0898A66E-C3A6-4F56-9100-69732E7067FE}" type="presParOf" srcId="{5D06A8F8-5671-444D-9D2C-6FE7A582A989}" destId="{8FB45835-0288-4574-A938-7AC65F6F5ACD}" srcOrd="1" destOrd="0" presId="urn:microsoft.com/office/officeart/2005/8/layout/orgChart1"/>
    <dgm:cxn modelId="{657FA84D-6C09-4D83-91CC-B41797B3FC55}" type="presParOf" srcId="{5D06A8F8-5671-444D-9D2C-6FE7A582A989}" destId="{BBDE5C60-F142-4B3D-A357-909FFFA77D91}" srcOrd="2" destOrd="0" presId="urn:microsoft.com/office/officeart/2005/8/layout/orgChart1"/>
    <dgm:cxn modelId="{A1266F70-E76C-4C21-A698-EEF9B6A30B00}" type="presParOf" srcId="{7CC235D6-69E7-4BDF-A9E8-33FF3E0FE4CF}" destId="{F0EAE2A4-4134-4AC8-837C-838AF5E92C74}" srcOrd="2" destOrd="0" presId="urn:microsoft.com/office/officeart/2005/8/layout/orgChart1"/>
    <dgm:cxn modelId="{DAF01201-D57B-4F0C-8F85-5E6102B07370}" type="presParOf" srcId="{F0EAE2A4-4134-4AC8-837C-838AF5E92C74}" destId="{25A65EED-C53B-4E91-A3E9-A69764BE215E}" srcOrd="0" destOrd="0" presId="urn:microsoft.com/office/officeart/2005/8/layout/orgChart1"/>
    <dgm:cxn modelId="{210D0F45-1DF6-4642-8838-01C70C5277FD}" type="presParOf" srcId="{F0EAE2A4-4134-4AC8-837C-838AF5E92C74}" destId="{5CE89014-68E1-4483-9355-E490BA622D23}" srcOrd="1" destOrd="0" presId="urn:microsoft.com/office/officeart/2005/8/layout/orgChart1"/>
    <dgm:cxn modelId="{96F0A2DA-70B7-46CF-8099-DA2680B4E4C6}" type="presParOf" srcId="{5CE89014-68E1-4483-9355-E490BA622D23}" destId="{14B67F65-3C47-4C83-83B0-9FB63196C7D3}" srcOrd="0" destOrd="0" presId="urn:microsoft.com/office/officeart/2005/8/layout/orgChart1"/>
    <dgm:cxn modelId="{4207D2B9-F429-4975-8C41-66234BF8C892}" type="presParOf" srcId="{14B67F65-3C47-4C83-83B0-9FB63196C7D3}" destId="{C97A42B5-FC79-44D8-A283-F61D69B8481D}" srcOrd="0" destOrd="0" presId="urn:microsoft.com/office/officeart/2005/8/layout/orgChart1"/>
    <dgm:cxn modelId="{47157561-5E66-4A18-9162-70E96EFDBA2F}" type="presParOf" srcId="{14B67F65-3C47-4C83-83B0-9FB63196C7D3}" destId="{8F43614C-641F-411A-9098-BF2928488949}" srcOrd="1" destOrd="0" presId="urn:microsoft.com/office/officeart/2005/8/layout/orgChart1"/>
    <dgm:cxn modelId="{9A8F0D23-C204-4BD8-9305-3B594BB85B18}" type="presParOf" srcId="{5CE89014-68E1-4483-9355-E490BA622D23}" destId="{04167ED3-CAF3-480F-A42D-BF223C2F3FE5}" srcOrd="1" destOrd="0" presId="urn:microsoft.com/office/officeart/2005/8/layout/orgChart1"/>
    <dgm:cxn modelId="{33DF7D0E-8AF7-4EE2-AE8D-7C2E8811BEC5}" type="presParOf" srcId="{04167ED3-CAF3-480F-A42D-BF223C2F3FE5}" destId="{1B1C5191-A17E-4A50-ACE1-572E0E6762B5}" srcOrd="0" destOrd="0" presId="urn:microsoft.com/office/officeart/2005/8/layout/orgChart1"/>
    <dgm:cxn modelId="{F5D66B2E-D4C5-4082-A80A-070181272AEC}" type="presParOf" srcId="{04167ED3-CAF3-480F-A42D-BF223C2F3FE5}" destId="{B898AC0A-2665-469D-8E49-7BA351A188B7}" srcOrd="1" destOrd="0" presId="urn:microsoft.com/office/officeart/2005/8/layout/orgChart1"/>
    <dgm:cxn modelId="{43097827-799D-4473-A303-72FC08EFCC7F}" type="presParOf" srcId="{B898AC0A-2665-469D-8E49-7BA351A188B7}" destId="{0C99452F-B549-4482-941A-1A725E1F5521}" srcOrd="0" destOrd="0" presId="urn:microsoft.com/office/officeart/2005/8/layout/orgChart1"/>
    <dgm:cxn modelId="{CADB38BB-5A7B-4492-A98F-60C648887CA8}" type="presParOf" srcId="{0C99452F-B549-4482-941A-1A725E1F5521}" destId="{0FFD2445-60CA-4078-8F85-4FFF0A239969}" srcOrd="0" destOrd="0" presId="urn:microsoft.com/office/officeart/2005/8/layout/orgChart1"/>
    <dgm:cxn modelId="{49F66ACE-FA81-4B5C-925C-559F560E6216}" type="presParOf" srcId="{0C99452F-B549-4482-941A-1A725E1F5521}" destId="{FF8C8462-5806-4405-B246-88360D1DF1E7}" srcOrd="1" destOrd="0" presId="urn:microsoft.com/office/officeart/2005/8/layout/orgChart1"/>
    <dgm:cxn modelId="{B320678A-4B60-4FB2-B28F-46128C6B8B83}" type="presParOf" srcId="{B898AC0A-2665-469D-8E49-7BA351A188B7}" destId="{A005EB5E-30F7-4AC7-8094-A7CA94DFAF0B}" srcOrd="1" destOrd="0" presId="urn:microsoft.com/office/officeart/2005/8/layout/orgChart1"/>
    <dgm:cxn modelId="{F83128E7-9E1C-43B5-A231-7EDD45254BFF}" type="presParOf" srcId="{B898AC0A-2665-469D-8E49-7BA351A188B7}" destId="{3540318D-FBB3-46A5-B334-0D1B587EA749}" srcOrd="2" destOrd="0" presId="urn:microsoft.com/office/officeart/2005/8/layout/orgChart1"/>
    <dgm:cxn modelId="{EBD82966-867D-470D-BCDC-1BE8D3B1AB3B}" type="presParOf" srcId="{04167ED3-CAF3-480F-A42D-BF223C2F3FE5}" destId="{EE725C76-80E3-4B0F-AD6F-7E7E661349FF}" srcOrd="2" destOrd="0" presId="urn:microsoft.com/office/officeart/2005/8/layout/orgChart1"/>
    <dgm:cxn modelId="{8653946D-E768-4697-9043-319DBCEF477F}" type="presParOf" srcId="{04167ED3-CAF3-480F-A42D-BF223C2F3FE5}" destId="{F73772D9-360E-4514-A2D0-A830E31E34FC}" srcOrd="3" destOrd="0" presId="urn:microsoft.com/office/officeart/2005/8/layout/orgChart1"/>
    <dgm:cxn modelId="{91F643C2-FFBB-45B0-8F25-B24080019784}" type="presParOf" srcId="{F73772D9-360E-4514-A2D0-A830E31E34FC}" destId="{69FD079D-F676-4F8F-9669-3117EB49D4B3}" srcOrd="0" destOrd="0" presId="urn:microsoft.com/office/officeart/2005/8/layout/orgChart1"/>
    <dgm:cxn modelId="{07A20F8E-5271-4839-ACEF-2115B34B8B46}" type="presParOf" srcId="{69FD079D-F676-4F8F-9669-3117EB49D4B3}" destId="{B7181A74-57B3-4A40-84CF-5B32664D3659}" srcOrd="0" destOrd="0" presId="urn:microsoft.com/office/officeart/2005/8/layout/orgChart1"/>
    <dgm:cxn modelId="{76771A5C-19A5-4C54-BBE4-69836F85A620}" type="presParOf" srcId="{69FD079D-F676-4F8F-9669-3117EB49D4B3}" destId="{F791F06B-5E5B-4EC7-9751-BF4C642665B4}" srcOrd="1" destOrd="0" presId="urn:microsoft.com/office/officeart/2005/8/layout/orgChart1"/>
    <dgm:cxn modelId="{48B9C13B-716C-4978-9CB6-F20616934995}" type="presParOf" srcId="{F73772D9-360E-4514-A2D0-A830E31E34FC}" destId="{DC22C633-A267-4716-81C0-5442F3D15BB3}" srcOrd="1" destOrd="0" presId="urn:microsoft.com/office/officeart/2005/8/layout/orgChart1"/>
    <dgm:cxn modelId="{F67E886B-E4FA-4FE5-B552-84BB25929B3F}" type="presParOf" srcId="{F73772D9-360E-4514-A2D0-A830E31E34FC}" destId="{952D667D-33CF-4115-83AA-E6E4DDDC1BB4}" srcOrd="2" destOrd="0" presId="urn:microsoft.com/office/officeart/2005/8/layout/orgChart1"/>
    <dgm:cxn modelId="{F9DFF82E-A2DA-4693-9A2F-70E7199272A5}" type="presParOf" srcId="{04167ED3-CAF3-480F-A42D-BF223C2F3FE5}" destId="{D0695D02-314B-4AF7-9BBA-BD6F5F6C2CE2}" srcOrd="4" destOrd="0" presId="urn:microsoft.com/office/officeart/2005/8/layout/orgChart1"/>
    <dgm:cxn modelId="{15165B2E-B9C2-41A9-BA55-F01D1246D781}" type="presParOf" srcId="{04167ED3-CAF3-480F-A42D-BF223C2F3FE5}" destId="{2E1E1209-D0EC-4E4A-A769-6E2E54E45848}" srcOrd="5" destOrd="0" presId="urn:microsoft.com/office/officeart/2005/8/layout/orgChart1"/>
    <dgm:cxn modelId="{9E3326D6-D539-443E-8E21-25BD9AC2B14F}" type="presParOf" srcId="{2E1E1209-D0EC-4E4A-A769-6E2E54E45848}" destId="{DE115431-0246-49EC-A07B-101297E1C23C}" srcOrd="0" destOrd="0" presId="urn:microsoft.com/office/officeart/2005/8/layout/orgChart1"/>
    <dgm:cxn modelId="{39C14E39-BCC8-4143-830F-81613F2F0493}" type="presParOf" srcId="{DE115431-0246-49EC-A07B-101297E1C23C}" destId="{4E96C268-0FA0-4028-84BC-1BD1463C3081}" srcOrd="0" destOrd="0" presId="urn:microsoft.com/office/officeart/2005/8/layout/orgChart1"/>
    <dgm:cxn modelId="{A151C64F-2986-40B0-BC0D-824B3CA563A8}" type="presParOf" srcId="{DE115431-0246-49EC-A07B-101297E1C23C}" destId="{67929966-D99F-4F33-B51A-C81A142BA697}" srcOrd="1" destOrd="0" presId="urn:microsoft.com/office/officeart/2005/8/layout/orgChart1"/>
    <dgm:cxn modelId="{AE7517A3-4D6F-414A-99AE-99EC763FA0B7}" type="presParOf" srcId="{2E1E1209-D0EC-4E4A-A769-6E2E54E45848}" destId="{DC1759EB-1443-461E-B89C-178CB72F0F64}" srcOrd="1" destOrd="0" presId="urn:microsoft.com/office/officeart/2005/8/layout/orgChart1"/>
    <dgm:cxn modelId="{95D175D8-9635-4694-B2FD-D092BCCFB2B3}" type="presParOf" srcId="{2E1E1209-D0EC-4E4A-A769-6E2E54E45848}" destId="{690BA82E-3AB5-409F-B4E1-A830C5D4635F}" srcOrd="2" destOrd="0" presId="urn:microsoft.com/office/officeart/2005/8/layout/orgChart1"/>
    <dgm:cxn modelId="{84457441-5280-4418-BBBE-D91D75E727D8}" type="presParOf" srcId="{04167ED3-CAF3-480F-A42D-BF223C2F3FE5}" destId="{44BC45FB-3772-48F5-9F37-503D9EC8238D}" srcOrd="6" destOrd="0" presId="urn:microsoft.com/office/officeart/2005/8/layout/orgChart1"/>
    <dgm:cxn modelId="{81257591-8173-4A84-8A62-AE20D52C3386}" type="presParOf" srcId="{04167ED3-CAF3-480F-A42D-BF223C2F3FE5}" destId="{B4385B88-F696-4B67-A9FA-9468DA82906E}" srcOrd="7" destOrd="0" presId="urn:microsoft.com/office/officeart/2005/8/layout/orgChart1"/>
    <dgm:cxn modelId="{E925B92D-E77B-4AE7-A7D5-8363DC4DFB1F}" type="presParOf" srcId="{B4385B88-F696-4B67-A9FA-9468DA82906E}" destId="{2727544C-2E03-4F99-8B3E-5FBA411EFEF5}" srcOrd="0" destOrd="0" presId="urn:microsoft.com/office/officeart/2005/8/layout/orgChart1"/>
    <dgm:cxn modelId="{00923383-1E52-4DAC-AA19-90C51921D4EC}" type="presParOf" srcId="{2727544C-2E03-4F99-8B3E-5FBA411EFEF5}" destId="{D7E0FBBA-0F29-4936-A9F2-914028DEB95C}" srcOrd="0" destOrd="0" presId="urn:microsoft.com/office/officeart/2005/8/layout/orgChart1"/>
    <dgm:cxn modelId="{0E665EAC-29DC-4F45-A4C0-F996438A055C}" type="presParOf" srcId="{2727544C-2E03-4F99-8B3E-5FBA411EFEF5}" destId="{6A35FD5A-5831-4F70-A6DA-91D0D032DA82}" srcOrd="1" destOrd="0" presId="urn:microsoft.com/office/officeart/2005/8/layout/orgChart1"/>
    <dgm:cxn modelId="{DAD18E74-BA3B-49C1-83B2-14621A92CA8F}" type="presParOf" srcId="{B4385B88-F696-4B67-A9FA-9468DA82906E}" destId="{8ADC79F4-E889-4E3B-968B-32279E0276FC}" srcOrd="1" destOrd="0" presId="urn:microsoft.com/office/officeart/2005/8/layout/orgChart1"/>
    <dgm:cxn modelId="{8A30C13F-1A38-42B6-BCEC-1AD704C287C2}" type="presParOf" srcId="{B4385B88-F696-4B67-A9FA-9468DA82906E}" destId="{BB50CE88-2A0B-4E7C-A74C-FFFF1B0161CE}" srcOrd="2" destOrd="0" presId="urn:microsoft.com/office/officeart/2005/8/layout/orgChart1"/>
    <dgm:cxn modelId="{3C34BD30-C829-4C72-8AD1-A409DF0E89E1}" type="presParOf" srcId="{04167ED3-CAF3-480F-A42D-BF223C2F3FE5}" destId="{9C1D2B9F-DFB6-494D-A8D1-6A4BFE7816B1}" srcOrd="8" destOrd="0" presId="urn:microsoft.com/office/officeart/2005/8/layout/orgChart1"/>
    <dgm:cxn modelId="{1D2AD4E5-CD05-4E61-8707-54589C209D3B}" type="presParOf" srcId="{04167ED3-CAF3-480F-A42D-BF223C2F3FE5}" destId="{C7DED4AC-275B-41A8-A682-9BF4F2D3AD80}" srcOrd="9" destOrd="0" presId="urn:microsoft.com/office/officeart/2005/8/layout/orgChart1"/>
    <dgm:cxn modelId="{F1D12995-0880-4E7D-944F-F9848C755B73}" type="presParOf" srcId="{C7DED4AC-275B-41A8-A682-9BF4F2D3AD80}" destId="{C0052E20-C4A0-465B-91AD-2E7EA7A82F67}" srcOrd="0" destOrd="0" presId="urn:microsoft.com/office/officeart/2005/8/layout/orgChart1"/>
    <dgm:cxn modelId="{13E711B6-EBC2-4BE0-9729-F05765D31291}" type="presParOf" srcId="{C0052E20-C4A0-465B-91AD-2E7EA7A82F67}" destId="{DDC5BBEA-336B-4E1A-8993-02C9D06FD9B0}" srcOrd="0" destOrd="0" presId="urn:microsoft.com/office/officeart/2005/8/layout/orgChart1"/>
    <dgm:cxn modelId="{865A2D70-D1B6-4F6D-88F6-85E07468EE58}" type="presParOf" srcId="{C0052E20-C4A0-465B-91AD-2E7EA7A82F67}" destId="{DA67995E-2D5A-4DC1-B6CB-54BCE15293EC}" srcOrd="1" destOrd="0" presId="urn:microsoft.com/office/officeart/2005/8/layout/orgChart1"/>
    <dgm:cxn modelId="{F3240AD1-5453-4667-A445-F41930306FC0}" type="presParOf" srcId="{C7DED4AC-275B-41A8-A682-9BF4F2D3AD80}" destId="{361865A5-2E30-4F8B-B05C-65C1ACB9352A}" srcOrd="1" destOrd="0" presId="urn:microsoft.com/office/officeart/2005/8/layout/orgChart1"/>
    <dgm:cxn modelId="{AAEE72C5-4B26-4D0E-B28E-B9A0D1B59BCA}" type="presParOf" srcId="{C7DED4AC-275B-41A8-A682-9BF4F2D3AD80}" destId="{11827D80-0A2C-4D57-8EE5-7273A6E71624}" srcOrd="2" destOrd="0" presId="urn:microsoft.com/office/officeart/2005/8/layout/orgChart1"/>
    <dgm:cxn modelId="{EE9432B9-78A7-4363-9B1F-1D760BDB54ED}" type="presParOf" srcId="{5CE89014-68E1-4483-9355-E490BA622D23}" destId="{C3287E6E-021A-4A49-8ADB-C72F6F381351}" srcOrd="2" destOrd="0" presId="urn:microsoft.com/office/officeart/2005/8/layout/orgChart1"/>
    <dgm:cxn modelId="{4A8F2C57-85DA-4952-8BC1-DA211E4E8DD9}" type="presParOf" srcId="{F0EAE2A4-4134-4AC8-837C-838AF5E92C74}" destId="{AA216322-0210-4A3C-B4F5-614D34923192}" srcOrd="2" destOrd="0" presId="urn:microsoft.com/office/officeart/2005/8/layout/orgChart1"/>
    <dgm:cxn modelId="{DBDD4A4C-36AE-4BAB-A0DE-73FBBAE99DB0}" type="presParOf" srcId="{F0EAE2A4-4134-4AC8-837C-838AF5E92C74}" destId="{E870C5ED-9D4C-44D8-B37F-8253A2DC9ABE}" srcOrd="3" destOrd="0" presId="urn:microsoft.com/office/officeart/2005/8/layout/orgChart1"/>
    <dgm:cxn modelId="{33173031-9F89-48EB-9E17-80AFB4965231}" type="presParOf" srcId="{E870C5ED-9D4C-44D8-B37F-8253A2DC9ABE}" destId="{9A257363-5533-45D1-A97C-FFFD2FCF561D}" srcOrd="0" destOrd="0" presId="urn:microsoft.com/office/officeart/2005/8/layout/orgChart1"/>
    <dgm:cxn modelId="{9AC1EB24-783C-4591-8537-B77CDDDB488B}" type="presParOf" srcId="{9A257363-5533-45D1-A97C-FFFD2FCF561D}" destId="{CEA538AE-F803-4B5F-BBB3-CA15D0DFC1F0}" srcOrd="0" destOrd="0" presId="urn:microsoft.com/office/officeart/2005/8/layout/orgChart1"/>
    <dgm:cxn modelId="{2DC7CCB1-46F7-4C32-BD8D-A44491403914}" type="presParOf" srcId="{9A257363-5533-45D1-A97C-FFFD2FCF561D}" destId="{725E5265-F29A-40EB-AB96-AE3CABB93998}" srcOrd="1" destOrd="0" presId="urn:microsoft.com/office/officeart/2005/8/layout/orgChart1"/>
    <dgm:cxn modelId="{C2029E1D-D3AA-4672-B44F-2F0B3D8F9DD5}" type="presParOf" srcId="{E870C5ED-9D4C-44D8-B37F-8253A2DC9ABE}" destId="{445EAF83-5C63-4F5B-AF16-633D201D9E01}" srcOrd="1" destOrd="0" presId="urn:microsoft.com/office/officeart/2005/8/layout/orgChart1"/>
    <dgm:cxn modelId="{1872798A-1FAD-4915-BB2B-952EE38D84A9}" type="presParOf" srcId="{445EAF83-5C63-4F5B-AF16-633D201D9E01}" destId="{073B5CA7-4696-4845-9CC5-14E1B78E42D4}" srcOrd="0" destOrd="0" presId="urn:microsoft.com/office/officeart/2005/8/layout/orgChart1"/>
    <dgm:cxn modelId="{233DF7BD-5AB1-456C-91AC-52CEC92A9822}" type="presParOf" srcId="{445EAF83-5C63-4F5B-AF16-633D201D9E01}" destId="{B7775340-FFBF-4701-B968-259769F718C6}" srcOrd="1" destOrd="0" presId="urn:microsoft.com/office/officeart/2005/8/layout/orgChart1"/>
    <dgm:cxn modelId="{D970BD34-2F10-4CCB-A52E-8390628046D7}" type="presParOf" srcId="{B7775340-FFBF-4701-B968-259769F718C6}" destId="{33AC3EA9-B32B-4036-B56B-D36BF6E317E3}" srcOrd="0" destOrd="0" presId="urn:microsoft.com/office/officeart/2005/8/layout/orgChart1"/>
    <dgm:cxn modelId="{B4993A73-4D78-46FA-BFA0-FB19B9FF0883}" type="presParOf" srcId="{33AC3EA9-B32B-4036-B56B-D36BF6E317E3}" destId="{EACE8710-C88F-44A0-853C-5FAFD74561A1}" srcOrd="0" destOrd="0" presId="urn:microsoft.com/office/officeart/2005/8/layout/orgChart1"/>
    <dgm:cxn modelId="{811DBADB-E140-4BFE-9EAE-62A8539FA50E}" type="presParOf" srcId="{33AC3EA9-B32B-4036-B56B-D36BF6E317E3}" destId="{1D8EA2FF-FFF2-4EEF-9B52-EC8513E065ED}" srcOrd="1" destOrd="0" presId="urn:microsoft.com/office/officeart/2005/8/layout/orgChart1"/>
    <dgm:cxn modelId="{6F5D6B8C-B100-4749-841E-AB3B244AE169}" type="presParOf" srcId="{B7775340-FFBF-4701-B968-259769F718C6}" destId="{8700AC85-4F7D-42A1-BF42-0AC13A628FAD}" srcOrd="1" destOrd="0" presId="urn:microsoft.com/office/officeart/2005/8/layout/orgChart1"/>
    <dgm:cxn modelId="{679E6754-A7D7-4FBF-9787-A4310A84309F}" type="presParOf" srcId="{B7775340-FFBF-4701-B968-259769F718C6}" destId="{D89B381E-EE38-4769-BE0F-12FA2B87D404}" srcOrd="2" destOrd="0" presId="urn:microsoft.com/office/officeart/2005/8/layout/orgChart1"/>
    <dgm:cxn modelId="{B3DBBF14-E5D2-4E56-BB0B-19657279C32B}" type="presParOf" srcId="{445EAF83-5C63-4F5B-AF16-633D201D9E01}" destId="{191DB3A0-4FB0-4560-86C6-C074833CD230}" srcOrd="2" destOrd="0" presId="urn:microsoft.com/office/officeart/2005/8/layout/orgChart1"/>
    <dgm:cxn modelId="{A65ED9C7-4F38-4104-A3D7-567ED82A2769}" type="presParOf" srcId="{445EAF83-5C63-4F5B-AF16-633D201D9E01}" destId="{400D545F-AA27-4BF5-9A97-D32BC3E5919F}" srcOrd="3" destOrd="0" presId="urn:microsoft.com/office/officeart/2005/8/layout/orgChart1"/>
    <dgm:cxn modelId="{C80B6289-3722-4162-88EA-A6DF1C8DF627}" type="presParOf" srcId="{400D545F-AA27-4BF5-9A97-D32BC3E5919F}" destId="{3F0B39E9-31F3-4794-89EA-C7AD46F77822}" srcOrd="0" destOrd="0" presId="urn:microsoft.com/office/officeart/2005/8/layout/orgChart1"/>
    <dgm:cxn modelId="{84B2B900-75CA-4759-9B4E-7570B2553968}" type="presParOf" srcId="{3F0B39E9-31F3-4794-89EA-C7AD46F77822}" destId="{0A5BD9A9-A27A-4146-8184-FB71476ABE99}" srcOrd="0" destOrd="0" presId="urn:microsoft.com/office/officeart/2005/8/layout/orgChart1"/>
    <dgm:cxn modelId="{B3CD4291-1E5C-4A86-B031-A0C50AA084C3}" type="presParOf" srcId="{3F0B39E9-31F3-4794-89EA-C7AD46F77822}" destId="{B8E23156-9236-42A1-83CA-93852F40B6BA}" srcOrd="1" destOrd="0" presId="urn:microsoft.com/office/officeart/2005/8/layout/orgChart1"/>
    <dgm:cxn modelId="{1930D202-50B0-4799-83E8-87633CA72444}" type="presParOf" srcId="{400D545F-AA27-4BF5-9A97-D32BC3E5919F}" destId="{46DF0B77-55DB-47A1-9347-E397F25DE735}" srcOrd="1" destOrd="0" presId="urn:microsoft.com/office/officeart/2005/8/layout/orgChart1"/>
    <dgm:cxn modelId="{19288997-14E4-4385-9E12-04A9FC26DB41}" type="presParOf" srcId="{400D545F-AA27-4BF5-9A97-D32BC3E5919F}" destId="{A1334E2C-CA33-4AE3-9CDB-D0B14B508B8F}" srcOrd="2" destOrd="0" presId="urn:microsoft.com/office/officeart/2005/8/layout/orgChart1"/>
    <dgm:cxn modelId="{90E93844-F8E1-47FE-9B1E-103C6ADF2765}" type="presParOf" srcId="{445EAF83-5C63-4F5B-AF16-633D201D9E01}" destId="{C77F30C6-61C9-4B54-AFD9-5D59A9333AF4}" srcOrd="4" destOrd="0" presId="urn:microsoft.com/office/officeart/2005/8/layout/orgChart1"/>
    <dgm:cxn modelId="{589503C6-5422-4BAF-B447-2F6B62D171AC}" type="presParOf" srcId="{445EAF83-5C63-4F5B-AF16-633D201D9E01}" destId="{FBF8ABD3-8032-4A0A-8CFA-E0A07AD529A8}" srcOrd="5" destOrd="0" presId="urn:microsoft.com/office/officeart/2005/8/layout/orgChart1"/>
    <dgm:cxn modelId="{A9009869-9789-494C-832E-AABE77A3341D}" type="presParOf" srcId="{FBF8ABD3-8032-4A0A-8CFA-E0A07AD529A8}" destId="{B1C768EB-5FF7-4262-B34C-1D7509B8D3B7}" srcOrd="0" destOrd="0" presId="urn:microsoft.com/office/officeart/2005/8/layout/orgChart1"/>
    <dgm:cxn modelId="{B429C02E-2605-4AF2-850D-AC47394CA382}" type="presParOf" srcId="{B1C768EB-5FF7-4262-B34C-1D7509B8D3B7}" destId="{B8200EDD-B46D-4392-874E-873B00B3C954}" srcOrd="0" destOrd="0" presId="urn:microsoft.com/office/officeart/2005/8/layout/orgChart1"/>
    <dgm:cxn modelId="{F258334D-7CAA-422A-9DD1-DAD072D55C8F}" type="presParOf" srcId="{B1C768EB-5FF7-4262-B34C-1D7509B8D3B7}" destId="{DBDE8F4A-6731-472F-9437-85CE5354DC3A}" srcOrd="1" destOrd="0" presId="urn:microsoft.com/office/officeart/2005/8/layout/orgChart1"/>
    <dgm:cxn modelId="{2C200DC6-DC9C-4FB0-AED5-782A087D41E7}" type="presParOf" srcId="{FBF8ABD3-8032-4A0A-8CFA-E0A07AD529A8}" destId="{9347B21B-5FA9-44A1-8DD4-3A7D9F7A5241}" srcOrd="1" destOrd="0" presId="urn:microsoft.com/office/officeart/2005/8/layout/orgChart1"/>
    <dgm:cxn modelId="{293557C4-FA0B-4367-B91B-2F77C138FE89}" type="presParOf" srcId="{FBF8ABD3-8032-4A0A-8CFA-E0A07AD529A8}" destId="{9CB299E6-B6E1-41D8-BF00-A6240D53BFFA}" srcOrd="2" destOrd="0" presId="urn:microsoft.com/office/officeart/2005/8/layout/orgChart1"/>
    <dgm:cxn modelId="{ABF0A6DF-72EE-4A91-945D-B5152ADE2A74}" type="presParOf" srcId="{E870C5ED-9D4C-44D8-B37F-8253A2DC9ABE}" destId="{A0144F94-E46D-45D9-9A32-88A18963B617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8830578" y="1313929"/>
          <a:ext cx="241625" cy="4521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940"/>
              </a:lnTo>
              <a:lnTo>
                <a:pt x="241625" y="4521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8830578" y="1313929"/>
          <a:ext cx="241625" cy="3997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7275"/>
              </a:lnTo>
              <a:lnTo>
                <a:pt x="241625" y="39972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8830578" y="1313929"/>
          <a:ext cx="241625" cy="3472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2611"/>
              </a:lnTo>
              <a:lnTo>
                <a:pt x="241625" y="34726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8830578" y="1313929"/>
          <a:ext cx="241625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41625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8830578" y="1313929"/>
          <a:ext cx="241625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41625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8830578" y="1313929"/>
          <a:ext cx="241625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41625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8830578" y="1313929"/>
          <a:ext cx="241625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41625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8830578" y="1313929"/>
          <a:ext cx="241625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41625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8830578" y="1313929"/>
          <a:ext cx="241625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41625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403462"/>
          <a:ext cx="3418720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3418720" y="62293"/>
              </a:lnTo>
              <a:lnTo>
                <a:pt x="341872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119309" y="1284048"/>
          <a:ext cx="237599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37599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F6F0F-6DD4-49A7-9544-D49CBD38B298}">
      <dsp:nvSpPr>
        <dsp:cNvPr id="0" name=""/>
        <dsp:cNvSpPr/>
      </dsp:nvSpPr>
      <dsp:spPr>
        <a:xfrm>
          <a:off x="7119309" y="1284048"/>
          <a:ext cx="237599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37599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119309" y="1284048"/>
          <a:ext cx="237599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37599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119309" y="1284048"/>
          <a:ext cx="237599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599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119309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119309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403462"/>
          <a:ext cx="1696714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1696714" y="62293"/>
              </a:lnTo>
              <a:lnTo>
                <a:pt x="1696714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5409329" y="1284048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5409329" y="1284048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5409329" y="1284048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5997828" y="403462"/>
          <a:ext cx="91440" cy="124587"/>
        </a:xfrm>
        <a:custGeom>
          <a:avLst/>
          <a:gdLst/>
          <a:ahLst/>
          <a:cxnLst/>
          <a:rect l="0" t="0" r="0" b="0"/>
          <a:pathLst>
            <a:path>
              <a:moveTo>
                <a:pt x="58365" y="0"/>
              </a:moveTo>
              <a:lnTo>
                <a:pt x="58365" y="62293"/>
              </a:lnTo>
              <a:lnTo>
                <a:pt x="45720" y="62293"/>
              </a:lnTo>
              <a:lnTo>
                <a:pt x="4572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3699195" y="1284787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3699195" y="1284787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3699195" y="1284787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4333414" y="403462"/>
          <a:ext cx="1722779" cy="124587"/>
        </a:xfrm>
        <a:custGeom>
          <a:avLst/>
          <a:gdLst/>
          <a:ahLst/>
          <a:cxnLst/>
          <a:rect l="0" t="0" r="0" b="0"/>
          <a:pathLst>
            <a:path>
              <a:moveTo>
                <a:pt x="1722779" y="0"/>
              </a:moveTo>
              <a:lnTo>
                <a:pt x="1722779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7797-9BF5-4227-A68A-4678E22DFD25}">
      <dsp:nvSpPr>
        <dsp:cNvPr id="0" name=""/>
        <dsp:cNvSpPr/>
      </dsp:nvSpPr>
      <dsp:spPr>
        <a:xfrm>
          <a:off x="1990454" y="1284048"/>
          <a:ext cx="237599" cy="1373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715"/>
              </a:lnTo>
              <a:lnTo>
                <a:pt x="237599" y="13737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1990454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1990454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2624053" y="403462"/>
          <a:ext cx="3432140" cy="124587"/>
        </a:xfrm>
        <a:custGeom>
          <a:avLst/>
          <a:gdLst/>
          <a:ahLst/>
          <a:cxnLst/>
          <a:rect l="0" t="0" r="0" b="0"/>
          <a:pathLst>
            <a:path>
              <a:moveTo>
                <a:pt x="3432140" y="0"/>
              </a:moveTo>
              <a:lnTo>
                <a:pt x="3432140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35055" y="338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35055" y="3385"/>
        <a:ext cx="842276" cy="400076"/>
      </dsp:txXfrm>
    </dsp:sp>
    <dsp:sp modelId="{92CC9ADB-A33A-4870-BB5C-B10C93603F35}">
      <dsp:nvSpPr>
        <dsp:cNvPr id="0" name=""/>
        <dsp:cNvSpPr/>
      </dsp:nvSpPr>
      <dsp:spPr>
        <a:xfrm>
          <a:off x="1832054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film, TV </a:t>
          </a:r>
          <a:r>
            <a:rPr lang="nn-NO" sz="1050" kern="1200" baseline="-25000"/>
            <a:t>og spill</a:t>
          </a:r>
          <a:endParaRPr lang="nn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Kjersti Normann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Teknisk leder Geir Ove Thorsveen</a:t>
          </a:r>
        </a:p>
      </dsp:txBody>
      <dsp:txXfrm>
        <a:off x="1832054" y="528049"/>
        <a:ext cx="1583998" cy="755999"/>
      </dsp:txXfrm>
    </dsp:sp>
    <dsp:sp modelId="{EDE407E0-D924-483D-A0DF-A406575B9715}">
      <dsp:nvSpPr>
        <dsp:cNvPr id="0" name=""/>
        <dsp:cNvSpPr/>
      </dsp:nvSpPr>
      <dsp:spPr>
        <a:xfrm>
          <a:off x="2228054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2228054" y="1408636"/>
        <a:ext cx="842276" cy="400076"/>
      </dsp:txXfrm>
    </dsp:sp>
    <dsp:sp modelId="{EDC180F1-7D5C-42D2-B377-FAAD089745B6}">
      <dsp:nvSpPr>
        <dsp:cNvPr id="0" name=""/>
        <dsp:cNvSpPr/>
      </dsp:nvSpPr>
      <dsp:spPr>
        <a:xfrm>
          <a:off x="2228054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Stina Greaker</a:t>
          </a:r>
        </a:p>
      </dsp:txBody>
      <dsp:txXfrm>
        <a:off x="2228054" y="1933300"/>
        <a:ext cx="842276" cy="400076"/>
      </dsp:txXfrm>
    </dsp:sp>
    <dsp:sp modelId="{A2C8BC46-8BAA-4B4C-AA40-D461CBBCEDE3}">
      <dsp:nvSpPr>
        <dsp:cNvPr id="0" name=""/>
        <dsp:cNvSpPr/>
      </dsp:nvSpPr>
      <dsp:spPr>
        <a:xfrm>
          <a:off x="2228054" y="2457964"/>
          <a:ext cx="842400" cy="3995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sp:txBody>
      <dsp:txXfrm>
        <a:off x="2228054" y="2457964"/>
        <a:ext cx="842400" cy="399599"/>
      </dsp:txXfrm>
    </dsp:sp>
    <dsp:sp modelId="{7B54ABB9-5E45-46A6-B914-F6202A8362A3}">
      <dsp:nvSpPr>
        <dsp:cNvPr id="0" name=""/>
        <dsp:cNvSpPr/>
      </dsp:nvSpPr>
      <dsp:spPr>
        <a:xfrm>
          <a:off x="3540640" y="528049"/>
          <a:ext cx="1585546" cy="756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Maria Hörnell Willebrand 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Elisabeth Røe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Øyvind Antonsen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3540640" y="528049"/>
        <a:ext cx="1585546" cy="756738"/>
      </dsp:txXfrm>
    </dsp:sp>
    <dsp:sp modelId="{9C5D6ABB-485C-446A-8E40-BBE8AEE93724}">
      <dsp:nvSpPr>
        <dsp:cNvPr id="0" name=""/>
        <dsp:cNvSpPr/>
      </dsp:nvSpPr>
      <dsp:spPr>
        <a:xfrm>
          <a:off x="3937027" y="140937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Vegar Ottesen</a:t>
          </a:r>
        </a:p>
      </dsp:txBody>
      <dsp:txXfrm>
        <a:off x="3937027" y="1409374"/>
        <a:ext cx="842276" cy="400076"/>
      </dsp:txXfrm>
    </dsp:sp>
    <dsp:sp modelId="{44C47277-3C51-4824-AA89-13F81B3E1595}">
      <dsp:nvSpPr>
        <dsp:cNvPr id="0" name=""/>
        <dsp:cNvSpPr/>
      </dsp:nvSpPr>
      <dsp:spPr>
        <a:xfrm>
          <a:off x="3937027" y="193403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 err="1"/>
            <a:t>Micael</a:t>
          </a:r>
          <a:r>
            <a:rPr lang="nb-NO" sz="900" kern="1200" baseline="-25000" dirty="0"/>
            <a:t> </a:t>
          </a:r>
          <a:r>
            <a:rPr lang="nb-NO" sz="900" kern="1200" baseline="-25000" dirty="0" err="1"/>
            <a:t>Wendell</a:t>
          </a:r>
          <a:endParaRPr lang="nb-NO" sz="900" kern="1200" baseline="-25000" dirty="0"/>
        </a:p>
      </dsp:txBody>
      <dsp:txXfrm>
        <a:off x="3937027" y="1934039"/>
        <a:ext cx="842276" cy="400076"/>
      </dsp:txXfrm>
    </dsp:sp>
    <dsp:sp modelId="{0882711F-4285-4D75-942C-7377B66B023E}">
      <dsp:nvSpPr>
        <dsp:cNvPr id="0" name=""/>
        <dsp:cNvSpPr/>
      </dsp:nvSpPr>
      <dsp:spPr>
        <a:xfrm>
          <a:off x="3937027" y="245870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Hallgrim Breie </a:t>
          </a:r>
        </a:p>
      </dsp:txBody>
      <dsp:txXfrm>
        <a:off x="3937027" y="2458703"/>
        <a:ext cx="842276" cy="400076"/>
      </dsp:txXfrm>
    </dsp:sp>
    <dsp:sp modelId="{E5F7A288-3618-4B94-8329-DAB4A5159768}">
      <dsp:nvSpPr>
        <dsp:cNvPr id="0" name=""/>
        <dsp:cNvSpPr/>
      </dsp:nvSpPr>
      <dsp:spPr>
        <a:xfrm>
          <a:off x="5250774" y="528049"/>
          <a:ext cx="1585546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5250774" y="528049"/>
        <a:ext cx="1585546" cy="755999"/>
      </dsp:txXfrm>
    </dsp:sp>
    <dsp:sp modelId="{6072863B-30D5-4C2D-84AF-B68B8CF7A074}">
      <dsp:nvSpPr>
        <dsp:cNvPr id="0" name=""/>
        <dsp:cNvSpPr/>
      </dsp:nvSpPr>
      <dsp:spPr>
        <a:xfrm>
          <a:off x="5647161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b="0" kern="1200" baseline="-25000" dirty="0"/>
            <a:t>Mette Arnstad</a:t>
          </a:r>
        </a:p>
      </dsp:txBody>
      <dsp:txXfrm>
        <a:off x="5647161" y="1408636"/>
        <a:ext cx="842276" cy="400076"/>
      </dsp:txXfrm>
    </dsp:sp>
    <dsp:sp modelId="{8B20DDCC-6827-44F1-B4B4-DDCB7B874C3B}">
      <dsp:nvSpPr>
        <dsp:cNvPr id="0" name=""/>
        <dsp:cNvSpPr/>
      </dsp:nvSpPr>
      <dsp:spPr>
        <a:xfrm>
          <a:off x="5647161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sosialfag og veiledning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Hanne Glemmestad</a:t>
          </a:r>
        </a:p>
      </dsp:txBody>
      <dsp:txXfrm>
        <a:off x="5647161" y="1933300"/>
        <a:ext cx="842276" cy="400076"/>
      </dsp:txXfrm>
    </dsp:sp>
    <dsp:sp modelId="{425F82C7-F21E-4891-B3EC-9C550FD8DF0A}">
      <dsp:nvSpPr>
        <dsp:cNvPr id="0" name=""/>
        <dsp:cNvSpPr/>
      </dsp:nvSpPr>
      <dsp:spPr>
        <a:xfrm>
          <a:off x="5647161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5647161" y="2457964"/>
        <a:ext cx="842276" cy="400076"/>
      </dsp:txXfrm>
    </dsp:sp>
    <dsp:sp modelId="{55F5F11D-6A79-4D2F-B7DC-6CFD04714C2A}">
      <dsp:nvSpPr>
        <dsp:cNvPr id="0" name=""/>
        <dsp:cNvSpPr/>
      </dsp:nvSpPr>
      <dsp:spPr>
        <a:xfrm>
          <a:off x="6960909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Marit Roland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Ingvild </a:t>
          </a:r>
          <a:r>
            <a:rPr lang="nb-NO" sz="1000" kern="1200" baseline="-25000" dirty="0" err="1"/>
            <a:t>Jøranli</a:t>
          </a:r>
          <a:r>
            <a:rPr lang="nb-NO" sz="1000" kern="1200" baseline="-25000" dirty="0"/>
            <a:t>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Anstein Gregersen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Ivan Ole Fossbakk (påtroppende</a:t>
          </a:r>
        </a:p>
      </dsp:txBody>
      <dsp:txXfrm>
        <a:off x="6960909" y="528049"/>
        <a:ext cx="1583998" cy="755999"/>
      </dsp:txXfrm>
    </dsp:sp>
    <dsp:sp modelId="{992E6F55-8F90-4BFF-B3CF-DBC6804EFF7C}">
      <dsp:nvSpPr>
        <dsp:cNvPr id="0" name=""/>
        <dsp:cNvSpPr/>
      </dsp:nvSpPr>
      <dsp:spPr>
        <a:xfrm>
          <a:off x="7356908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Ingeborg Flagstad</a:t>
          </a:r>
        </a:p>
      </dsp:txBody>
      <dsp:txXfrm>
        <a:off x="7356908" y="1408636"/>
        <a:ext cx="842276" cy="400076"/>
      </dsp:txXfrm>
    </dsp:sp>
    <dsp:sp modelId="{883645B1-D55F-4FD5-84A1-D5F38A985D5A}">
      <dsp:nvSpPr>
        <dsp:cNvPr id="0" name=""/>
        <dsp:cNvSpPr/>
      </dsp:nvSpPr>
      <dsp:spPr>
        <a:xfrm>
          <a:off x="7356908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Jens Petter Madsbu</a:t>
          </a:r>
        </a:p>
      </dsp:txBody>
      <dsp:txXfrm>
        <a:off x="7356908" y="1933300"/>
        <a:ext cx="842276" cy="400076"/>
      </dsp:txXfrm>
    </dsp:sp>
    <dsp:sp modelId="{EAACF031-2622-4DCC-A48F-CD4149F3D2A8}">
      <dsp:nvSpPr>
        <dsp:cNvPr id="0" name=""/>
        <dsp:cNvSpPr/>
      </dsp:nvSpPr>
      <dsp:spPr>
        <a:xfrm>
          <a:off x="7356908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7356908" y="2457964"/>
        <a:ext cx="842276" cy="400076"/>
      </dsp:txXfrm>
    </dsp:sp>
    <dsp:sp modelId="{9E7DA138-9B75-40C1-A3F7-9016B0FFA3CE}">
      <dsp:nvSpPr>
        <dsp:cNvPr id="0" name=""/>
        <dsp:cNvSpPr/>
      </dsp:nvSpPr>
      <dsp:spPr>
        <a:xfrm>
          <a:off x="7356908" y="298262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Cathinka Vik</a:t>
          </a:r>
        </a:p>
      </dsp:txBody>
      <dsp:txXfrm>
        <a:off x="7356908" y="2982629"/>
        <a:ext cx="842276" cy="400076"/>
      </dsp:txXfrm>
    </dsp:sp>
    <dsp:sp modelId="{ED3BDC0C-D050-4BCD-82B0-8EBC161AF8FC}">
      <dsp:nvSpPr>
        <dsp:cNvPr id="0" name=""/>
        <dsp:cNvSpPr/>
      </dsp:nvSpPr>
      <dsp:spPr>
        <a:xfrm>
          <a:off x="7356908" y="350729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Østlandsforskning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(ubesatt)</a:t>
          </a:r>
        </a:p>
      </dsp:txBody>
      <dsp:txXfrm>
        <a:off x="7356908" y="3507293"/>
        <a:ext cx="842276" cy="400076"/>
      </dsp:txXfrm>
    </dsp:sp>
    <dsp:sp modelId="{23E871BD-1DF1-4DA8-8FB0-87471E0210D0}">
      <dsp:nvSpPr>
        <dsp:cNvPr id="0" name=""/>
        <dsp:cNvSpPr/>
      </dsp:nvSpPr>
      <dsp:spPr>
        <a:xfrm>
          <a:off x="7356908" y="4031957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sp:txBody>
      <dsp:txXfrm>
        <a:off x="7356908" y="4031957"/>
        <a:ext cx="842276" cy="400076"/>
      </dsp:txXfrm>
    </dsp:sp>
    <dsp:sp modelId="{EB7B2329-C5F1-40AA-A048-5ADC86B5D992}">
      <dsp:nvSpPr>
        <dsp:cNvPr id="0" name=""/>
        <dsp:cNvSpPr/>
      </dsp:nvSpPr>
      <dsp:spPr>
        <a:xfrm>
          <a:off x="8669495" y="528049"/>
          <a:ext cx="1610838" cy="785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Morten Ørbeck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Gunhild Tomter Alstad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Turid Kårhus</a:t>
          </a:r>
        </a:p>
      </dsp:txBody>
      <dsp:txXfrm>
        <a:off x="8669495" y="528049"/>
        <a:ext cx="1610838" cy="785879"/>
      </dsp:txXfrm>
    </dsp:sp>
    <dsp:sp modelId="{E8767809-65EF-491A-8DE7-BB9DD18BFE57}">
      <dsp:nvSpPr>
        <dsp:cNvPr id="0" name=""/>
        <dsp:cNvSpPr/>
      </dsp:nvSpPr>
      <dsp:spPr>
        <a:xfrm>
          <a:off x="9072204" y="143851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Christina Sandhaug</a:t>
          </a:r>
        </a:p>
      </dsp:txBody>
      <dsp:txXfrm>
        <a:off x="9072204" y="1438516"/>
        <a:ext cx="842276" cy="400076"/>
      </dsp:txXfrm>
    </dsp:sp>
    <dsp:sp modelId="{F049CF80-56DA-4D1C-AF18-47122875AD98}">
      <dsp:nvSpPr>
        <dsp:cNvPr id="0" name=""/>
        <dsp:cNvSpPr/>
      </dsp:nvSpPr>
      <dsp:spPr>
        <a:xfrm>
          <a:off x="9072204" y="196318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072204" y="1963180"/>
        <a:ext cx="842276" cy="400076"/>
      </dsp:txXfrm>
    </dsp:sp>
    <dsp:sp modelId="{70292D76-0E53-4B3E-A129-E600BF2276F2}">
      <dsp:nvSpPr>
        <dsp:cNvPr id="0" name=""/>
        <dsp:cNvSpPr/>
      </dsp:nvSpPr>
      <dsp:spPr>
        <a:xfrm>
          <a:off x="9072204" y="248784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072204" y="2487845"/>
        <a:ext cx="842276" cy="400076"/>
      </dsp:txXfrm>
    </dsp:sp>
    <dsp:sp modelId="{021F651D-F2AC-4604-8DC5-159C6FF155EB}">
      <dsp:nvSpPr>
        <dsp:cNvPr id="0" name=""/>
        <dsp:cNvSpPr/>
      </dsp:nvSpPr>
      <dsp:spPr>
        <a:xfrm>
          <a:off x="9072204" y="301250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Ole Jørgen Nordli </a:t>
          </a:r>
        </a:p>
      </dsp:txBody>
      <dsp:txXfrm>
        <a:off x="9072204" y="3012509"/>
        <a:ext cx="842276" cy="400076"/>
      </dsp:txXfrm>
    </dsp:sp>
    <dsp:sp modelId="{28A1D9D7-5D6F-4430-8147-12E0605C0A11}">
      <dsp:nvSpPr>
        <dsp:cNvPr id="0" name=""/>
        <dsp:cNvSpPr/>
      </dsp:nvSpPr>
      <dsp:spPr>
        <a:xfrm>
          <a:off x="9072204" y="353717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/>
            <a:t>Ingeborg Lunde</a:t>
          </a:r>
          <a:endParaRPr lang="nb-NO" sz="900" kern="1200" baseline="-25000" dirty="0"/>
        </a:p>
      </dsp:txBody>
      <dsp:txXfrm>
        <a:off x="9072204" y="3537173"/>
        <a:ext cx="842276" cy="400076"/>
      </dsp:txXfrm>
    </dsp:sp>
    <dsp:sp modelId="{085E196C-B67A-41DE-A134-4C73343F0A60}">
      <dsp:nvSpPr>
        <dsp:cNvPr id="0" name=""/>
        <dsp:cNvSpPr/>
      </dsp:nvSpPr>
      <dsp:spPr>
        <a:xfrm>
          <a:off x="9072204" y="4061838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Rune </a:t>
          </a:r>
          <a:r>
            <a:rPr lang="nb-NO" sz="900" kern="1200" baseline="-25000" dirty="0" err="1"/>
            <a:t>Haüsstetter</a:t>
          </a:r>
          <a:endParaRPr lang="nb-NO" sz="900" kern="1200" baseline="-25000" dirty="0"/>
        </a:p>
      </dsp:txBody>
      <dsp:txXfrm>
        <a:off x="9072204" y="4061838"/>
        <a:ext cx="842276" cy="400076"/>
      </dsp:txXfrm>
    </dsp:sp>
    <dsp:sp modelId="{E57361A3-29D5-442E-814F-FD795C9E5132}">
      <dsp:nvSpPr>
        <dsp:cNvPr id="0" name=""/>
        <dsp:cNvSpPr/>
      </dsp:nvSpPr>
      <dsp:spPr>
        <a:xfrm>
          <a:off x="9072204" y="4586502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Odd Rune Stalheim</a:t>
          </a:r>
        </a:p>
      </dsp:txBody>
      <dsp:txXfrm>
        <a:off x="9072204" y="4586502"/>
        <a:ext cx="842276" cy="400076"/>
      </dsp:txXfrm>
    </dsp:sp>
    <dsp:sp modelId="{0DAFDF3B-0054-412A-ABF5-89A573991A0C}">
      <dsp:nvSpPr>
        <dsp:cNvPr id="0" name=""/>
        <dsp:cNvSpPr/>
      </dsp:nvSpPr>
      <dsp:spPr>
        <a:xfrm>
          <a:off x="9072204" y="511116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072204" y="5111166"/>
        <a:ext cx="842276" cy="400076"/>
      </dsp:txXfrm>
    </dsp:sp>
    <dsp:sp modelId="{AE991744-FB58-4E97-B13B-B6F79E69D0EA}">
      <dsp:nvSpPr>
        <dsp:cNvPr id="0" name=""/>
        <dsp:cNvSpPr/>
      </dsp:nvSpPr>
      <dsp:spPr>
        <a:xfrm>
          <a:off x="9072204" y="563583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sp:txBody>
      <dsp:txXfrm>
        <a:off x="9072204" y="5635830"/>
        <a:ext cx="842276" cy="40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5484985" y="408333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93246" y="0"/>
              </a:moveTo>
              <a:lnTo>
                <a:pt x="93246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F30C6-61C9-4B54-AFD9-5D59A9333AF4}">
      <dsp:nvSpPr>
        <dsp:cNvPr id="0" name=""/>
        <dsp:cNvSpPr/>
      </dsp:nvSpPr>
      <dsp:spPr>
        <a:xfrm>
          <a:off x="9665963" y="2349583"/>
          <a:ext cx="133209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33209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DB3A0-4FB0-4560-86C6-C074833CD230}">
      <dsp:nvSpPr>
        <dsp:cNvPr id="0" name=""/>
        <dsp:cNvSpPr/>
      </dsp:nvSpPr>
      <dsp:spPr>
        <a:xfrm>
          <a:off x="9665963" y="2349583"/>
          <a:ext cx="133209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33209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B5CA7-4696-4845-9CC5-14E1B78E42D4}">
      <dsp:nvSpPr>
        <dsp:cNvPr id="0" name=""/>
        <dsp:cNvSpPr/>
      </dsp:nvSpPr>
      <dsp:spPr>
        <a:xfrm>
          <a:off x="9665963" y="2349583"/>
          <a:ext cx="133209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33209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16322-0210-4A3C-B4F5-614D34923192}">
      <dsp:nvSpPr>
        <dsp:cNvPr id="0" name=""/>
        <dsp:cNvSpPr/>
      </dsp:nvSpPr>
      <dsp:spPr>
        <a:xfrm>
          <a:off x="9128685" y="1719059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93246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D2B9F-DFB6-494D-A8D1-6A4BFE7816B1}">
      <dsp:nvSpPr>
        <dsp:cNvPr id="0" name=""/>
        <dsp:cNvSpPr/>
      </dsp:nvSpPr>
      <dsp:spPr>
        <a:xfrm>
          <a:off x="8113421" y="2349583"/>
          <a:ext cx="108864" cy="293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0604"/>
              </a:lnTo>
              <a:lnTo>
                <a:pt x="108864" y="2930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C45FB-3772-48F5-9F37-503D9EC8238D}">
      <dsp:nvSpPr>
        <dsp:cNvPr id="0" name=""/>
        <dsp:cNvSpPr/>
      </dsp:nvSpPr>
      <dsp:spPr>
        <a:xfrm>
          <a:off x="8113421" y="2349583"/>
          <a:ext cx="108864" cy="2300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080"/>
              </a:lnTo>
              <a:lnTo>
                <a:pt x="108864" y="23000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95D02-314B-4AF7-9BBA-BD6F5F6C2CE2}">
      <dsp:nvSpPr>
        <dsp:cNvPr id="0" name=""/>
        <dsp:cNvSpPr/>
      </dsp:nvSpPr>
      <dsp:spPr>
        <a:xfrm>
          <a:off x="8113421" y="2349583"/>
          <a:ext cx="108864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08864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25C76-80E3-4B0F-AD6F-7E7E661349FF}">
      <dsp:nvSpPr>
        <dsp:cNvPr id="0" name=""/>
        <dsp:cNvSpPr/>
      </dsp:nvSpPr>
      <dsp:spPr>
        <a:xfrm>
          <a:off x="8113421" y="2349583"/>
          <a:ext cx="108864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08864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1C5191-A17E-4A50-ACE1-572E0E6762B5}">
      <dsp:nvSpPr>
        <dsp:cNvPr id="0" name=""/>
        <dsp:cNvSpPr/>
      </dsp:nvSpPr>
      <dsp:spPr>
        <a:xfrm>
          <a:off x="8113421" y="2349583"/>
          <a:ext cx="108864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08864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65EED-C53B-4E91-A3E9-A69764BE215E}">
      <dsp:nvSpPr>
        <dsp:cNvPr id="0" name=""/>
        <dsp:cNvSpPr/>
      </dsp:nvSpPr>
      <dsp:spPr>
        <a:xfrm>
          <a:off x="8519997" y="1719059"/>
          <a:ext cx="608687" cy="408508"/>
        </a:xfrm>
        <a:custGeom>
          <a:avLst/>
          <a:gdLst/>
          <a:ahLst/>
          <a:cxnLst/>
          <a:rect l="0" t="0" r="0" b="0"/>
          <a:pathLst>
            <a:path>
              <a:moveTo>
                <a:pt x="608687" y="0"/>
              </a:moveTo>
              <a:lnTo>
                <a:pt x="608687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4A0D7-E132-40FA-832C-B74FC64764CA}">
      <dsp:nvSpPr>
        <dsp:cNvPr id="0" name=""/>
        <dsp:cNvSpPr/>
      </dsp:nvSpPr>
      <dsp:spPr>
        <a:xfrm>
          <a:off x="9128685" y="1719059"/>
          <a:ext cx="155736" cy="4226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6992"/>
              </a:lnTo>
              <a:lnTo>
                <a:pt x="155736" y="42269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2E2FF-71D2-4C06-889F-C1B83E840CEF}">
      <dsp:nvSpPr>
        <dsp:cNvPr id="0" name=""/>
        <dsp:cNvSpPr/>
      </dsp:nvSpPr>
      <dsp:spPr>
        <a:xfrm>
          <a:off x="5578232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3550453" y="723770"/>
              </a:lnTo>
              <a:lnTo>
                <a:pt x="3550453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6522603" y="1725355"/>
          <a:ext cx="155736" cy="165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601"/>
              </a:lnTo>
              <a:lnTo>
                <a:pt x="155736" y="16566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6522603" y="1725355"/>
          <a:ext cx="155736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5736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6522603" y="1725355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5578232" y="408333"/>
          <a:ext cx="1359667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59667" y="723770"/>
              </a:lnTo>
              <a:lnTo>
                <a:pt x="1359667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C950D-5E2A-4FEF-9C24-67E7BC2396E9}">
      <dsp:nvSpPr>
        <dsp:cNvPr id="0" name=""/>
        <dsp:cNvSpPr/>
      </dsp:nvSpPr>
      <dsp:spPr>
        <a:xfrm>
          <a:off x="5297868" y="1723530"/>
          <a:ext cx="155736" cy="1031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610"/>
              </a:lnTo>
              <a:lnTo>
                <a:pt x="155736" y="10316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1EE5D-D3F1-4293-B60C-47CE55C8C631}">
      <dsp:nvSpPr>
        <dsp:cNvPr id="0" name=""/>
        <dsp:cNvSpPr/>
      </dsp:nvSpPr>
      <dsp:spPr>
        <a:xfrm>
          <a:off x="5297868" y="1723530"/>
          <a:ext cx="155736" cy="4060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092"/>
              </a:lnTo>
              <a:lnTo>
                <a:pt x="155736" y="4060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D52B9-242A-4A23-875A-F9410AA8F582}">
      <dsp:nvSpPr>
        <dsp:cNvPr id="0" name=""/>
        <dsp:cNvSpPr/>
      </dsp:nvSpPr>
      <dsp:spPr>
        <a:xfrm>
          <a:off x="5578232" y="408333"/>
          <a:ext cx="134932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4932" y="723770"/>
              </a:lnTo>
              <a:lnTo>
                <a:pt x="134932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4300939" y="2974214"/>
          <a:ext cx="120683" cy="2376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6597"/>
              </a:lnTo>
              <a:lnTo>
                <a:pt x="120683" y="23765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4300939" y="2974214"/>
          <a:ext cx="120683" cy="169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3172"/>
              </a:lnTo>
              <a:lnTo>
                <a:pt x="120683" y="16931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4300939" y="2974214"/>
          <a:ext cx="120683" cy="1049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544"/>
              </a:lnTo>
              <a:lnTo>
                <a:pt x="120683" y="10495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4300939" y="2974214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4063070" y="1723530"/>
          <a:ext cx="157413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7413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4063070" y="1723530"/>
          <a:ext cx="15741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741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4482839" y="408333"/>
          <a:ext cx="1095392" cy="817016"/>
        </a:xfrm>
        <a:custGeom>
          <a:avLst/>
          <a:gdLst/>
          <a:ahLst/>
          <a:cxnLst/>
          <a:rect l="0" t="0" r="0" b="0"/>
          <a:pathLst>
            <a:path>
              <a:moveTo>
                <a:pt x="1095392" y="0"/>
              </a:moveTo>
              <a:lnTo>
                <a:pt x="1095392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2837217" y="1723530"/>
          <a:ext cx="155736" cy="2994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4737"/>
              </a:lnTo>
              <a:lnTo>
                <a:pt x="155736" y="29947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2837217" y="1723530"/>
          <a:ext cx="155736" cy="2332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2825"/>
              </a:lnTo>
              <a:lnTo>
                <a:pt x="155736" y="23328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3073409" y="2348872"/>
          <a:ext cx="120683" cy="1056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700"/>
              </a:lnTo>
              <a:lnTo>
                <a:pt x="120683" y="105670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3073409" y="2348872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2837217" y="1723530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3252514" y="408333"/>
          <a:ext cx="2325718" cy="817016"/>
        </a:xfrm>
        <a:custGeom>
          <a:avLst/>
          <a:gdLst/>
          <a:ahLst/>
          <a:cxnLst/>
          <a:rect l="0" t="0" r="0" b="0"/>
          <a:pathLst>
            <a:path>
              <a:moveTo>
                <a:pt x="2325718" y="0"/>
              </a:moveTo>
              <a:lnTo>
                <a:pt x="2325718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039BB-AD91-4ADA-A911-4EF78C43BB64}">
      <dsp:nvSpPr>
        <dsp:cNvPr id="0" name=""/>
        <dsp:cNvSpPr/>
      </dsp:nvSpPr>
      <dsp:spPr>
        <a:xfrm>
          <a:off x="1612482" y="1723530"/>
          <a:ext cx="155736" cy="43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358"/>
              </a:lnTo>
              <a:lnTo>
                <a:pt x="155736" y="4313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5891A-5017-4CAA-A529-236937E6CCD5}">
      <dsp:nvSpPr>
        <dsp:cNvPr id="0" name=""/>
        <dsp:cNvSpPr/>
      </dsp:nvSpPr>
      <dsp:spPr>
        <a:xfrm>
          <a:off x="2027779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3550453" y="0"/>
              </a:moveTo>
              <a:lnTo>
                <a:pt x="3550453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5155435" y="1321"/>
          <a:ext cx="845594" cy="407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155435" y="1321"/>
        <a:ext cx="845594" cy="407012"/>
      </dsp:txXfrm>
    </dsp:sp>
    <dsp:sp modelId="{5ADCB153-1D9F-4B0D-AD5C-5CE3B1F7F4D9}">
      <dsp:nvSpPr>
        <dsp:cNvPr id="0" name=""/>
        <dsp:cNvSpPr/>
      </dsp:nvSpPr>
      <dsp:spPr>
        <a:xfrm>
          <a:off x="1508658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samfunnskontakt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Ine Wigernæs</a:t>
          </a:r>
        </a:p>
      </dsp:txBody>
      <dsp:txXfrm>
        <a:off x="1508658" y="1225350"/>
        <a:ext cx="1038242" cy="498180"/>
      </dsp:txXfrm>
    </dsp:sp>
    <dsp:sp modelId="{114BC102-8522-44D5-A3D8-9ECE7A8B087C}">
      <dsp:nvSpPr>
        <dsp:cNvPr id="0" name=""/>
        <dsp:cNvSpPr/>
      </dsp:nvSpPr>
      <dsp:spPr>
        <a:xfrm>
          <a:off x="1768218" y="1910023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Kommunikasjons- 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Tore Høyland</a:t>
          </a:r>
        </a:p>
      </dsp:txBody>
      <dsp:txXfrm>
        <a:off x="1768218" y="1910023"/>
        <a:ext cx="839538" cy="489730"/>
      </dsp:txXfrm>
    </dsp:sp>
    <dsp:sp modelId="{7D964219-23BE-46F7-A601-9D8678C7EEFA}">
      <dsp:nvSpPr>
        <dsp:cNvPr id="0" name=""/>
        <dsp:cNvSpPr/>
      </dsp:nvSpPr>
      <dsp:spPr>
        <a:xfrm>
          <a:off x="2733393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Utdanningsavdelingen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Stine Grønvold</a:t>
          </a:r>
        </a:p>
      </dsp:txBody>
      <dsp:txXfrm>
        <a:off x="2733393" y="1225350"/>
        <a:ext cx="1038242" cy="498180"/>
      </dsp:txXfrm>
    </dsp:sp>
    <dsp:sp modelId="{8C5337C9-F889-4CFC-9B8C-BFD0E8B9D33D}">
      <dsp:nvSpPr>
        <dsp:cNvPr id="0" name=""/>
        <dsp:cNvSpPr/>
      </dsp:nvSpPr>
      <dsp:spPr>
        <a:xfrm>
          <a:off x="2992953" y="1910023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Studieavdelingen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Halvor Knudsen </a:t>
          </a:r>
        </a:p>
      </dsp:txBody>
      <dsp:txXfrm>
        <a:off x="2992953" y="1910023"/>
        <a:ext cx="804557" cy="438849"/>
      </dsp:txXfrm>
    </dsp:sp>
    <dsp:sp modelId="{B9BAD51A-8775-450F-B686-AAE22F0078E6}">
      <dsp:nvSpPr>
        <dsp:cNvPr id="0" name=""/>
        <dsp:cNvSpPr/>
      </dsp:nvSpPr>
      <dsp:spPr>
        <a:xfrm>
          <a:off x="3194093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opptak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Elisabeth Nikolaisen</a:t>
          </a:r>
        </a:p>
      </dsp:txBody>
      <dsp:txXfrm>
        <a:off x="3194093" y="2535365"/>
        <a:ext cx="804557" cy="438849"/>
      </dsp:txXfrm>
    </dsp:sp>
    <dsp:sp modelId="{7C5AE284-15AD-496D-9010-197C6AFF3999}">
      <dsp:nvSpPr>
        <dsp:cNvPr id="0" name=""/>
        <dsp:cNvSpPr/>
      </dsp:nvSpPr>
      <dsp:spPr>
        <a:xfrm>
          <a:off x="3194093" y="3160707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studie-administrative fellestjenester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Unni Stokstad</a:t>
          </a:r>
        </a:p>
      </dsp:txBody>
      <dsp:txXfrm>
        <a:off x="3194093" y="3160707"/>
        <a:ext cx="839538" cy="489730"/>
      </dsp:txXfrm>
    </dsp:sp>
    <dsp:sp modelId="{69F1EDD5-EC3D-40B3-A35B-FC9E2C82D787}">
      <dsp:nvSpPr>
        <dsp:cNvPr id="0" name=""/>
        <dsp:cNvSpPr/>
      </dsp:nvSpPr>
      <dsp:spPr>
        <a:xfrm>
          <a:off x="2992953" y="3836931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studenttjenester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Iben Kardel</a:t>
          </a:r>
        </a:p>
      </dsp:txBody>
      <dsp:txXfrm>
        <a:off x="2992953" y="3836931"/>
        <a:ext cx="804557" cy="438849"/>
      </dsp:txXfrm>
    </dsp:sp>
    <dsp:sp modelId="{E7C8A0E6-5536-4C24-BBE1-545844A122CE}">
      <dsp:nvSpPr>
        <dsp:cNvPr id="0" name=""/>
        <dsp:cNvSpPr/>
      </dsp:nvSpPr>
      <dsp:spPr>
        <a:xfrm>
          <a:off x="2992953" y="4462273"/>
          <a:ext cx="804557" cy="511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UH-pedagogikk og kvalitet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Yvonne Fritze</a:t>
          </a:r>
        </a:p>
      </dsp:txBody>
      <dsp:txXfrm>
        <a:off x="2992953" y="4462273"/>
        <a:ext cx="804557" cy="511989"/>
      </dsp:txXfrm>
    </dsp:sp>
    <dsp:sp modelId="{15E5B5FA-CB10-41BD-9A4D-D527812F38E9}">
      <dsp:nvSpPr>
        <dsp:cNvPr id="0" name=""/>
        <dsp:cNvSpPr/>
      </dsp:nvSpPr>
      <dsp:spPr>
        <a:xfrm>
          <a:off x="3958128" y="1225350"/>
          <a:ext cx="104942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   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Marit Sletmoen</a:t>
          </a:r>
        </a:p>
      </dsp:txBody>
      <dsp:txXfrm>
        <a:off x="3958128" y="1225350"/>
        <a:ext cx="1049422" cy="498180"/>
      </dsp:txXfrm>
    </dsp:sp>
    <dsp:sp modelId="{A7573EAA-EC1B-46DE-AC22-93F329F607DD}">
      <dsp:nvSpPr>
        <dsp:cNvPr id="0" name=""/>
        <dsp:cNvSpPr/>
      </dsp:nvSpPr>
      <dsp:spPr>
        <a:xfrm>
          <a:off x="4220484" y="1910023"/>
          <a:ext cx="851020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Marte Tøndel </a:t>
          </a:r>
        </a:p>
      </dsp:txBody>
      <dsp:txXfrm>
        <a:off x="4220484" y="1910023"/>
        <a:ext cx="851020" cy="438849"/>
      </dsp:txXfrm>
    </dsp:sp>
    <dsp:sp modelId="{4815A495-A79B-48A5-8E49-B7F17428A539}">
      <dsp:nvSpPr>
        <dsp:cNvPr id="0" name=""/>
        <dsp:cNvSpPr/>
      </dsp:nvSpPr>
      <dsp:spPr>
        <a:xfrm>
          <a:off x="4220484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Høgskolebibliotek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Anna Løken</a:t>
          </a:r>
        </a:p>
      </dsp:txBody>
      <dsp:txXfrm>
        <a:off x="4220484" y="2535365"/>
        <a:ext cx="804557" cy="438849"/>
      </dsp:txXfrm>
    </dsp:sp>
    <dsp:sp modelId="{9C721643-FB4D-4E3D-BEAB-EC4E39ABD98D}">
      <dsp:nvSpPr>
        <dsp:cNvPr id="0" name=""/>
        <dsp:cNvSpPr/>
      </dsp:nvSpPr>
      <dsp:spPr>
        <a:xfrm>
          <a:off x="4421623" y="3160707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Elverum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Anette Danielsen</a:t>
          </a:r>
        </a:p>
      </dsp:txBody>
      <dsp:txXfrm>
        <a:off x="4421623" y="3160707"/>
        <a:ext cx="804557" cy="438849"/>
      </dsp:txXfrm>
    </dsp:sp>
    <dsp:sp modelId="{F0111C1B-FDE6-4669-8AC5-30746640289A}">
      <dsp:nvSpPr>
        <dsp:cNvPr id="0" name=""/>
        <dsp:cNvSpPr/>
      </dsp:nvSpPr>
      <dsp:spPr>
        <a:xfrm>
          <a:off x="4421623" y="3786050"/>
          <a:ext cx="804557" cy="475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Hamar/</a:t>
          </a:r>
          <a:r>
            <a:rPr lang="nb-NO" sz="1050" kern="1200" baseline="-25000" dirty="0" err="1"/>
            <a:t>Blæstad</a:t>
          </a:r>
          <a:endParaRPr lang="nb-NO" sz="1050" kern="1200" baseline="-25000" dirty="0"/>
        </a:p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Anne-Cathrine Børke Overskott</a:t>
          </a:r>
        </a:p>
      </dsp:txBody>
      <dsp:txXfrm>
        <a:off x="4421623" y="3786050"/>
        <a:ext cx="804557" cy="475419"/>
      </dsp:txXfrm>
    </dsp:sp>
    <dsp:sp modelId="{67E346CF-A477-4A6C-8736-8E469D381FB4}">
      <dsp:nvSpPr>
        <dsp:cNvPr id="0" name=""/>
        <dsp:cNvSpPr/>
      </dsp:nvSpPr>
      <dsp:spPr>
        <a:xfrm>
          <a:off x="4421623" y="444796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Lillehammer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Loreta Burbaite</a:t>
          </a:r>
        </a:p>
      </dsp:txBody>
      <dsp:txXfrm>
        <a:off x="4421623" y="4447962"/>
        <a:ext cx="804557" cy="438849"/>
      </dsp:txXfrm>
    </dsp:sp>
    <dsp:sp modelId="{8B862397-55A2-4EFA-B9B9-9FFA922576D6}">
      <dsp:nvSpPr>
        <dsp:cNvPr id="0" name=""/>
        <dsp:cNvSpPr/>
      </dsp:nvSpPr>
      <dsp:spPr>
        <a:xfrm>
          <a:off x="4421623" y="5073304"/>
          <a:ext cx="804557" cy="555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Rena/Evenstad </a:t>
          </a:r>
          <a:br>
            <a:rPr lang="nb-NO" sz="1050" kern="1200" baseline="-25000" dirty="0"/>
          </a:br>
          <a:r>
            <a:rPr lang="nb-NO" sz="1050" kern="1200" baseline="-25000" dirty="0"/>
            <a:t>Marieke Gonlag-Schrijvers</a:t>
          </a:r>
        </a:p>
      </dsp:txBody>
      <dsp:txXfrm>
        <a:off x="4421623" y="5073304"/>
        <a:ext cx="804557" cy="555016"/>
      </dsp:txXfrm>
    </dsp:sp>
    <dsp:sp modelId="{9BB75FC4-40C0-456B-A45F-313FD2CB3849}">
      <dsp:nvSpPr>
        <dsp:cNvPr id="0" name=""/>
        <dsp:cNvSpPr/>
      </dsp:nvSpPr>
      <dsp:spPr>
        <a:xfrm>
          <a:off x="5194044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HR-avdelingen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Anne Christel Johnsgaard (</a:t>
          </a:r>
          <a:r>
            <a:rPr lang="nb-NO" sz="1050" kern="1200" baseline="-25000" dirty="0" err="1"/>
            <a:t>fung</a:t>
          </a:r>
          <a:r>
            <a:rPr lang="nb-NO" sz="1050" kern="1200" baseline="-25000" dirty="0"/>
            <a:t>)</a:t>
          </a:r>
        </a:p>
      </dsp:txBody>
      <dsp:txXfrm>
        <a:off x="5194044" y="1225350"/>
        <a:ext cx="1038242" cy="498180"/>
      </dsp:txXfrm>
    </dsp:sp>
    <dsp:sp modelId="{45465850-CEC6-496E-A7DD-57DAD4898683}">
      <dsp:nvSpPr>
        <dsp:cNvPr id="0" name=""/>
        <dsp:cNvSpPr/>
      </dsp:nvSpPr>
      <dsp:spPr>
        <a:xfrm>
          <a:off x="5453604" y="1910023"/>
          <a:ext cx="806395" cy="4391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Seksjon for organisasjon og ledelse            (ubesatt)</a:t>
          </a:r>
        </a:p>
      </dsp:txBody>
      <dsp:txXfrm>
        <a:off x="5453604" y="1910023"/>
        <a:ext cx="806395" cy="439199"/>
      </dsp:txXfrm>
    </dsp:sp>
    <dsp:sp modelId="{91A329B9-5A79-4EAF-ACCE-D758251E5682}">
      <dsp:nvSpPr>
        <dsp:cNvPr id="0" name=""/>
        <dsp:cNvSpPr/>
      </dsp:nvSpPr>
      <dsp:spPr>
        <a:xfrm>
          <a:off x="5453604" y="2535716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HR og lønnstjenester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Jørgen Ofstad</a:t>
          </a:r>
        </a:p>
      </dsp:txBody>
      <dsp:txXfrm>
        <a:off x="5453604" y="2535716"/>
        <a:ext cx="804557" cy="438849"/>
      </dsp:txXfrm>
    </dsp:sp>
    <dsp:sp modelId="{E36A34BE-2AF3-4A5D-867B-06CDBDE9B87B}">
      <dsp:nvSpPr>
        <dsp:cNvPr id="0" name=""/>
        <dsp:cNvSpPr/>
      </dsp:nvSpPr>
      <dsp:spPr>
        <a:xfrm>
          <a:off x="6418779" y="1225350"/>
          <a:ext cx="1038242" cy="500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Økonomiavdelingen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Ellen Anne Kjenstadbakk</a:t>
          </a:r>
        </a:p>
      </dsp:txBody>
      <dsp:txXfrm>
        <a:off x="6418779" y="1225350"/>
        <a:ext cx="1038242" cy="500005"/>
      </dsp:txXfrm>
    </dsp:sp>
    <dsp:sp modelId="{2D31A8B9-8C7D-444D-9F64-B27335548BD1}">
      <dsp:nvSpPr>
        <dsp:cNvPr id="0" name=""/>
        <dsp:cNvSpPr/>
      </dsp:nvSpPr>
      <dsp:spPr>
        <a:xfrm>
          <a:off x="6678339" y="1911848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regnskap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Liv Grethe Vangen</a:t>
          </a:r>
        </a:p>
      </dsp:txBody>
      <dsp:txXfrm>
        <a:off x="6678339" y="1911848"/>
        <a:ext cx="804557" cy="438849"/>
      </dsp:txXfrm>
    </dsp:sp>
    <dsp:sp modelId="{AEF832BD-1728-4F08-926E-F15AEDAB9C81}">
      <dsp:nvSpPr>
        <dsp:cNvPr id="0" name=""/>
        <dsp:cNvSpPr/>
      </dsp:nvSpPr>
      <dsp:spPr>
        <a:xfrm>
          <a:off x="6678339" y="2537190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6678339" y="2537190"/>
        <a:ext cx="804557" cy="438849"/>
      </dsp:txXfrm>
    </dsp:sp>
    <dsp:sp modelId="{E3789A32-18AE-4699-B4E4-799276F112E6}">
      <dsp:nvSpPr>
        <dsp:cNvPr id="0" name=""/>
        <dsp:cNvSpPr/>
      </dsp:nvSpPr>
      <dsp:spPr>
        <a:xfrm>
          <a:off x="6678339" y="316253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økonomistyring (ubesatt)</a:t>
          </a:r>
        </a:p>
      </dsp:txBody>
      <dsp:txXfrm>
        <a:off x="6678339" y="3162532"/>
        <a:ext cx="804557" cy="438849"/>
      </dsp:txXfrm>
    </dsp:sp>
    <dsp:sp modelId="{D5710022-AA89-4297-B3BC-004447A722A2}">
      <dsp:nvSpPr>
        <dsp:cNvPr id="0" name=""/>
        <dsp:cNvSpPr/>
      </dsp:nvSpPr>
      <dsp:spPr>
        <a:xfrm>
          <a:off x="8609564" y="1225350"/>
          <a:ext cx="1038242" cy="493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digitalisering og infrastruktur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Anne Christel Johnsgaard (fung.)</a:t>
          </a:r>
        </a:p>
      </dsp:txBody>
      <dsp:txXfrm>
        <a:off x="8609564" y="1225350"/>
        <a:ext cx="1038242" cy="493709"/>
      </dsp:txXfrm>
    </dsp:sp>
    <dsp:sp modelId="{3691EA5D-D70F-4F07-941F-EF53FD5ECFB7}">
      <dsp:nvSpPr>
        <dsp:cNvPr id="0" name=""/>
        <dsp:cNvSpPr/>
      </dsp:nvSpPr>
      <dsp:spPr>
        <a:xfrm>
          <a:off x="9284421" y="5688696"/>
          <a:ext cx="925023" cy="514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dokumentasjons- og informasjonsforvaltning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Bente Storsveen</a:t>
          </a:r>
        </a:p>
      </dsp:txBody>
      <dsp:txXfrm>
        <a:off x="9284421" y="5688696"/>
        <a:ext cx="925023" cy="514711"/>
      </dsp:txXfrm>
    </dsp:sp>
    <dsp:sp modelId="{C97A42B5-FC79-44D8-A283-F61D69B8481D}">
      <dsp:nvSpPr>
        <dsp:cNvPr id="0" name=""/>
        <dsp:cNvSpPr/>
      </dsp:nvSpPr>
      <dsp:spPr>
        <a:xfrm>
          <a:off x="7706844" y="190555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IT-avdelingen 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Brigt Birkeland</a:t>
          </a:r>
          <a:endParaRPr lang="nb-NO" sz="1000" kern="1200" dirty="0"/>
        </a:p>
      </dsp:txBody>
      <dsp:txXfrm>
        <a:off x="7706844" y="1905552"/>
        <a:ext cx="813153" cy="444030"/>
      </dsp:txXfrm>
    </dsp:sp>
    <dsp:sp modelId="{0FFD2445-60CA-4078-8F85-4FFF0A239969}">
      <dsp:nvSpPr>
        <dsp:cNvPr id="0" name=""/>
        <dsp:cNvSpPr/>
      </dsp:nvSpPr>
      <dsp:spPr>
        <a:xfrm>
          <a:off x="8222285" y="2536076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brukerservice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sp:txBody>
      <dsp:txXfrm>
        <a:off x="8222285" y="2536076"/>
        <a:ext cx="813153" cy="444030"/>
      </dsp:txXfrm>
    </dsp:sp>
    <dsp:sp modelId="{B7181A74-57B3-4A40-84CF-5B32664D3659}">
      <dsp:nvSpPr>
        <dsp:cNvPr id="0" name=""/>
        <dsp:cNvSpPr/>
      </dsp:nvSpPr>
      <dsp:spPr>
        <a:xfrm>
          <a:off x="8222285" y="3166600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server og applikasjoner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André Vangen</a:t>
          </a:r>
          <a:endParaRPr lang="nb-NO" sz="1000" kern="1200" dirty="0"/>
        </a:p>
      </dsp:txBody>
      <dsp:txXfrm>
        <a:off x="8222285" y="3166600"/>
        <a:ext cx="813153" cy="444030"/>
      </dsp:txXfrm>
    </dsp:sp>
    <dsp:sp modelId="{4E96C268-0FA0-4028-84BC-1BD1463C3081}">
      <dsp:nvSpPr>
        <dsp:cNvPr id="0" name=""/>
        <dsp:cNvSpPr/>
      </dsp:nvSpPr>
      <dsp:spPr>
        <a:xfrm>
          <a:off x="8222285" y="3797124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nettverk og sikkerhet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Margrethe Rundtom </a:t>
          </a:r>
          <a:endParaRPr lang="nb-NO" sz="1000" kern="1200" dirty="0"/>
        </a:p>
      </dsp:txBody>
      <dsp:txXfrm>
        <a:off x="8222285" y="3797124"/>
        <a:ext cx="813153" cy="444030"/>
      </dsp:txXfrm>
    </dsp:sp>
    <dsp:sp modelId="{D7E0FBBA-0F29-4936-A9F2-914028DEB95C}">
      <dsp:nvSpPr>
        <dsp:cNvPr id="0" name=""/>
        <dsp:cNvSpPr/>
      </dsp:nvSpPr>
      <dsp:spPr>
        <a:xfrm>
          <a:off x="8222285" y="4427648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AV-infrastruktur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Trond Are Bakaas</a:t>
          </a:r>
          <a:endParaRPr lang="nb-NO" sz="1000" kern="1200" dirty="0"/>
        </a:p>
      </dsp:txBody>
      <dsp:txXfrm>
        <a:off x="8222285" y="4427648"/>
        <a:ext cx="813153" cy="444030"/>
      </dsp:txXfrm>
    </dsp:sp>
    <dsp:sp modelId="{DDC5BBEA-336B-4E1A-8993-02C9D06FD9B0}">
      <dsp:nvSpPr>
        <dsp:cNvPr id="0" name=""/>
        <dsp:cNvSpPr/>
      </dsp:nvSpPr>
      <dsp:spPr>
        <a:xfrm>
          <a:off x="8222285" y="505817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lærings- og forskningsteknologi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Tore Rydgren </a:t>
          </a:r>
          <a:endParaRPr lang="nb-NO" sz="1000" kern="1200" dirty="0"/>
        </a:p>
      </dsp:txBody>
      <dsp:txXfrm>
        <a:off x="8222285" y="5058172"/>
        <a:ext cx="813153" cy="444030"/>
      </dsp:txXfrm>
    </dsp:sp>
    <dsp:sp modelId="{CEA538AE-F803-4B5F-BBB3-CA15D0DFC1F0}">
      <dsp:nvSpPr>
        <dsp:cNvPr id="0" name=""/>
        <dsp:cNvSpPr/>
      </dsp:nvSpPr>
      <dsp:spPr>
        <a:xfrm>
          <a:off x="9221932" y="1905552"/>
          <a:ext cx="888061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 Hans Petter Nyberg (fung.)</a:t>
          </a:r>
        </a:p>
      </dsp:txBody>
      <dsp:txXfrm>
        <a:off x="9221932" y="1905552"/>
        <a:ext cx="888061" cy="444030"/>
      </dsp:txXfrm>
    </dsp:sp>
    <dsp:sp modelId="{EACE8710-C88F-44A0-853C-5FAFD74561A1}">
      <dsp:nvSpPr>
        <dsp:cNvPr id="0" name=""/>
        <dsp:cNvSpPr/>
      </dsp:nvSpPr>
      <dsp:spPr>
        <a:xfrm>
          <a:off x="9799172" y="2536076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Liv Overhalden</a:t>
          </a:r>
        </a:p>
      </dsp:txBody>
      <dsp:txXfrm>
        <a:off x="9799172" y="2536076"/>
        <a:ext cx="804557" cy="444030"/>
      </dsp:txXfrm>
    </dsp:sp>
    <dsp:sp modelId="{0A5BD9A9-A27A-4146-8184-FB71476ABE99}">
      <dsp:nvSpPr>
        <dsp:cNvPr id="0" name=""/>
        <dsp:cNvSpPr/>
      </dsp:nvSpPr>
      <dsp:spPr>
        <a:xfrm>
          <a:off x="9799172" y="3166600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Bjørn Holm</a:t>
          </a:r>
        </a:p>
      </dsp:txBody>
      <dsp:txXfrm>
        <a:off x="9799172" y="3166600"/>
        <a:ext cx="804557" cy="444030"/>
      </dsp:txXfrm>
    </dsp:sp>
    <dsp:sp modelId="{B8200EDD-B46D-4392-874E-873B00B3C954}">
      <dsp:nvSpPr>
        <dsp:cNvPr id="0" name=""/>
        <dsp:cNvSpPr/>
      </dsp:nvSpPr>
      <dsp:spPr>
        <a:xfrm>
          <a:off x="9799172" y="3797124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Seksjon for service/internservice</a:t>
          </a:r>
        </a:p>
      </dsp:txBody>
      <dsp:txXfrm>
        <a:off x="9799172" y="3797124"/>
        <a:ext cx="804557" cy="444030"/>
      </dsp:txXfrm>
    </dsp:sp>
    <dsp:sp modelId="{E6E65EA7-CF3E-46B0-BE0B-5C263FB52E0F}">
      <dsp:nvSpPr>
        <dsp:cNvPr id="0" name=""/>
        <dsp:cNvSpPr/>
      </dsp:nvSpPr>
      <dsp:spPr>
        <a:xfrm>
          <a:off x="4639391" y="594826"/>
          <a:ext cx="845594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Rektors stab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Hans Petter Nyberg</a:t>
          </a:r>
        </a:p>
      </dsp:txBody>
      <dsp:txXfrm>
        <a:off x="4639391" y="594826"/>
        <a:ext cx="845594" cy="444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07.01.2025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Universitetet i Innlandets fakulteter pr. 01.01.2025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135772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/>
              <a:t>Universitetet i Innlandets avdelinger og prorektorområder pr. 01.08.2024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265213"/>
              </p:ext>
            </p:extLst>
          </p:nvPr>
        </p:nvGraphicFramePr>
        <p:xfrm>
          <a:off x="0" y="5238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6678</TotalTime>
  <Words>513</Words>
  <Application>Microsoft Office PowerPoint</Application>
  <PresentationFormat>Widescreen</PresentationFormat>
  <Paragraphs>147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Universitetet i Innlandets fakulteter pr. 01.01.2025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43</cp:revision>
  <dcterms:created xsi:type="dcterms:W3CDTF">2019-01-08T08:34:06Z</dcterms:created>
  <dcterms:modified xsi:type="dcterms:W3CDTF">2025-01-07T12:22:20Z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