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  <p:sldId id="257" r:id="rId6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3C42F65-08EC-496A-9349-5529570F090C}" v="3" dt="2026-02-02T09:54:37.89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3772" autoAdjust="0"/>
  </p:normalViewPr>
  <p:slideViewPr>
    <p:cSldViewPr snapToGrid="0">
      <p:cViewPr>
        <p:scale>
          <a:sx n="150" d="100"/>
          <a:sy n="150" d="100"/>
        </p:scale>
        <p:origin x="-1308" y="-10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microsoft.com/office/2016/11/relationships/changesInfo" Target="changesInfos/changesInfo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Olaf Kristian Sund" userId="2ced1752-2aa3-471e-ace3-9fbeb3d3135d" providerId="ADAL" clId="{82AF1CE6-C10B-4661-8BF0-370AEAF23CE3}"/>
    <pc:docChg chg="custSel modSld">
      <pc:chgData name="Olaf Kristian Sund" userId="2ced1752-2aa3-471e-ace3-9fbeb3d3135d" providerId="ADAL" clId="{82AF1CE6-C10B-4661-8BF0-370AEAF23CE3}" dt="2026-02-02T09:56:14.126" v="301" actId="20577"/>
      <pc:docMkLst>
        <pc:docMk/>
      </pc:docMkLst>
      <pc:sldChg chg="modSp mod">
        <pc:chgData name="Olaf Kristian Sund" userId="2ced1752-2aa3-471e-ace3-9fbeb3d3135d" providerId="ADAL" clId="{82AF1CE6-C10B-4661-8BF0-370AEAF23CE3}" dt="2026-02-02T09:56:14.126" v="301" actId="20577"/>
        <pc:sldMkLst>
          <pc:docMk/>
          <pc:sldMk cId="870671715" sldId="256"/>
        </pc:sldMkLst>
        <pc:spChg chg="mod">
          <ac:chgData name="Olaf Kristian Sund" userId="2ced1752-2aa3-471e-ace3-9fbeb3d3135d" providerId="ADAL" clId="{82AF1CE6-C10B-4661-8BF0-370AEAF23CE3}" dt="2026-02-02T09:13:33.296" v="3" actId="20577"/>
          <ac:spMkLst>
            <pc:docMk/>
            <pc:sldMk cId="870671715" sldId="256"/>
            <ac:spMk id="2" creationId="{00000000-0000-0000-0000-000000000000}"/>
          </ac:spMkLst>
        </pc:spChg>
        <pc:graphicFrameChg chg="mod modGraphic">
          <ac:chgData name="Olaf Kristian Sund" userId="2ced1752-2aa3-471e-ace3-9fbeb3d3135d" providerId="ADAL" clId="{82AF1CE6-C10B-4661-8BF0-370AEAF23CE3}" dt="2026-02-02T09:56:14.126" v="301" actId="20577"/>
          <ac:graphicFrameMkLst>
            <pc:docMk/>
            <pc:sldMk cId="870671715" sldId="256"/>
            <ac:graphicFrameMk id="5" creationId="{00000000-0000-0000-0000-000000000000}"/>
          </ac:graphicFrameMkLst>
        </pc:graphicFrameChg>
      </pc:sldChg>
      <pc:sldChg chg="modSp mod">
        <pc:chgData name="Olaf Kristian Sund" userId="2ced1752-2aa3-471e-ace3-9fbeb3d3135d" providerId="ADAL" clId="{82AF1CE6-C10B-4661-8BF0-370AEAF23CE3}" dt="2026-02-02T09:15:58.693" v="107" actId="20577"/>
        <pc:sldMkLst>
          <pc:docMk/>
          <pc:sldMk cId="3965790547" sldId="257"/>
        </pc:sldMkLst>
        <pc:spChg chg="mod">
          <ac:chgData name="Olaf Kristian Sund" userId="2ced1752-2aa3-471e-ace3-9fbeb3d3135d" providerId="ADAL" clId="{82AF1CE6-C10B-4661-8BF0-370AEAF23CE3}" dt="2026-02-02T09:13:55.009" v="7" actId="20577"/>
          <ac:spMkLst>
            <pc:docMk/>
            <pc:sldMk cId="3965790547" sldId="257"/>
            <ac:spMk id="4" creationId="{A82296CC-7290-1176-A564-CA23E6D7A9E4}"/>
          </ac:spMkLst>
        </pc:spChg>
        <pc:graphicFrameChg chg="mod modGraphic">
          <ac:chgData name="Olaf Kristian Sund" userId="2ced1752-2aa3-471e-ace3-9fbeb3d3135d" providerId="ADAL" clId="{82AF1CE6-C10B-4661-8BF0-370AEAF23CE3}" dt="2026-02-02T09:15:58.693" v="107" actId="20577"/>
          <ac:graphicFrameMkLst>
            <pc:docMk/>
            <pc:sldMk cId="3965790547" sldId="257"/>
            <ac:graphicFrameMk id="5" creationId="{53739E57-CB7C-5B2C-361A-65E130DD75B3}"/>
          </ac:graphicFrameMkLst>
        </pc:graphicFrame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A1D5C17-A73E-4493-BFBF-7B6BF975A3EE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nb-NO"/>
        </a:p>
      </dgm:t>
    </dgm:pt>
    <dgm:pt modelId="{941E747A-EB7E-4D69-88B2-96CFAF79B76D}">
      <dgm:prSet custT="1"/>
      <dgm:spPr/>
      <dgm:t>
        <a:bodyPr/>
        <a:lstStyle/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r>
            <a:rPr lang="nn-NO" sz="1050" baseline="-25000" dirty="0"/>
            <a:t>Fakultet for film, TV og spill</a:t>
          </a:r>
        </a:p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endParaRPr lang="nb-NO" sz="1050" baseline="-25000" dirty="0"/>
        </a:p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r>
            <a:rPr lang="nb-NO" sz="1000" baseline="-25000" dirty="0"/>
            <a:t>Dekan Leif Holst Jensen</a:t>
          </a:r>
        </a:p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r>
            <a:rPr lang="nb-NO" sz="1000" baseline="-25000" dirty="0"/>
            <a:t>Prodekan utdanning  Kjersti Normann</a:t>
          </a:r>
        </a:p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r>
            <a:rPr lang="nb-NO" sz="1000" baseline="-25000" dirty="0"/>
            <a:t>Prodekan forskning Nina Grünfeld</a:t>
          </a:r>
        </a:p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r>
            <a:rPr lang="nb-NO" sz="1000" baseline="-25000" dirty="0"/>
            <a:t>Administrativ leder Janicke Vibe </a:t>
          </a:r>
        </a:p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r>
            <a:rPr lang="nb-NO" sz="1000" baseline="-25000" dirty="0"/>
            <a:t>Teknisk leder Geir Ove Thorsveen</a:t>
          </a:r>
        </a:p>
      </dgm:t>
    </dgm:pt>
    <dgm:pt modelId="{FB81EC92-5D79-4B61-9FF1-BE9CD9E6D5E8}" type="parTrans" cxnId="{A4484E89-E94C-4014-8527-644F3E714CF4}">
      <dgm:prSet/>
      <dgm:spPr/>
      <dgm:t>
        <a:bodyPr/>
        <a:lstStyle/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endParaRPr lang="nb-NO" sz="500" baseline="-25000"/>
        </a:p>
      </dgm:t>
    </dgm:pt>
    <dgm:pt modelId="{F3D65E81-B578-45F1-A47C-6D9BC5DD3FE3}" type="sibTrans" cxnId="{A4484E89-E94C-4014-8527-644F3E714CF4}">
      <dgm:prSet/>
      <dgm:spPr/>
      <dgm:t>
        <a:bodyPr/>
        <a:lstStyle/>
        <a:p>
          <a:endParaRPr lang="nb-NO" baseline="-25000"/>
        </a:p>
      </dgm:t>
    </dgm:pt>
    <dgm:pt modelId="{66538830-0475-4308-B9B4-F1E1D1179BA4}">
      <dgm:prSet custT="1"/>
      <dgm:spPr/>
      <dgm:t>
        <a:bodyPr/>
        <a:lstStyle/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r>
            <a:rPr lang="nb-NO" sz="900" baseline="-25000" dirty="0"/>
            <a:t>Institutt for </a:t>
          </a:r>
          <a:br>
            <a:rPr lang="nb-NO" sz="900" baseline="-25000" dirty="0"/>
          </a:br>
          <a:r>
            <a:rPr lang="nb-NO" sz="900" baseline="-25000" dirty="0" err="1"/>
            <a:t>spillutdanninger</a:t>
          </a:r>
          <a:endParaRPr lang="nb-NO" sz="900" baseline="-25000" dirty="0"/>
        </a:p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r>
            <a:rPr lang="nb-NO" sz="900" baseline="-25000" dirty="0"/>
            <a:t>Marit Christine Berg Strandvik</a:t>
          </a:r>
        </a:p>
      </dgm:t>
    </dgm:pt>
    <dgm:pt modelId="{72713138-E939-4C6E-8DB0-B04E64D39387}" type="parTrans" cxnId="{0B380666-B878-4B8E-956A-9EFFB8731ED0}">
      <dgm:prSet/>
      <dgm:spPr/>
      <dgm:t>
        <a:bodyPr/>
        <a:lstStyle/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endParaRPr lang="nb-NO" sz="500" baseline="-25000"/>
        </a:p>
      </dgm:t>
    </dgm:pt>
    <dgm:pt modelId="{9D7E530A-939D-4C42-A161-B30C67D758AE}" type="sibTrans" cxnId="{0B380666-B878-4B8E-956A-9EFFB8731ED0}">
      <dgm:prSet/>
      <dgm:spPr/>
      <dgm:t>
        <a:bodyPr/>
        <a:lstStyle/>
        <a:p>
          <a:endParaRPr lang="nb-NO" baseline="-25000"/>
        </a:p>
      </dgm:t>
    </dgm:pt>
    <dgm:pt modelId="{A90AEFCC-E120-453B-A1BB-299C54376671}">
      <dgm:prSet custT="1"/>
      <dgm:spPr/>
      <dgm:t>
        <a:bodyPr/>
        <a:lstStyle/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r>
            <a:rPr lang="nb-NO" sz="1050" baseline="-25000" dirty="0"/>
            <a:t>Fakultet for anvendt økologi, landbruksfag og bioteknologi</a:t>
          </a:r>
        </a:p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endParaRPr lang="nb-NO" sz="1050" baseline="-25000" dirty="0"/>
        </a:p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r>
            <a:rPr lang="nb-NO" sz="1000" baseline="-25000" dirty="0"/>
            <a:t>Dekan Maria Hörnell Willebrand  </a:t>
          </a:r>
        </a:p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r>
            <a:rPr lang="nb-NO" sz="1000" baseline="-25000" dirty="0"/>
            <a:t>Prodekan utdanning Elisabeth Røe</a:t>
          </a:r>
        </a:p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r>
            <a:rPr lang="nb-NO" sz="1000" baseline="-25000" dirty="0"/>
            <a:t>Prodekan forskning Øyvind Antonsen</a:t>
          </a:r>
        </a:p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r>
            <a:rPr lang="nb-NO" sz="1000" baseline="-25000" dirty="0"/>
            <a:t>Administrativ leder Ragnhild Østerhagen </a:t>
          </a:r>
        </a:p>
      </dgm:t>
    </dgm:pt>
    <dgm:pt modelId="{B2978559-229C-40D1-87AD-4E59FE4F76BF}" type="parTrans" cxnId="{E1B8BB20-2BDF-43EE-8225-8A73328021E7}">
      <dgm:prSet/>
      <dgm:spPr/>
      <dgm:t>
        <a:bodyPr/>
        <a:lstStyle/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endParaRPr lang="nb-NO" sz="500" baseline="-25000"/>
        </a:p>
      </dgm:t>
    </dgm:pt>
    <dgm:pt modelId="{4C9B2EE9-0171-4C31-A4F2-03447D1C0A4E}" type="sibTrans" cxnId="{E1B8BB20-2BDF-43EE-8225-8A73328021E7}">
      <dgm:prSet/>
      <dgm:spPr/>
      <dgm:t>
        <a:bodyPr/>
        <a:lstStyle/>
        <a:p>
          <a:endParaRPr lang="nb-NO" baseline="-25000"/>
        </a:p>
      </dgm:t>
    </dgm:pt>
    <dgm:pt modelId="{C95CB300-7C41-46EB-AC52-2FFEA81611F9}">
      <dgm:prSet custT="1"/>
      <dgm:spPr/>
      <dgm:t>
        <a:bodyPr/>
        <a:lstStyle/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r>
            <a:rPr lang="nb-NO" sz="900" baseline="-25000" dirty="0"/>
            <a:t>Institutt for bioteknologi</a:t>
          </a:r>
        </a:p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r>
            <a:rPr lang="nb-NO" sz="900" baseline="-25000" dirty="0"/>
            <a:t>Vegar Ottesen</a:t>
          </a:r>
        </a:p>
      </dgm:t>
    </dgm:pt>
    <dgm:pt modelId="{7CD71AEA-3A07-4AE7-A51B-3EA37D72B53B}" type="parTrans" cxnId="{2C4C8ADF-54A6-45B3-952E-D6AD58BE8D23}">
      <dgm:prSet/>
      <dgm:spPr/>
      <dgm:t>
        <a:bodyPr/>
        <a:lstStyle/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endParaRPr lang="nb-NO" sz="500" baseline="-25000"/>
        </a:p>
      </dgm:t>
    </dgm:pt>
    <dgm:pt modelId="{93754775-F8B5-42BB-BE51-A4253C49AC85}" type="sibTrans" cxnId="{2C4C8ADF-54A6-45B3-952E-D6AD58BE8D23}">
      <dgm:prSet/>
      <dgm:spPr/>
      <dgm:t>
        <a:bodyPr/>
        <a:lstStyle/>
        <a:p>
          <a:endParaRPr lang="nb-NO" baseline="-25000"/>
        </a:p>
      </dgm:t>
    </dgm:pt>
    <dgm:pt modelId="{9AD8C2A6-F022-4064-8E23-C6C712C8329E}">
      <dgm:prSet custT="1"/>
      <dgm:spPr/>
      <dgm:t>
        <a:bodyPr/>
        <a:lstStyle/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r>
            <a:rPr lang="nb-NO" sz="900" baseline="-25000" dirty="0"/>
            <a:t>Institutt for TV-utdanninger                  </a:t>
          </a:r>
        </a:p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r>
            <a:rPr lang="nb-NO" sz="900" baseline="-25000" dirty="0"/>
            <a:t>Stina Greaker</a:t>
          </a:r>
        </a:p>
      </dgm:t>
    </dgm:pt>
    <dgm:pt modelId="{4DBC37E9-DD32-4EA7-B0F1-88B275705FCD}" type="parTrans" cxnId="{F12EC2EF-E017-41C2-AF14-183890B942EE}">
      <dgm:prSet/>
      <dgm:spPr/>
      <dgm:t>
        <a:bodyPr/>
        <a:lstStyle/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endParaRPr lang="nb-NO" sz="500" baseline="-25000"/>
        </a:p>
      </dgm:t>
    </dgm:pt>
    <dgm:pt modelId="{C1DE69ED-24ED-4DBB-96BA-F28D2F034EA5}" type="sibTrans" cxnId="{F12EC2EF-E017-41C2-AF14-183890B942EE}">
      <dgm:prSet/>
      <dgm:spPr/>
      <dgm:t>
        <a:bodyPr/>
        <a:lstStyle/>
        <a:p>
          <a:endParaRPr lang="nb-NO" baseline="-25000"/>
        </a:p>
      </dgm:t>
    </dgm:pt>
    <dgm:pt modelId="{1FDDAD0B-2AE8-426D-90E1-436640ADBE24}">
      <dgm:prSet custT="1"/>
      <dgm:spPr/>
      <dgm:t>
        <a:bodyPr/>
        <a:lstStyle/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r>
            <a:rPr lang="nb-NO" sz="900" baseline="-25000" dirty="0"/>
            <a:t>Institutt for jordbruksfag</a:t>
          </a:r>
        </a:p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r>
            <a:rPr lang="nb-NO" sz="900" baseline="-25000" dirty="0" err="1"/>
            <a:t>Micael</a:t>
          </a:r>
          <a:r>
            <a:rPr lang="nb-NO" sz="900" baseline="-25000" dirty="0"/>
            <a:t> </a:t>
          </a:r>
          <a:r>
            <a:rPr lang="nb-NO" sz="900" baseline="-25000" dirty="0" err="1"/>
            <a:t>Wendell</a:t>
          </a:r>
          <a:endParaRPr lang="nb-NO" sz="900" baseline="-25000" dirty="0"/>
        </a:p>
      </dgm:t>
    </dgm:pt>
    <dgm:pt modelId="{CAF74E33-121F-4CE8-89EA-75DD7B57C84F}" type="parTrans" cxnId="{F1BCF434-E1D2-46BC-9284-9AB2C5BF4507}">
      <dgm:prSet/>
      <dgm:spPr/>
      <dgm:t>
        <a:bodyPr/>
        <a:lstStyle/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endParaRPr lang="nb-NO" sz="500" baseline="-25000"/>
        </a:p>
      </dgm:t>
    </dgm:pt>
    <dgm:pt modelId="{036A78E1-E660-45CE-AF75-41378722A0AE}" type="sibTrans" cxnId="{F1BCF434-E1D2-46BC-9284-9AB2C5BF4507}">
      <dgm:prSet/>
      <dgm:spPr/>
      <dgm:t>
        <a:bodyPr/>
        <a:lstStyle/>
        <a:p>
          <a:endParaRPr lang="nb-NO" baseline="-25000"/>
        </a:p>
      </dgm:t>
    </dgm:pt>
    <dgm:pt modelId="{12F3824F-1F7B-405E-9FCA-88380B122AF9}">
      <dgm:prSet custT="1"/>
      <dgm:spPr/>
      <dgm:t>
        <a:bodyPr/>
        <a:lstStyle/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r>
            <a:rPr lang="nb-NO" sz="1050" baseline="-25000" dirty="0"/>
            <a:t>Fakultet for helse- og sosialvitenskap</a:t>
          </a:r>
        </a:p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endParaRPr lang="nb-NO" sz="1050" baseline="-25000" dirty="0"/>
        </a:p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r>
            <a:rPr lang="nb-NO" sz="1000" baseline="-25000" dirty="0"/>
            <a:t>Dekan Inge Brechan</a:t>
          </a:r>
        </a:p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r>
            <a:rPr lang="nb-NO" sz="1000" baseline="-25000" dirty="0"/>
            <a:t>Prodekan utdanning Trine Bjerva</a:t>
          </a:r>
        </a:p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r>
            <a:rPr lang="nb-NO" sz="1000" baseline="-25000" dirty="0"/>
            <a:t>Prodekan forskning Stian Ellefsen</a:t>
          </a:r>
        </a:p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r>
            <a:rPr lang="nb-NO" sz="1000" baseline="-25000" dirty="0"/>
            <a:t>Administrativ leder Anette Gjerskaug</a:t>
          </a:r>
        </a:p>
      </dgm:t>
    </dgm:pt>
    <dgm:pt modelId="{01887378-E0A2-41BB-812B-4B1A9FA988DA}" type="parTrans" cxnId="{B068173B-3419-4E09-B941-263E54AAC024}">
      <dgm:prSet/>
      <dgm:spPr/>
      <dgm:t>
        <a:bodyPr/>
        <a:lstStyle/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endParaRPr lang="nb-NO" sz="500" baseline="-25000"/>
        </a:p>
      </dgm:t>
    </dgm:pt>
    <dgm:pt modelId="{D50C569C-D6CA-498F-83D2-3DCE47B5F9DC}" type="sibTrans" cxnId="{B068173B-3419-4E09-B941-263E54AAC024}">
      <dgm:prSet/>
      <dgm:spPr/>
      <dgm:t>
        <a:bodyPr/>
        <a:lstStyle/>
        <a:p>
          <a:endParaRPr lang="nb-NO" baseline="-25000"/>
        </a:p>
      </dgm:t>
    </dgm:pt>
    <dgm:pt modelId="{BA582CBB-0C5E-4989-8286-FC0CE4BB44BE}">
      <dgm:prSet custT="1"/>
      <dgm:spPr/>
      <dgm:t>
        <a:bodyPr/>
        <a:lstStyle/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r>
            <a:rPr lang="nb-NO" sz="900" baseline="-25000" dirty="0"/>
            <a:t>Institutt for helse- og sykepleievitenskap</a:t>
          </a:r>
        </a:p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r>
            <a:rPr lang="nb-NO" sz="900" b="0" baseline="-25000" dirty="0"/>
            <a:t>Marianne Carlsson</a:t>
          </a:r>
        </a:p>
      </dgm:t>
    </dgm:pt>
    <dgm:pt modelId="{B6DC7B9E-E7AB-4AD8-B134-552ECA56D21D}" type="parTrans" cxnId="{A937C864-ABB1-4EB1-BB8D-B480EAD48F10}">
      <dgm:prSet/>
      <dgm:spPr/>
      <dgm:t>
        <a:bodyPr/>
        <a:lstStyle/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endParaRPr lang="nb-NO" sz="500" baseline="-25000"/>
        </a:p>
      </dgm:t>
    </dgm:pt>
    <dgm:pt modelId="{A43F6897-896E-4DA3-A884-34B0B9D1B9CE}" type="sibTrans" cxnId="{A937C864-ABB1-4EB1-BB8D-B480EAD48F10}">
      <dgm:prSet/>
      <dgm:spPr/>
      <dgm:t>
        <a:bodyPr/>
        <a:lstStyle/>
        <a:p>
          <a:endParaRPr lang="nb-NO" baseline="-25000"/>
        </a:p>
      </dgm:t>
    </dgm:pt>
    <dgm:pt modelId="{891BE327-C707-4D02-9AB2-D41984E14141}">
      <dgm:prSet custT="1"/>
      <dgm:spPr/>
      <dgm:t>
        <a:bodyPr/>
        <a:lstStyle/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r>
            <a:rPr lang="nb-NO" sz="1050" baseline="-25000" dirty="0"/>
            <a:t>Handelshøgskolen Innlandet – Fakultet for økonomi og samfunnsvitenskap</a:t>
          </a:r>
        </a:p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endParaRPr lang="nb-NO" sz="1050" baseline="-25000" dirty="0"/>
        </a:p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r>
            <a:rPr lang="nb-NO" sz="1000" baseline="-25000" dirty="0"/>
            <a:t>Dekan Ingvild Jøranli </a:t>
          </a:r>
        </a:p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r>
            <a:rPr lang="nb-NO" sz="1000" baseline="-25000" dirty="0"/>
            <a:t>Prodekan utdanning Ingeborg Flagstad </a:t>
          </a:r>
        </a:p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r>
            <a:rPr lang="nb-NO" sz="1000" baseline="-25000" dirty="0"/>
            <a:t>Prodekan forskning Mass Soldal Lund</a:t>
          </a:r>
          <a:endParaRPr lang="nb-NO" sz="1000" baseline="-25000" dirty="0">
            <a:highlight>
              <a:srgbClr val="FFFF00"/>
            </a:highlight>
          </a:endParaRPr>
        </a:p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r>
            <a:rPr lang="nb-NO" sz="1000" baseline="-25000" dirty="0"/>
            <a:t>Administrativ leder Ivan Ole Fossbakk </a:t>
          </a:r>
        </a:p>
      </dgm:t>
    </dgm:pt>
    <dgm:pt modelId="{87265250-C4B8-4408-9423-14B15AD82069}" type="parTrans" cxnId="{B670E6EB-6ACA-4A87-A707-AF1841E0D989}">
      <dgm:prSet/>
      <dgm:spPr/>
      <dgm:t>
        <a:bodyPr/>
        <a:lstStyle/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endParaRPr lang="nb-NO" sz="500" baseline="-25000"/>
        </a:p>
      </dgm:t>
    </dgm:pt>
    <dgm:pt modelId="{BF2C9EC1-35AF-478D-B1E6-5A70932F13B0}" type="sibTrans" cxnId="{B670E6EB-6ACA-4A87-A707-AF1841E0D989}">
      <dgm:prSet/>
      <dgm:spPr/>
      <dgm:t>
        <a:bodyPr/>
        <a:lstStyle/>
        <a:p>
          <a:endParaRPr lang="nb-NO" baseline="-25000"/>
        </a:p>
      </dgm:t>
    </dgm:pt>
    <dgm:pt modelId="{54DC1A12-05F3-48C1-B1C7-49ED505245BC}">
      <dgm:prSet custT="1"/>
      <dgm:spPr/>
      <dgm:t>
        <a:bodyPr/>
        <a:lstStyle/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r>
            <a:rPr lang="nb-NO" sz="900" baseline="-25000" dirty="0"/>
            <a:t>Institutt for psykologi  </a:t>
          </a:r>
        </a:p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r>
            <a:rPr lang="nb-NO" sz="900" baseline="-25000" dirty="0"/>
            <a:t>Marita Andreassen</a:t>
          </a:r>
        </a:p>
      </dgm:t>
    </dgm:pt>
    <dgm:pt modelId="{204F8531-B6EE-4E79-8013-305E6DD9F41C}" type="parTrans" cxnId="{E0377D95-2786-4D93-908B-548A5B092EC8}">
      <dgm:prSet/>
      <dgm:spPr/>
      <dgm:t>
        <a:bodyPr/>
        <a:lstStyle/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endParaRPr lang="nb-NO" sz="500" baseline="-25000"/>
        </a:p>
      </dgm:t>
    </dgm:pt>
    <dgm:pt modelId="{4FFB57B6-4AB4-433C-AB3D-34EFAE6A5D9F}" type="sibTrans" cxnId="{E0377D95-2786-4D93-908B-548A5B092EC8}">
      <dgm:prSet/>
      <dgm:spPr/>
      <dgm:t>
        <a:bodyPr/>
        <a:lstStyle/>
        <a:p>
          <a:endParaRPr lang="nb-NO" baseline="-25000"/>
        </a:p>
      </dgm:t>
    </dgm:pt>
    <dgm:pt modelId="{4CCA9ED5-5640-4E2F-B9F0-86BD8B73E616}">
      <dgm:prSet custT="1"/>
      <dgm:spPr/>
      <dgm:t>
        <a:bodyPr/>
        <a:lstStyle/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r>
            <a:rPr lang="nb-NO" sz="900" baseline="-25000" dirty="0"/>
            <a:t>Institutt for organisasjon, ledelse, styring                          Rolf Gunnar Finsrud</a:t>
          </a:r>
        </a:p>
      </dgm:t>
    </dgm:pt>
    <dgm:pt modelId="{691CCF0C-95EA-455B-84E8-EF915A8A88E9}" type="parTrans" cxnId="{BEBD784A-F3D6-46F5-99A9-C5A7E078D513}">
      <dgm:prSet/>
      <dgm:spPr/>
      <dgm:t>
        <a:bodyPr/>
        <a:lstStyle/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endParaRPr lang="nb-NO" sz="500" baseline="-25000"/>
        </a:p>
      </dgm:t>
    </dgm:pt>
    <dgm:pt modelId="{6EEC73D4-7A0F-441F-8444-667CAD6A5F9D}" type="sibTrans" cxnId="{BEBD784A-F3D6-46F5-99A9-C5A7E078D513}">
      <dgm:prSet/>
      <dgm:spPr/>
      <dgm:t>
        <a:bodyPr/>
        <a:lstStyle/>
        <a:p>
          <a:endParaRPr lang="nb-NO" baseline="-25000"/>
        </a:p>
      </dgm:t>
    </dgm:pt>
    <dgm:pt modelId="{18C98475-15FD-44C0-9AE2-73AA5F61E2C0}">
      <dgm:prSet custT="1"/>
      <dgm:spPr/>
      <dgm:t>
        <a:bodyPr/>
        <a:lstStyle/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r>
            <a:rPr lang="nb-NO" sz="1050" baseline="-25000" dirty="0"/>
            <a:t>Fakultet for lærerutdanning og pedagogikk</a:t>
          </a:r>
        </a:p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endParaRPr lang="nb-NO" sz="1050" baseline="-25000" dirty="0"/>
        </a:p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r>
            <a:rPr lang="nb-NO" sz="1000" baseline="-25000" dirty="0"/>
            <a:t>Dekan Gunhild Tomter Alstad</a:t>
          </a:r>
        </a:p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r>
            <a:rPr lang="nb-NO" sz="1000" baseline="-25000" dirty="0"/>
            <a:t>Prodekan utdanning  Odd </a:t>
          </a:r>
          <a:r>
            <a:rPr lang="nb-NO" sz="1000" baseline="-25000"/>
            <a:t>Rune Stalheim</a:t>
          </a:r>
          <a:endParaRPr lang="nb-NO" sz="1000" baseline="-25000" dirty="0"/>
        </a:p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r>
            <a:rPr lang="nb-NO" sz="1000" baseline="-25000" dirty="0"/>
            <a:t>Prodekan forskning Susan Nacey</a:t>
          </a:r>
        </a:p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r>
            <a:rPr lang="nb-NO" sz="1000" baseline="-25000" dirty="0"/>
            <a:t>Administrativ leder (ubesatt</a:t>
          </a:r>
        </a:p>
      </dgm:t>
    </dgm:pt>
    <dgm:pt modelId="{81FF1A69-4BA3-465A-B3A0-CE08FA3F4E15}" type="parTrans" cxnId="{96CD7BB1-2537-435D-A119-6114F56EB0C9}">
      <dgm:prSet/>
      <dgm:spPr/>
      <dgm:t>
        <a:bodyPr/>
        <a:lstStyle/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endParaRPr lang="nb-NO" sz="500" baseline="-25000"/>
        </a:p>
      </dgm:t>
    </dgm:pt>
    <dgm:pt modelId="{81193FF1-0472-41DF-B4E2-2C3E1B2F4EF0}" type="sibTrans" cxnId="{96CD7BB1-2537-435D-A119-6114F56EB0C9}">
      <dgm:prSet/>
      <dgm:spPr/>
      <dgm:t>
        <a:bodyPr/>
        <a:lstStyle/>
        <a:p>
          <a:endParaRPr lang="nb-NO" baseline="-25000"/>
        </a:p>
      </dgm:t>
    </dgm:pt>
    <dgm:pt modelId="{B1AB7C44-1AFE-4722-AA70-BB6A94219FE7}">
      <dgm:prSet custT="1"/>
      <dgm:spPr/>
      <dgm:t>
        <a:bodyPr/>
        <a:lstStyle/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r>
            <a:rPr lang="nb-NO" sz="900" baseline="-25000" dirty="0"/>
            <a:t>Institutt for engelsk</a:t>
          </a:r>
        </a:p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r>
            <a:rPr lang="nb-NO" sz="900" baseline="-25000" dirty="0"/>
            <a:t>Matthew Williamson</a:t>
          </a:r>
        </a:p>
      </dgm:t>
    </dgm:pt>
    <dgm:pt modelId="{373491D3-B3A4-4AF9-A025-7DA7EF99DE96}" type="parTrans" cxnId="{7950C14B-EA28-40A7-A222-A72756BBC7E7}">
      <dgm:prSet/>
      <dgm:spPr/>
      <dgm:t>
        <a:bodyPr/>
        <a:lstStyle/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endParaRPr lang="nb-NO" sz="500" baseline="-25000"/>
        </a:p>
      </dgm:t>
    </dgm:pt>
    <dgm:pt modelId="{2185DB9B-AC45-4C32-AD87-B579925528F7}" type="sibTrans" cxnId="{7950C14B-EA28-40A7-A222-A72756BBC7E7}">
      <dgm:prSet/>
      <dgm:spPr/>
      <dgm:t>
        <a:bodyPr/>
        <a:lstStyle/>
        <a:p>
          <a:endParaRPr lang="nb-NO" baseline="-25000"/>
        </a:p>
      </dgm:t>
    </dgm:pt>
    <dgm:pt modelId="{C2E8053E-C29A-4FBA-A9FE-92C46ADD8EA9}">
      <dgm:prSet custT="1"/>
      <dgm:spPr/>
      <dgm:t>
        <a:bodyPr/>
        <a:lstStyle/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r>
            <a:rPr lang="nb-NO" sz="900" baseline="-25000" dirty="0"/>
            <a:t>Institutt for matematikk, naturfag og kroppsøving</a:t>
          </a:r>
        </a:p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r>
            <a:rPr lang="nb-NO" sz="900" baseline="-25000" dirty="0"/>
            <a:t>Eike Müller </a:t>
          </a:r>
        </a:p>
      </dgm:t>
    </dgm:pt>
    <dgm:pt modelId="{299DB78D-52CC-4FE0-BA34-49BCFF9946EF}" type="parTrans" cxnId="{70D0DFE7-2584-415A-9340-E517BAD3AB6B}">
      <dgm:prSet/>
      <dgm:spPr/>
      <dgm:t>
        <a:bodyPr/>
        <a:lstStyle/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endParaRPr lang="nb-NO" sz="500" baseline="-25000"/>
        </a:p>
      </dgm:t>
    </dgm:pt>
    <dgm:pt modelId="{1A08E802-916A-462C-ABA1-7965D1EE3FBB}" type="sibTrans" cxnId="{70D0DFE7-2584-415A-9340-E517BAD3AB6B}">
      <dgm:prSet/>
      <dgm:spPr/>
      <dgm:t>
        <a:bodyPr/>
        <a:lstStyle/>
        <a:p>
          <a:endParaRPr lang="nb-NO" baseline="-25000"/>
        </a:p>
      </dgm:t>
    </dgm:pt>
    <dgm:pt modelId="{6864852C-E24A-4BC2-9F76-F47B81344F5C}">
      <dgm:prSet custT="1"/>
      <dgm:spPr/>
      <dgm:t>
        <a:bodyPr/>
        <a:lstStyle/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r>
            <a:rPr lang="nb-NO" sz="900" baseline="-25000" dirty="0"/>
            <a:t>Institutt for kunstfag og kulturstudier  </a:t>
          </a:r>
        </a:p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r>
            <a:rPr lang="nb-NO" sz="900" baseline="-25000" dirty="0"/>
            <a:t>Ingeborg Lunde</a:t>
          </a:r>
        </a:p>
      </dgm:t>
    </dgm:pt>
    <dgm:pt modelId="{E2B9E87E-102C-441B-9EDF-F0B28D7022C9}" type="parTrans" cxnId="{AD416813-46A3-43BC-A9D5-8DB7AF740804}">
      <dgm:prSet/>
      <dgm:spPr/>
      <dgm:t>
        <a:bodyPr/>
        <a:lstStyle/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endParaRPr lang="nb-NO" sz="500" baseline="-25000"/>
        </a:p>
      </dgm:t>
    </dgm:pt>
    <dgm:pt modelId="{128A53F8-0450-4606-8881-B2C989ADA859}" type="sibTrans" cxnId="{AD416813-46A3-43BC-A9D5-8DB7AF740804}">
      <dgm:prSet/>
      <dgm:spPr/>
      <dgm:t>
        <a:bodyPr/>
        <a:lstStyle/>
        <a:p>
          <a:endParaRPr lang="nb-NO" baseline="-25000"/>
        </a:p>
      </dgm:t>
    </dgm:pt>
    <dgm:pt modelId="{3FE63DD6-161C-46BE-9333-32664735BB33}">
      <dgm:prSet custT="1"/>
      <dgm:spPr/>
      <dgm:t>
        <a:bodyPr/>
        <a:lstStyle/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r>
            <a:rPr lang="nb-NO" sz="900" baseline="-25000" dirty="0"/>
            <a:t>Institutt for økonomifag        </a:t>
          </a:r>
        </a:p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r>
            <a:rPr lang="nb-NO" sz="900" baseline="-25000" dirty="0"/>
            <a:t>Per Olav Lund</a:t>
          </a:r>
        </a:p>
      </dgm:t>
    </dgm:pt>
    <dgm:pt modelId="{E06A3629-1FC4-4CC4-8260-39E65EEA61A7}" type="parTrans" cxnId="{59276529-469F-4D5B-BD3D-F07335FF2323}">
      <dgm:prSet/>
      <dgm:spPr/>
      <dgm:t>
        <a:bodyPr/>
        <a:lstStyle/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endParaRPr lang="nb-NO" sz="500" baseline="-25000"/>
        </a:p>
      </dgm:t>
    </dgm:pt>
    <dgm:pt modelId="{F6300FA9-5033-48B7-9C03-01DA74B976AF}" type="sibTrans" cxnId="{59276529-469F-4D5B-BD3D-F07335FF2323}">
      <dgm:prSet/>
      <dgm:spPr/>
      <dgm:t>
        <a:bodyPr/>
        <a:lstStyle/>
        <a:p>
          <a:endParaRPr lang="nb-NO" baseline="-25000"/>
        </a:p>
      </dgm:t>
    </dgm:pt>
    <dgm:pt modelId="{8A633314-3B62-4FE3-ACAA-0744762AC555}">
      <dgm:prSet custT="1"/>
      <dgm:spPr/>
      <dgm:t>
        <a:bodyPr/>
        <a:lstStyle/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r>
            <a:rPr lang="nb-NO" sz="900" baseline="-25000" dirty="0"/>
            <a:t>Institutt for rettsvitenskap, filosofi og internasjonale studier Thomas Rønning</a:t>
          </a:r>
        </a:p>
      </dgm:t>
    </dgm:pt>
    <dgm:pt modelId="{87304ED6-CFD5-4A55-8AC9-DB4EB3DF3ECA}" type="parTrans" cxnId="{8735D7C2-E8AA-4EB6-BDC5-066F81A63686}">
      <dgm:prSet/>
      <dgm:spPr/>
      <dgm:t>
        <a:bodyPr/>
        <a:lstStyle/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endParaRPr lang="nb-NO" sz="500" baseline="-25000"/>
        </a:p>
      </dgm:t>
    </dgm:pt>
    <dgm:pt modelId="{5E1FDDEB-70D4-4A49-9977-320E120D6DD4}" type="sibTrans" cxnId="{8735D7C2-E8AA-4EB6-BDC5-066F81A63686}">
      <dgm:prSet/>
      <dgm:spPr/>
      <dgm:t>
        <a:bodyPr/>
        <a:lstStyle/>
        <a:p>
          <a:endParaRPr lang="nb-NO" baseline="-25000"/>
        </a:p>
      </dgm:t>
    </dgm:pt>
    <dgm:pt modelId="{146956B1-8F08-48B1-80CF-EE6F804FDF80}">
      <dgm:prSet custT="1"/>
      <dgm:spPr/>
      <dgm:t>
        <a:bodyPr/>
        <a:lstStyle/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r>
            <a:rPr lang="nb-NO" sz="900" baseline="-25000" dirty="0"/>
            <a:t>Institutt for sosialvitenskap og veiledning</a:t>
          </a:r>
        </a:p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r>
            <a:rPr lang="nb-NO" sz="900" baseline="-25000" dirty="0"/>
            <a:t>Hanne Glemmestad</a:t>
          </a:r>
        </a:p>
      </dgm:t>
    </dgm:pt>
    <dgm:pt modelId="{38785592-2E23-482A-BE6E-2EFBA92233D9}" type="parTrans" cxnId="{CB84B993-D408-4F0F-9900-29E8CAC4944F}">
      <dgm:prSet/>
      <dgm:spPr/>
      <dgm:t>
        <a:bodyPr/>
        <a:lstStyle/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endParaRPr lang="nb-NO" sz="500" baseline="-25000"/>
        </a:p>
      </dgm:t>
    </dgm:pt>
    <dgm:pt modelId="{372FCFF5-7229-489A-BEE0-349B6D1FC6CF}" type="sibTrans" cxnId="{CB84B993-D408-4F0F-9900-29E8CAC4944F}">
      <dgm:prSet/>
      <dgm:spPr/>
      <dgm:t>
        <a:bodyPr/>
        <a:lstStyle/>
        <a:p>
          <a:endParaRPr lang="nb-NO" baseline="-25000"/>
        </a:p>
      </dgm:t>
    </dgm:pt>
    <dgm:pt modelId="{028E15D7-4FB4-4FE8-81A9-69C30A7F9AA7}">
      <dgm:prSet custT="1"/>
      <dgm:spPr/>
      <dgm:t>
        <a:bodyPr/>
        <a:lstStyle/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r>
            <a:rPr lang="nb-NO" sz="900" baseline="-25000" dirty="0"/>
            <a:t>Institutt for folkehelse og idrettsvitenskap </a:t>
          </a:r>
        </a:p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r>
            <a:rPr lang="nb-NO" sz="900" baseline="-25000" dirty="0"/>
            <a:t>Per Øystein Hansen</a:t>
          </a:r>
        </a:p>
      </dgm:t>
    </dgm:pt>
    <dgm:pt modelId="{1729B246-2643-4801-942A-6184DBEAC422}" type="parTrans" cxnId="{46D97DB4-DD2B-4B65-B562-B818BF60AF62}">
      <dgm:prSet/>
      <dgm:spPr/>
      <dgm:t>
        <a:bodyPr/>
        <a:lstStyle/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endParaRPr lang="nb-NO" sz="500" baseline="-25000"/>
        </a:p>
      </dgm:t>
    </dgm:pt>
    <dgm:pt modelId="{E957EA71-B5EF-499F-BFDF-3484DED48A2B}" type="sibTrans" cxnId="{46D97DB4-DD2B-4B65-B562-B818BF60AF62}">
      <dgm:prSet/>
      <dgm:spPr/>
      <dgm:t>
        <a:bodyPr/>
        <a:lstStyle/>
        <a:p>
          <a:endParaRPr lang="nb-NO" baseline="-25000"/>
        </a:p>
      </dgm:t>
    </dgm:pt>
    <dgm:pt modelId="{BB51281F-2F9A-4A2F-86E9-4AA3E444DCE4}">
      <dgm:prSet custT="1"/>
      <dgm:spPr/>
      <dgm:t>
        <a:bodyPr/>
        <a:lstStyle/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r>
            <a:rPr lang="nb-NO" sz="900" baseline="-25000" dirty="0"/>
            <a:t>Institutt for pedagogikk – Lillehammer</a:t>
          </a:r>
        </a:p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r>
            <a:rPr lang="nb-NO" sz="900" baseline="-25000" dirty="0"/>
            <a:t>Ingrid Tvete</a:t>
          </a:r>
        </a:p>
      </dgm:t>
    </dgm:pt>
    <dgm:pt modelId="{8A9E24C1-29B9-4615-97E9-31587DB4D643}" type="parTrans" cxnId="{2718E2FD-4663-428A-8885-B0277C970641}">
      <dgm:prSet/>
      <dgm:spPr/>
      <dgm:t>
        <a:bodyPr/>
        <a:lstStyle/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endParaRPr lang="nb-NO" sz="500" baseline="-25000"/>
        </a:p>
      </dgm:t>
    </dgm:pt>
    <dgm:pt modelId="{C4CF5009-3543-4235-9826-9FA921861864}" type="sibTrans" cxnId="{2718E2FD-4663-428A-8885-B0277C970641}">
      <dgm:prSet/>
      <dgm:spPr/>
      <dgm:t>
        <a:bodyPr/>
        <a:lstStyle/>
        <a:p>
          <a:endParaRPr lang="nb-NO" baseline="-25000"/>
        </a:p>
      </dgm:t>
    </dgm:pt>
    <dgm:pt modelId="{CE77C383-3939-41A5-AFA3-5B01EA093778}">
      <dgm:prSet custT="1"/>
      <dgm:spPr/>
      <dgm:t>
        <a:bodyPr/>
        <a:lstStyle/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r>
            <a:rPr lang="nb-NO" sz="900" baseline="-25000" dirty="0"/>
            <a:t>Institutt for pedagogikk ved lærerutdanningene</a:t>
          </a:r>
        </a:p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r>
            <a:rPr lang="nb-NO" sz="900" baseline="-25000" dirty="0"/>
            <a:t>Minttu Minna Johler</a:t>
          </a:r>
        </a:p>
      </dgm:t>
    </dgm:pt>
    <dgm:pt modelId="{B1253ACD-BED7-4CED-A61A-A44683B67B64}" type="parTrans" cxnId="{CB80BFFE-0080-426F-89D1-95E2D54FC85B}">
      <dgm:prSet/>
      <dgm:spPr/>
      <dgm:t>
        <a:bodyPr/>
        <a:lstStyle/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endParaRPr lang="nb-NO" sz="500" baseline="-25000"/>
        </a:p>
      </dgm:t>
    </dgm:pt>
    <dgm:pt modelId="{F60A132D-A418-48B8-9D37-8A05BD41EF5D}" type="sibTrans" cxnId="{CB80BFFE-0080-426F-89D1-95E2D54FC85B}">
      <dgm:prSet/>
      <dgm:spPr/>
      <dgm:t>
        <a:bodyPr/>
        <a:lstStyle/>
        <a:p>
          <a:endParaRPr lang="nb-NO" baseline="-25000"/>
        </a:p>
      </dgm:t>
    </dgm:pt>
    <dgm:pt modelId="{5D553DFF-B1AA-4DF0-971B-A6990364F6EE}">
      <dgm:prSet custT="1"/>
      <dgm:spPr/>
      <dgm:t>
        <a:bodyPr/>
        <a:lstStyle/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r>
            <a:rPr lang="nb-NO" sz="900" baseline="-25000" dirty="0"/>
            <a:t>Senter for  praksisrettet utdanningsforskning   </a:t>
          </a:r>
        </a:p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r>
            <a:rPr lang="nb-NO" sz="900" baseline="-25000" dirty="0"/>
            <a:t>Lars Arild Myhr</a:t>
          </a:r>
        </a:p>
      </dgm:t>
    </dgm:pt>
    <dgm:pt modelId="{A6730389-8FFF-42BE-AF4C-52B0D6A6789B}" type="parTrans" cxnId="{53802BDF-7C34-44F4-B5D0-8A4C8549ABA2}">
      <dgm:prSet/>
      <dgm:spPr/>
      <dgm:t>
        <a:bodyPr/>
        <a:lstStyle/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endParaRPr lang="nb-NO" sz="500" baseline="-25000"/>
        </a:p>
      </dgm:t>
    </dgm:pt>
    <dgm:pt modelId="{9F14D80B-658A-43D7-AB92-A11393DCC86A}" type="sibTrans" cxnId="{53802BDF-7C34-44F4-B5D0-8A4C8549ABA2}">
      <dgm:prSet/>
      <dgm:spPr/>
      <dgm:t>
        <a:bodyPr/>
        <a:lstStyle/>
        <a:p>
          <a:endParaRPr lang="nb-NO" baseline="-25000"/>
        </a:p>
      </dgm:t>
    </dgm:pt>
    <dgm:pt modelId="{80E00CF2-91D1-4FF8-85FF-967A66A34DE5}">
      <dgm:prSet custT="1"/>
      <dgm:spPr/>
      <dgm:t>
        <a:bodyPr/>
        <a:lstStyle/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r>
            <a:rPr lang="nb-NO" sz="900" baseline="-25000" dirty="0"/>
            <a:t>Institutt for skog- og </a:t>
          </a:r>
          <a:r>
            <a:rPr lang="nb-NO" sz="900" baseline="-25000" dirty="0" err="1"/>
            <a:t>utmarksfag</a:t>
          </a:r>
          <a:endParaRPr lang="nb-NO" sz="900" baseline="-25000" dirty="0"/>
        </a:p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r>
            <a:rPr lang="nb-NO" sz="900" baseline="-25000" dirty="0"/>
            <a:t>Rasmus Sørensen</a:t>
          </a:r>
        </a:p>
      </dgm:t>
    </dgm:pt>
    <dgm:pt modelId="{071EEDDA-4A40-4D0C-8F14-F4AC5F4FF3EA}" type="parTrans" cxnId="{94D44666-95BA-48BA-A432-6272E0427427}">
      <dgm:prSet/>
      <dgm:spPr/>
      <dgm:t>
        <a:bodyPr/>
        <a:lstStyle/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endParaRPr lang="nb-NO" sz="500" baseline="-25000"/>
        </a:p>
      </dgm:t>
    </dgm:pt>
    <dgm:pt modelId="{E55D50E2-C50D-4342-8330-251242935B11}" type="sibTrans" cxnId="{94D44666-95BA-48BA-A432-6272E0427427}">
      <dgm:prSet/>
      <dgm:spPr/>
      <dgm:t>
        <a:bodyPr/>
        <a:lstStyle/>
        <a:p>
          <a:endParaRPr lang="nb-NO" baseline="-25000"/>
        </a:p>
      </dgm:t>
    </dgm:pt>
    <dgm:pt modelId="{17D6651D-8FAF-464F-B12A-75B17D35E8F0}">
      <dgm:prSet custT="1"/>
      <dgm:spPr/>
      <dgm:t>
        <a:bodyPr/>
        <a:lstStyle/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r>
            <a:rPr lang="nb-NO" sz="900" baseline="-25000" dirty="0"/>
            <a:t>Østlandsforskning</a:t>
          </a:r>
        </a:p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r>
            <a:rPr lang="nb-NO" sz="900" baseline="-25000" dirty="0"/>
            <a:t>Hjalti Nielsen (</a:t>
          </a:r>
          <a:r>
            <a:rPr lang="nb-NO" sz="900" baseline="-25000" dirty="0" err="1"/>
            <a:t>fung</a:t>
          </a:r>
          <a:r>
            <a:rPr lang="nb-NO" sz="900" baseline="-25000" dirty="0"/>
            <a:t>)</a:t>
          </a:r>
        </a:p>
      </dgm:t>
    </dgm:pt>
    <dgm:pt modelId="{6AB9BFB4-C229-4EB4-BA6C-4CF408116778}" type="parTrans" cxnId="{9912FA2C-2F43-45DE-91AC-3592EA62ADE4}">
      <dgm:prSet/>
      <dgm:spPr/>
      <dgm:t>
        <a:bodyPr/>
        <a:lstStyle/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endParaRPr lang="nb-NO" sz="500" baseline="-25000"/>
        </a:p>
      </dgm:t>
    </dgm:pt>
    <dgm:pt modelId="{91A6B7A0-E965-4C39-8E43-56CECE058791}" type="sibTrans" cxnId="{9912FA2C-2F43-45DE-91AC-3592EA62ADE4}">
      <dgm:prSet/>
      <dgm:spPr/>
      <dgm:t>
        <a:bodyPr/>
        <a:lstStyle/>
        <a:p>
          <a:endParaRPr lang="nb-NO" baseline="-25000"/>
        </a:p>
      </dgm:t>
    </dgm:pt>
    <dgm:pt modelId="{885CDA51-5FE8-44C9-B6E3-12E2B1E6E053}">
      <dgm:prSet custT="1"/>
      <dgm:spPr/>
      <dgm:t>
        <a:bodyPr/>
        <a:lstStyle/>
        <a:p>
          <a:r>
            <a:rPr lang="nb-NO" sz="900" kern="1200" baseline="-250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Senter for livslang læring – LUP                                     Egil Hartberg </a:t>
          </a:r>
        </a:p>
      </dgm:t>
    </dgm:pt>
    <dgm:pt modelId="{5C75A131-39ED-439C-B411-4F53682F4CAC}" type="parTrans" cxnId="{B90EF388-1DB1-471F-AEE0-19B6ADFCAF8C}">
      <dgm:prSet/>
      <dgm:spPr/>
      <dgm:t>
        <a:bodyPr/>
        <a:lstStyle/>
        <a:p>
          <a:endParaRPr lang="nb-NO"/>
        </a:p>
      </dgm:t>
    </dgm:pt>
    <dgm:pt modelId="{BF9FEC94-CD44-4C53-AE12-FAD2D5864FB7}" type="sibTrans" cxnId="{B90EF388-1DB1-471F-AEE0-19B6ADFCAF8C}">
      <dgm:prSet/>
      <dgm:spPr/>
      <dgm:t>
        <a:bodyPr/>
        <a:lstStyle/>
        <a:p>
          <a:endParaRPr lang="nb-NO"/>
        </a:p>
      </dgm:t>
    </dgm:pt>
    <dgm:pt modelId="{D60E86BD-C1DC-470E-A8EA-2A4E092859D5}">
      <dgm:prSet custT="1"/>
      <dgm:spPr/>
      <dgm:t>
        <a:bodyPr/>
        <a:lstStyle/>
        <a:p>
          <a:r>
            <a:rPr lang="nb-NO" sz="900" kern="1200" baseline="-250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Senter for livslang læring – HHS                              Mette Villand</a:t>
          </a:r>
        </a:p>
      </dgm:t>
    </dgm:pt>
    <dgm:pt modelId="{A9A13C3B-8DA7-4DA4-AAA8-87D473AB0637}" type="parTrans" cxnId="{DD0106CB-77E6-4099-A98C-DEC273DB15E3}">
      <dgm:prSet/>
      <dgm:spPr/>
      <dgm:t>
        <a:bodyPr/>
        <a:lstStyle/>
        <a:p>
          <a:endParaRPr lang="nb-NO"/>
        </a:p>
      </dgm:t>
    </dgm:pt>
    <dgm:pt modelId="{01DE1CC2-5FAF-4032-97A2-2733502326DF}" type="sibTrans" cxnId="{DD0106CB-77E6-4099-A98C-DEC273DB15E3}">
      <dgm:prSet/>
      <dgm:spPr/>
      <dgm:t>
        <a:bodyPr/>
        <a:lstStyle/>
        <a:p>
          <a:endParaRPr lang="nb-NO"/>
        </a:p>
      </dgm:t>
    </dgm:pt>
    <dgm:pt modelId="{19B2A7A5-80F5-4F8D-BB68-E38D92B0181F}">
      <dgm:prSet custT="1"/>
      <dgm:spPr/>
      <dgm:t>
        <a:bodyPr/>
        <a:lstStyle/>
        <a:p>
          <a:pPr>
            <a:lnSpc>
              <a:spcPct val="70000"/>
            </a:lnSpc>
            <a:spcBef>
              <a:spcPts val="300"/>
            </a:spcBef>
            <a:spcAft>
              <a:spcPts val="0"/>
            </a:spcAft>
          </a:pPr>
          <a:r>
            <a:rPr lang="nb-NO" sz="900" kern="1200" baseline="-250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Institutt for nordisk språk og litteratur                Harald Bergh</a:t>
          </a:r>
        </a:p>
      </dgm:t>
    </dgm:pt>
    <dgm:pt modelId="{2AFDDB8D-777F-4D46-8A65-1524CA35F61E}" type="parTrans" cxnId="{5875D652-260A-4A04-A900-6BAEC2BD3832}">
      <dgm:prSet/>
      <dgm:spPr/>
      <dgm:t>
        <a:bodyPr/>
        <a:lstStyle/>
        <a:p>
          <a:endParaRPr lang="nb-NO"/>
        </a:p>
      </dgm:t>
    </dgm:pt>
    <dgm:pt modelId="{C86E96E9-B8A2-476F-A577-2E894ACF14A2}" type="sibTrans" cxnId="{5875D652-260A-4A04-A900-6BAEC2BD3832}">
      <dgm:prSet/>
      <dgm:spPr/>
      <dgm:t>
        <a:bodyPr/>
        <a:lstStyle/>
        <a:p>
          <a:endParaRPr lang="nb-NO"/>
        </a:p>
      </dgm:t>
    </dgm:pt>
    <dgm:pt modelId="{E74EF6E7-442D-42A7-8BC9-1C994F612219}">
      <dgm:prSet custT="1"/>
      <dgm:spPr/>
      <dgm:t>
        <a:bodyPr/>
        <a:lstStyle/>
        <a:p>
          <a:pPr>
            <a:lnSpc>
              <a:spcPct val="70000"/>
            </a:lnSpc>
            <a:spcBef>
              <a:spcPts val="300"/>
            </a:spcBef>
            <a:spcAft>
              <a:spcPts val="0"/>
            </a:spcAft>
          </a:pPr>
          <a:r>
            <a:rPr lang="nb-NO" sz="900" kern="1200" baseline="-250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Institutt for samfunnsfag, religion og etikk</a:t>
          </a:r>
        </a:p>
        <a:p>
          <a:pPr>
            <a:lnSpc>
              <a:spcPct val="70000"/>
            </a:lnSpc>
            <a:spcBef>
              <a:spcPts val="300"/>
            </a:spcBef>
            <a:spcAft>
              <a:spcPts val="0"/>
            </a:spcAft>
          </a:pPr>
          <a:r>
            <a:rPr lang="nb-NO" sz="900" kern="1200" baseline="-250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Dag </a:t>
          </a:r>
          <a:r>
            <a:rPr lang="nb-NO" sz="900" kern="1200" baseline="-25000" dirty="0" err="1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Hundstad</a:t>
          </a:r>
          <a:r>
            <a:rPr lang="nb-NO" sz="900" kern="1200" baseline="-250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 </a:t>
          </a:r>
        </a:p>
      </dgm:t>
    </dgm:pt>
    <dgm:pt modelId="{8B8C7773-BB81-494E-8FC9-505A3CE8BB16}" type="parTrans" cxnId="{9F405067-5BB9-41E4-90E9-5EC3F41BE665}">
      <dgm:prSet/>
      <dgm:spPr/>
      <dgm:t>
        <a:bodyPr/>
        <a:lstStyle/>
        <a:p>
          <a:endParaRPr lang="nb-NO"/>
        </a:p>
      </dgm:t>
    </dgm:pt>
    <dgm:pt modelId="{DAF12F7A-9A02-48AF-992C-C57537697016}" type="sibTrans" cxnId="{9F405067-5BB9-41E4-90E9-5EC3F41BE665}">
      <dgm:prSet/>
      <dgm:spPr/>
      <dgm:t>
        <a:bodyPr/>
        <a:lstStyle/>
        <a:p>
          <a:endParaRPr lang="nb-NO"/>
        </a:p>
      </dgm:t>
    </dgm:pt>
    <dgm:pt modelId="{A726513D-9FC4-4FFF-B10A-81830D10AFA6}">
      <dgm:prSet phldrT="[Tekst]" custT="1"/>
      <dgm:spPr/>
      <dgm:t>
        <a:bodyPr/>
        <a:lstStyle/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r>
            <a:rPr lang="nb-NO" sz="1050" baseline="-25000" dirty="0"/>
            <a:t>Rektor</a:t>
          </a:r>
        </a:p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r>
            <a:rPr lang="nb-NO" sz="1050" baseline="-25000" dirty="0"/>
            <a:t>Peer Jacob Svenkerud</a:t>
          </a:r>
        </a:p>
      </dgm:t>
    </dgm:pt>
    <dgm:pt modelId="{9A2F58EB-615B-4774-80DC-016D9D0F2034}" type="sibTrans" cxnId="{1485DD99-11AD-48C4-9DBF-30C907C57546}">
      <dgm:prSet/>
      <dgm:spPr/>
      <dgm:t>
        <a:bodyPr/>
        <a:lstStyle/>
        <a:p>
          <a:endParaRPr lang="nb-NO" baseline="-25000"/>
        </a:p>
      </dgm:t>
    </dgm:pt>
    <dgm:pt modelId="{7CF00713-4425-41E3-BC13-C881E9810808}" type="parTrans" cxnId="{1485DD99-11AD-48C4-9DBF-30C907C57546}">
      <dgm:prSet/>
      <dgm:spPr/>
      <dgm:t>
        <a:bodyPr/>
        <a:lstStyle/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endParaRPr lang="nb-NO" sz="500" baseline="-25000"/>
        </a:p>
      </dgm:t>
    </dgm:pt>
    <dgm:pt modelId="{42FA4581-DDDE-4302-8C87-C0694DE5213B}">
      <dgm:prSet custT="1"/>
      <dgm:spPr/>
      <dgm:t>
        <a:bodyPr/>
        <a:lstStyle/>
        <a:p>
          <a:r>
            <a:rPr lang="nb-NO" sz="900" kern="1200" baseline="-250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Den norske filmskolen     Eli Bø</a:t>
          </a:r>
        </a:p>
      </dgm:t>
    </dgm:pt>
    <dgm:pt modelId="{BFD85E2D-7EC2-4A37-80DA-3B1D97423541}" type="parTrans" cxnId="{15E1AD8C-A767-4142-8291-A88BF921B064}">
      <dgm:prSet/>
      <dgm:spPr/>
      <dgm:t>
        <a:bodyPr/>
        <a:lstStyle/>
        <a:p>
          <a:endParaRPr lang="nb-NO"/>
        </a:p>
      </dgm:t>
    </dgm:pt>
    <dgm:pt modelId="{97CE31A6-7799-450A-9553-3DFC6A98B042}" type="sibTrans" cxnId="{15E1AD8C-A767-4142-8291-A88BF921B064}">
      <dgm:prSet/>
      <dgm:spPr/>
      <dgm:t>
        <a:bodyPr/>
        <a:lstStyle/>
        <a:p>
          <a:endParaRPr lang="nb-NO"/>
        </a:p>
      </dgm:t>
    </dgm:pt>
    <dgm:pt modelId="{47B28A6D-565F-42FF-A61F-CD7E3382AC64}" type="pres">
      <dgm:prSet presAssocID="{4A1D5C17-A73E-4493-BFBF-7B6BF975A3EE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6204CE96-7867-4D83-B3C8-05DF352E8F7B}" type="pres">
      <dgm:prSet presAssocID="{A726513D-9FC4-4FFF-B10A-81830D10AFA6}" presName="hierRoot1" presStyleCnt="0">
        <dgm:presLayoutVars>
          <dgm:hierBranch val="init"/>
        </dgm:presLayoutVars>
      </dgm:prSet>
      <dgm:spPr/>
    </dgm:pt>
    <dgm:pt modelId="{6CF70009-162F-4816-82E4-7587CF5ED160}" type="pres">
      <dgm:prSet presAssocID="{A726513D-9FC4-4FFF-B10A-81830D10AFA6}" presName="rootComposite1" presStyleCnt="0"/>
      <dgm:spPr/>
    </dgm:pt>
    <dgm:pt modelId="{88121520-5076-455F-B0E8-F768630A7726}" type="pres">
      <dgm:prSet presAssocID="{A726513D-9FC4-4FFF-B10A-81830D10AFA6}" presName="rootText1" presStyleLbl="node0" presStyleIdx="0" presStyleCnt="1" custScaleX="141971" custScaleY="134871">
        <dgm:presLayoutVars>
          <dgm:chPref val="3"/>
        </dgm:presLayoutVars>
      </dgm:prSet>
      <dgm:spPr/>
    </dgm:pt>
    <dgm:pt modelId="{2449D129-D13F-4523-92F9-05FC3F40ED9E}" type="pres">
      <dgm:prSet presAssocID="{A726513D-9FC4-4FFF-B10A-81830D10AFA6}" presName="rootConnector1" presStyleLbl="node1" presStyleIdx="0" presStyleCnt="0"/>
      <dgm:spPr/>
    </dgm:pt>
    <dgm:pt modelId="{479453CD-32BE-4A0B-BEE4-A0942C3AB1F5}" type="pres">
      <dgm:prSet presAssocID="{A726513D-9FC4-4FFF-B10A-81830D10AFA6}" presName="hierChild2" presStyleCnt="0"/>
      <dgm:spPr/>
    </dgm:pt>
    <dgm:pt modelId="{E4470251-10FB-4327-AE27-D5FADF9ADF36}" type="pres">
      <dgm:prSet presAssocID="{FB81EC92-5D79-4B61-9FF1-BE9CD9E6D5E8}" presName="Name37" presStyleLbl="parChTrans1D2" presStyleIdx="0" presStyleCnt="5" custSzX="900000" custSzY="468000"/>
      <dgm:spPr/>
    </dgm:pt>
    <dgm:pt modelId="{F7C7B25E-471F-4467-B515-2FD93CED6516}" type="pres">
      <dgm:prSet presAssocID="{941E747A-EB7E-4D69-88B2-96CFAF79B76D}" presName="hierRoot2" presStyleCnt="0">
        <dgm:presLayoutVars>
          <dgm:hierBranch val="init"/>
        </dgm:presLayoutVars>
      </dgm:prSet>
      <dgm:spPr/>
    </dgm:pt>
    <dgm:pt modelId="{33E029A5-D7CD-48F9-A8F3-DD2BD6E6DFB1}" type="pres">
      <dgm:prSet presAssocID="{941E747A-EB7E-4D69-88B2-96CFAF79B76D}" presName="rootComposite" presStyleCnt="0"/>
      <dgm:spPr/>
    </dgm:pt>
    <dgm:pt modelId="{92CC9ADB-A33A-4870-BB5C-B10C93603F35}" type="pres">
      <dgm:prSet presAssocID="{941E747A-EB7E-4D69-88B2-96CFAF79B76D}" presName="rootText" presStyleLbl="node2" presStyleIdx="0" presStyleCnt="5" custScaleX="266993" custScaleY="303401">
        <dgm:presLayoutVars>
          <dgm:chPref val="3"/>
        </dgm:presLayoutVars>
      </dgm:prSet>
      <dgm:spPr/>
    </dgm:pt>
    <dgm:pt modelId="{6BFA231A-5988-40DD-B2B0-F8FB30ED3E34}" type="pres">
      <dgm:prSet presAssocID="{941E747A-EB7E-4D69-88B2-96CFAF79B76D}" presName="rootConnector" presStyleLbl="node2" presStyleIdx="0" presStyleCnt="5"/>
      <dgm:spPr/>
    </dgm:pt>
    <dgm:pt modelId="{B3393715-C258-4D92-B7CE-AE20503FAEF6}" type="pres">
      <dgm:prSet presAssocID="{941E747A-EB7E-4D69-88B2-96CFAF79B76D}" presName="hierChild4" presStyleCnt="0"/>
      <dgm:spPr/>
    </dgm:pt>
    <dgm:pt modelId="{D565EA3C-568C-4A15-9491-05F6AAFBFC11}" type="pres">
      <dgm:prSet presAssocID="{72713138-E939-4C6E-8DB0-B04E64D39387}" presName="Name37" presStyleLbl="parChTrans1D3" presStyleIdx="0" presStyleCnt="24" custSzX="900002" custSzY="468002"/>
      <dgm:spPr/>
    </dgm:pt>
    <dgm:pt modelId="{CF023A05-6D26-47C2-8981-444998966E11}" type="pres">
      <dgm:prSet presAssocID="{66538830-0475-4308-B9B4-F1E1D1179BA4}" presName="hierRoot2" presStyleCnt="0">
        <dgm:presLayoutVars>
          <dgm:hierBranch val="init"/>
        </dgm:presLayoutVars>
      </dgm:prSet>
      <dgm:spPr/>
    </dgm:pt>
    <dgm:pt modelId="{BCE67714-AFF5-48E1-9F18-154110771A40}" type="pres">
      <dgm:prSet presAssocID="{66538830-0475-4308-B9B4-F1E1D1179BA4}" presName="rootComposite" presStyleCnt="0"/>
      <dgm:spPr/>
    </dgm:pt>
    <dgm:pt modelId="{EDE407E0-D924-483D-A0DF-A406575B9715}" type="pres">
      <dgm:prSet presAssocID="{66538830-0475-4308-B9B4-F1E1D1179BA4}" presName="rootText" presStyleLbl="node3" presStyleIdx="0" presStyleCnt="24" custScaleX="141971" custScaleY="134871">
        <dgm:presLayoutVars>
          <dgm:chPref val="3"/>
        </dgm:presLayoutVars>
      </dgm:prSet>
      <dgm:spPr/>
    </dgm:pt>
    <dgm:pt modelId="{93DAB785-71BE-4AF6-8FDC-7DB3421E95BF}" type="pres">
      <dgm:prSet presAssocID="{66538830-0475-4308-B9B4-F1E1D1179BA4}" presName="rootConnector" presStyleLbl="node3" presStyleIdx="0" presStyleCnt="24"/>
      <dgm:spPr/>
    </dgm:pt>
    <dgm:pt modelId="{5916222D-4803-4CC1-8D18-BD93FC1AD786}" type="pres">
      <dgm:prSet presAssocID="{66538830-0475-4308-B9B4-F1E1D1179BA4}" presName="hierChild4" presStyleCnt="0"/>
      <dgm:spPr/>
    </dgm:pt>
    <dgm:pt modelId="{82645D99-AF5C-4F61-A08B-D6F9675477B5}" type="pres">
      <dgm:prSet presAssocID="{66538830-0475-4308-B9B4-F1E1D1179BA4}" presName="hierChild5" presStyleCnt="0"/>
      <dgm:spPr/>
    </dgm:pt>
    <dgm:pt modelId="{F0E81F19-C37A-4054-AB3B-D1C9CDA95640}" type="pres">
      <dgm:prSet presAssocID="{4DBC37E9-DD32-4EA7-B0F1-88B275705FCD}" presName="Name37" presStyleLbl="parChTrans1D3" presStyleIdx="1" presStyleCnt="24" custSzX="900002" custSzY="468000"/>
      <dgm:spPr/>
    </dgm:pt>
    <dgm:pt modelId="{5EB55898-0849-4DB2-965C-7AB872664AA8}" type="pres">
      <dgm:prSet presAssocID="{9AD8C2A6-F022-4064-8E23-C6C712C8329E}" presName="hierRoot2" presStyleCnt="0">
        <dgm:presLayoutVars>
          <dgm:hierBranch val="init"/>
        </dgm:presLayoutVars>
      </dgm:prSet>
      <dgm:spPr/>
    </dgm:pt>
    <dgm:pt modelId="{05326C16-117F-4BCF-B230-5D24D1795EDB}" type="pres">
      <dgm:prSet presAssocID="{9AD8C2A6-F022-4064-8E23-C6C712C8329E}" presName="rootComposite" presStyleCnt="0"/>
      <dgm:spPr/>
    </dgm:pt>
    <dgm:pt modelId="{EDC180F1-7D5C-42D2-B377-FAAD089745B6}" type="pres">
      <dgm:prSet presAssocID="{9AD8C2A6-F022-4064-8E23-C6C712C8329E}" presName="rootText" presStyleLbl="node3" presStyleIdx="1" presStyleCnt="24" custScaleX="141971" custScaleY="134871">
        <dgm:presLayoutVars>
          <dgm:chPref val="3"/>
        </dgm:presLayoutVars>
      </dgm:prSet>
      <dgm:spPr/>
    </dgm:pt>
    <dgm:pt modelId="{51A03066-06E3-419C-8DF7-DD9E010C649B}" type="pres">
      <dgm:prSet presAssocID="{9AD8C2A6-F022-4064-8E23-C6C712C8329E}" presName="rootConnector" presStyleLbl="node3" presStyleIdx="1" presStyleCnt="24"/>
      <dgm:spPr/>
    </dgm:pt>
    <dgm:pt modelId="{5F5F5143-F64A-41E7-9934-2C5337FA56EF}" type="pres">
      <dgm:prSet presAssocID="{9AD8C2A6-F022-4064-8E23-C6C712C8329E}" presName="hierChild4" presStyleCnt="0"/>
      <dgm:spPr/>
    </dgm:pt>
    <dgm:pt modelId="{7B0CD0DD-CC09-4128-A4AC-68618CFAD4E3}" type="pres">
      <dgm:prSet presAssocID="{9AD8C2A6-F022-4064-8E23-C6C712C8329E}" presName="hierChild5" presStyleCnt="0"/>
      <dgm:spPr/>
    </dgm:pt>
    <dgm:pt modelId="{D80A7797-9BF5-4227-A68A-4678E22DFD25}" type="pres">
      <dgm:prSet presAssocID="{BFD85E2D-7EC2-4A37-80DA-3B1D97423541}" presName="Name37" presStyleLbl="parChTrans1D3" presStyleIdx="2" presStyleCnt="24"/>
      <dgm:spPr/>
    </dgm:pt>
    <dgm:pt modelId="{FFF0EE34-163F-45CD-9146-A3C213C54DFB}" type="pres">
      <dgm:prSet presAssocID="{42FA4581-DDDE-4302-8C87-C0694DE5213B}" presName="hierRoot2" presStyleCnt="0">
        <dgm:presLayoutVars>
          <dgm:hierBranch val="init"/>
        </dgm:presLayoutVars>
      </dgm:prSet>
      <dgm:spPr/>
    </dgm:pt>
    <dgm:pt modelId="{1BA3C3FC-4E39-49CF-ABD5-4B9E8465EFE3}" type="pres">
      <dgm:prSet presAssocID="{42FA4581-DDDE-4302-8C87-C0694DE5213B}" presName="rootComposite" presStyleCnt="0"/>
      <dgm:spPr/>
    </dgm:pt>
    <dgm:pt modelId="{A2C8BC46-8BAA-4B4C-AA40-D461CBBCEDE3}" type="pres">
      <dgm:prSet presAssocID="{42FA4581-DDDE-4302-8C87-C0694DE5213B}" presName="rootText" presStyleLbl="node3" presStyleIdx="2" presStyleCnt="24" custScaleX="141992" custScaleY="134710">
        <dgm:presLayoutVars>
          <dgm:chPref val="3"/>
        </dgm:presLayoutVars>
      </dgm:prSet>
      <dgm:spPr/>
    </dgm:pt>
    <dgm:pt modelId="{39BB1CC5-7A6B-4281-B304-F2BAC3433D08}" type="pres">
      <dgm:prSet presAssocID="{42FA4581-DDDE-4302-8C87-C0694DE5213B}" presName="rootConnector" presStyleLbl="node3" presStyleIdx="2" presStyleCnt="24"/>
      <dgm:spPr/>
    </dgm:pt>
    <dgm:pt modelId="{2C3BD878-FA67-4821-9004-FFB8C5E9F054}" type="pres">
      <dgm:prSet presAssocID="{42FA4581-DDDE-4302-8C87-C0694DE5213B}" presName="hierChild4" presStyleCnt="0"/>
      <dgm:spPr/>
    </dgm:pt>
    <dgm:pt modelId="{441F78EC-7843-477E-9C7B-1039436EF93F}" type="pres">
      <dgm:prSet presAssocID="{42FA4581-DDDE-4302-8C87-C0694DE5213B}" presName="hierChild5" presStyleCnt="0"/>
      <dgm:spPr/>
    </dgm:pt>
    <dgm:pt modelId="{6064775A-338B-4561-B1B5-20BA6D63BD06}" type="pres">
      <dgm:prSet presAssocID="{941E747A-EB7E-4D69-88B2-96CFAF79B76D}" presName="hierChild5" presStyleCnt="0"/>
      <dgm:spPr/>
    </dgm:pt>
    <dgm:pt modelId="{EFDB7FE1-679E-4BF9-A3B0-DB3718EA1550}" type="pres">
      <dgm:prSet presAssocID="{B2978559-229C-40D1-87AD-4E59FE4F76BF}" presName="Name37" presStyleLbl="parChTrans1D2" presStyleIdx="1" presStyleCnt="5" custSzX="900000" custSzY="468000"/>
      <dgm:spPr/>
    </dgm:pt>
    <dgm:pt modelId="{EE91CD41-D99B-48AE-9D35-DBDBB6E99FC2}" type="pres">
      <dgm:prSet presAssocID="{A90AEFCC-E120-453B-A1BB-299C54376671}" presName="hierRoot2" presStyleCnt="0">
        <dgm:presLayoutVars>
          <dgm:hierBranch val="init"/>
        </dgm:presLayoutVars>
      </dgm:prSet>
      <dgm:spPr/>
    </dgm:pt>
    <dgm:pt modelId="{0CB62A39-7E2D-46C7-B2B4-977A14A5BBE4}" type="pres">
      <dgm:prSet presAssocID="{A90AEFCC-E120-453B-A1BB-299C54376671}" presName="rootComposite" presStyleCnt="0"/>
      <dgm:spPr/>
    </dgm:pt>
    <dgm:pt modelId="{7B54ABB9-5E45-46A6-B914-F6202A8362A3}" type="pres">
      <dgm:prSet presAssocID="{A90AEFCC-E120-453B-A1BB-299C54376671}" presName="rootText" presStyleLbl="node2" presStyleIdx="1" presStyleCnt="5" custScaleX="267254" custScaleY="303401">
        <dgm:presLayoutVars>
          <dgm:chPref val="3"/>
        </dgm:presLayoutVars>
      </dgm:prSet>
      <dgm:spPr/>
    </dgm:pt>
    <dgm:pt modelId="{AF8149A4-7BFC-49DA-A62B-64B114DD440A}" type="pres">
      <dgm:prSet presAssocID="{A90AEFCC-E120-453B-A1BB-299C54376671}" presName="rootConnector" presStyleLbl="node2" presStyleIdx="1" presStyleCnt="5"/>
      <dgm:spPr/>
    </dgm:pt>
    <dgm:pt modelId="{4C3551D3-1605-4E06-B47A-570B44842CE6}" type="pres">
      <dgm:prSet presAssocID="{A90AEFCC-E120-453B-A1BB-299C54376671}" presName="hierChild4" presStyleCnt="0"/>
      <dgm:spPr/>
    </dgm:pt>
    <dgm:pt modelId="{D4022DC2-2A35-4622-8170-C2B9A7747F9D}" type="pres">
      <dgm:prSet presAssocID="{7CD71AEA-3A07-4AE7-A51B-3EA37D72B53B}" presName="Name37" presStyleLbl="parChTrans1D3" presStyleIdx="3" presStyleCnt="24" custSzX="900002" custSzY="468002"/>
      <dgm:spPr/>
    </dgm:pt>
    <dgm:pt modelId="{5A056AE5-FF8F-4DF2-B89E-DBC8938D4BFF}" type="pres">
      <dgm:prSet presAssocID="{C95CB300-7C41-46EB-AC52-2FFEA81611F9}" presName="hierRoot2" presStyleCnt="0">
        <dgm:presLayoutVars>
          <dgm:hierBranch val="init"/>
        </dgm:presLayoutVars>
      </dgm:prSet>
      <dgm:spPr/>
    </dgm:pt>
    <dgm:pt modelId="{D88F0449-4BDB-4EF1-BF68-0B80E96F35C9}" type="pres">
      <dgm:prSet presAssocID="{C95CB300-7C41-46EB-AC52-2FFEA81611F9}" presName="rootComposite" presStyleCnt="0"/>
      <dgm:spPr/>
    </dgm:pt>
    <dgm:pt modelId="{9C5D6ABB-485C-446A-8E40-BBE8AEE93724}" type="pres">
      <dgm:prSet presAssocID="{C95CB300-7C41-46EB-AC52-2FFEA81611F9}" presName="rootText" presStyleLbl="node3" presStyleIdx="3" presStyleCnt="24" custScaleX="141971" custScaleY="134871">
        <dgm:presLayoutVars>
          <dgm:chPref val="3"/>
        </dgm:presLayoutVars>
      </dgm:prSet>
      <dgm:spPr/>
    </dgm:pt>
    <dgm:pt modelId="{63E87936-DC3D-4890-B017-F85213F1E237}" type="pres">
      <dgm:prSet presAssocID="{C95CB300-7C41-46EB-AC52-2FFEA81611F9}" presName="rootConnector" presStyleLbl="node3" presStyleIdx="3" presStyleCnt="24"/>
      <dgm:spPr/>
    </dgm:pt>
    <dgm:pt modelId="{C4E14FD9-E441-4DC4-9318-0E688CB6DD34}" type="pres">
      <dgm:prSet presAssocID="{C95CB300-7C41-46EB-AC52-2FFEA81611F9}" presName="hierChild4" presStyleCnt="0"/>
      <dgm:spPr/>
    </dgm:pt>
    <dgm:pt modelId="{9B9CB7BC-49A0-48AD-BACB-49921E667A94}" type="pres">
      <dgm:prSet presAssocID="{C95CB300-7C41-46EB-AC52-2FFEA81611F9}" presName="hierChild5" presStyleCnt="0"/>
      <dgm:spPr/>
    </dgm:pt>
    <dgm:pt modelId="{1935B726-6A45-4EAF-A602-21D4C2BB0486}" type="pres">
      <dgm:prSet presAssocID="{CAF74E33-121F-4CE8-89EA-75DD7B57C84F}" presName="Name37" presStyleLbl="parChTrans1D3" presStyleIdx="4" presStyleCnt="24" custSzX="900002" custSzY="468000"/>
      <dgm:spPr/>
    </dgm:pt>
    <dgm:pt modelId="{DFC57DC1-BE83-4C2E-8F40-6C46110A8F1D}" type="pres">
      <dgm:prSet presAssocID="{1FDDAD0B-2AE8-426D-90E1-436640ADBE24}" presName="hierRoot2" presStyleCnt="0">
        <dgm:presLayoutVars>
          <dgm:hierBranch val="init"/>
        </dgm:presLayoutVars>
      </dgm:prSet>
      <dgm:spPr/>
    </dgm:pt>
    <dgm:pt modelId="{001DC1F9-3F23-4DE6-9FD8-A0204F170C3D}" type="pres">
      <dgm:prSet presAssocID="{1FDDAD0B-2AE8-426D-90E1-436640ADBE24}" presName="rootComposite" presStyleCnt="0"/>
      <dgm:spPr/>
    </dgm:pt>
    <dgm:pt modelId="{44C47277-3C51-4824-AA89-13F81B3E1595}" type="pres">
      <dgm:prSet presAssocID="{1FDDAD0B-2AE8-426D-90E1-436640ADBE24}" presName="rootText" presStyleLbl="node3" presStyleIdx="4" presStyleCnt="24" custScaleX="141971" custScaleY="134871">
        <dgm:presLayoutVars>
          <dgm:chPref val="3"/>
        </dgm:presLayoutVars>
      </dgm:prSet>
      <dgm:spPr/>
    </dgm:pt>
    <dgm:pt modelId="{F905F618-E989-43C5-A635-3C1EC5B56F06}" type="pres">
      <dgm:prSet presAssocID="{1FDDAD0B-2AE8-426D-90E1-436640ADBE24}" presName="rootConnector" presStyleLbl="node3" presStyleIdx="4" presStyleCnt="24"/>
      <dgm:spPr/>
    </dgm:pt>
    <dgm:pt modelId="{388C979F-1261-40E3-9AC5-D5A2B16F1F66}" type="pres">
      <dgm:prSet presAssocID="{1FDDAD0B-2AE8-426D-90E1-436640ADBE24}" presName="hierChild4" presStyleCnt="0"/>
      <dgm:spPr/>
    </dgm:pt>
    <dgm:pt modelId="{71F5946E-92A3-4F2C-BDFC-CB589F5C7C71}" type="pres">
      <dgm:prSet presAssocID="{1FDDAD0B-2AE8-426D-90E1-436640ADBE24}" presName="hierChild5" presStyleCnt="0"/>
      <dgm:spPr/>
    </dgm:pt>
    <dgm:pt modelId="{0870DA38-6D72-4A30-992B-4451FB106F10}" type="pres">
      <dgm:prSet presAssocID="{071EEDDA-4A40-4D0C-8F14-F4AC5F4FF3EA}" presName="Name37" presStyleLbl="parChTrans1D3" presStyleIdx="5" presStyleCnt="24" custSzX="900002" custSzY="468000"/>
      <dgm:spPr/>
    </dgm:pt>
    <dgm:pt modelId="{F95448D1-5323-48EC-A2C7-D4EA39A42A44}" type="pres">
      <dgm:prSet presAssocID="{80E00CF2-91D1-4FF8-85FF-967A66A34DE5}" presName="hierRoot2" presStyleCnt="0">
        <dgm:presLayoutVars>
          <dgm:hierBranch val="init"/>
        </dgm:presLayoutVars>
      </dgm:prSet>
      <dgm:spPr/>
    </dgm:pt>
    <dgm:pt modelId="{C014F15D-0D87-422A-AB1D-85AEDD074A96}" type="pres">
      <dgm:prSet presAssocID="{80E00CF2-91D1-4FF8-85FF-967A66A34DE5}" presName="rootComposite" presStyleCnt="0"/>
      <dgm:spPr/>
    </dgm:pt>
    <dgm:pt modelId="{0882711F-4285-4D75-942C-7377B66B023E}" type="pres">
      <dgm:prSet presAssocID="{80E00CF2-91D1-4FF8-85FF-967A66A34DE5}" presName="rootText" presStyleLbl="node3" presStyleIdx="5" presStyleCnt="24" custScaleX="141971" custScaleY="134871">
        <dgm:presLayoutVars>
          <dgm:chPref val="3"/>
        </dgm:presLayoutVars>
      </dgm:prSet>
      <dgm:spPr/>
    </dgm:pt>
    <dgm:pt modelId="{2C7CC09B-D0E9-4C1F-9A9B-0E9E983D26CF}" type="pres">
      <dgm:prSet presAssocID="{80E00CF2-91D1-4FF8-85FF-967A66A34DE5}" presName="rootConnector" presStyleLbl="node3" presStyleIdx="5" presStyleCnt="24"/>
      <dgm:spPr/>
    </dgm:pt>
    <dgm:pt modelId="{346822E1-54FD-4E7F-8CB6-99B7E8792969}" type="pres">
      <dgm:prSet presAssocID="{80E00CF2-91D1-4FF8-85FF-967A66A34DE5}" presName="hierChild4" presStyleCnt="0"/>
      <dgm:spPr/>
    </dgm:pt>
    <dgm:pt modelId="{0FEB8D5B-EB05-4E47-9D9C-A010ED494C10}" type="pres">
      <dgm:prSet presAssocID="{80E00CF2-91D1-4FF8-85FF-967A66A34DE5}" presName="hierChild5" presStyleCnt="0"/>
      <dgm:spPr/>
    </dgm:pt>
    <dgm:pt modelId="{6961EEE8-E899-4A06-A28D-063797D65E41}" type="pres">
      <dgm:prSet presAssocID="{A90AEFCC-E120-453B-A1BB-299C54376671}" presName="hierChild5" presStyleCnt="0"/>
      <dgm:spPr/>
    </dgm:pt>
    <dgm:pt modelId="{869ACEDA-928E-4F4B-A401-3E7C98CCD646}" type="pres">
      <dgm:prSet presAssocID="{01887378-E0A2-41BB-812B-4B1A9FA988DA}" presName="Name37" presStyleLbl="parChTrans1D2" presStyleIdx="2" presStyleCnt="5" custSzX="900000" custSzY="468000"/>
      <dgm:spPr/>
    </dgm:pt>
    <dgm:pt modelId="{664A6304-A6A9-44B6-8DA2-5D5A0C94521D}" type="pres">
      <dgm:prSet presAssocID="{12F3824F-1F7B-405E-9FCA-88380B122AF9}" presName="hierRoot2" presStyleCnt="0">
        <dgm:presLayoutVars>
          <dgm:hierBranch val="r"/>
        </dgm:presLayoutVars>
      </dgm:prSet>
      <dgm:spPr/>
    </dgm:pt>
    <dgm:pt modelId="{1172FAFC-D72A-46E3-B18B-554116960B08}" type="pres">
      <dgm:prSet presAssocID="{12F3824F-1F7B-405E-9FCA-88380B122AF9}" presName="rootComposite" presStyleCnt="0"/>
      <dgm:spPr/>
    </dgm:pt>
    <dgm:pt modelId="{E5F7A288-3618-4B94-8329-DAB4A5159768}" type="pres">
      <dgm:prSet presAssocID="{12F3824F-1F7B-405E-9FCA-88380B122AF9}" presName="rootText" presStyleLbl="node2" presStyleIdx="2" presStyleCnt="5" custScaleX="267254" custScaleY="303401">
        <dgm:presLayoutVars>
          <dgm:chPref val="3"/>
        </dgm:presLayoutVars>
      </dgm:prSet>
      <dgm:spPr/>
    </dgm:pt>
    <dgm:pt modelId="{EC2C28DE-30BA-48AB-9B96-F33B7F8567E8}" type="pres">
      <dgm:prSet presAssocID="{12F3824F-1F7B-405E-9FCA-88380B122AF9}" presName="rootConnector" presStyleLbl="node2" presStyleIdx="2" presStyleCnt="5"/>
      <dgm:spPr/>
    </dgm:pt>
    <dgm:pt modelId="{74ACD7B0-DEEE-45C0-B0AE-6C0E5D92AD6E}" type="pres">
      <dgm:prSet presAssocID="{12F3824F-1F7B-405E-9FCA-88380B122AF9}" presName="hierChild4" presStyleCnt="0"/>
      <dgm:spPr/>
    </dgm:pt>
    <dgm:pt modelId="{2FD27CDF-2543-4DA6-B9C6-E47AB994724F}" type="pres">
      <dgm:prSet presAssocID="{B6DC7B9E-E7AB-4AD8-B134-552ECA56D21D}" presName="Name50" presStyleLbl="parChTrans1D3" presStyleIdx="6" presStyleCnt="24" custSzX="900002" custSzY="468002"/>
      <dgm:spPr/>
    </dgm:pt>
    <dgm:pt modelId="{77191EFA-D0BC-4964-A17C-35A7D178D807}" type="pres">
      <dgm:prSet presAssocID="{BA582CBB-0C5E-4989-8286-FC0CE4BB44BE}" presName="hierRoot2" presStyleCnt="0">
        <dgm:presLayoutVars>
          <dgm:hierBranch val="init"/>
        </dgm:presLayoutVars>
      </dgm:prSet>
      <dgm:spPr/>
    </dgm:pt>
    <dgm:pt modelId="{E28102FA-28C1-4396-8843-85C3C86406AE}" type="pres">
      <dgm:prSet presAssocID="{BA582CBB-0C5E-4989-8286-FC0CE4BB44BE}" presName="rootComposite" presStyleCnt="0"/>
      <dgm:spPr/>
    </dgm:pt>
    <dgm:pt modelId="{6072863B-30D5-4C2D-84AF-B68B8CF7A074}" type="pres">
      <dgm:prSet presAssocID="{BA582CBB-0C5E-4989-8286-FC0CE4BB44BE}" presName="rootText" presStyleLbl="node3" presStyleIdx="6" presStyleCnt="24" custScaleX="141971" custScaleY="134871">
        <dgm:presLayoutVars>
          <dgm:chPref val="3"/>
        </dgm:presLayoutVars>
      </dgm:prSet>
      <dgm:spPr/>
    </dgm:pt>
    <dgm:pt modelId="{D21B59BD-3D7D-4377-AC9F-420992049D96}" type="pres">
      <dgm:prSet presAssocID="{BA582CBB-0C5E-4989-8286-FC0CE4BB44BE}" presName="rootConnector" presStyleLbl="node3" presStyleIdx="6" presStyleCnt="24"/>
      <dgm:spPr/>
    </dgm:pt>
    <dgm:pt modelId="{CFCA9389-FABF-4466-B9F3-A09AEB8D15A0}" type="pres">
      <dgm:prSet presAssocID="{BA582CBB-0C5E-4989-8286-FC0CE4BB44BE}" presName="hierChild4" presStyleCnt="0"/>
      <dgm:spPr/>
    </dgm:pt>
    <dgm:pt modelId="{826514FA-2123-421B-921E-1335EF970BC9}" type="pres">
      <dgm:prSet presAssocID="{BA582CBB-0C5E-4989-8286-FC0CE4BB44BE}" presName="hierChild5" presStyleCnt="0"/>
      <dgm:spPr/>
    </dgm:pt>
    <dgm:pt modelId="{A82F2823-61D5-48DE-9FAF-03CBC2850B82}" type="pres">
      <dgm:prSet presAssocID="{38785592-2E23-482A-BE6E-2EFBA92233D9}" presName="Name50" presStyleLbl="parChTrans1D3" presStyleIdx="7" presStyleCnt="24" custSzX="900002" custSzY="468000"/>
      <dgm:spPr/>
    </dgm:pt>
    <dgm:pt modelId="{1D3509CF-8E10-4F50-9CD3-FDB10B94EBE9}" type="pres">
      <dgm:prSet presAssocID="{146956B1-8F08-48B1-80CF-EE6F804FDF80}" presName="hierRoot2" presStyleCnt="0">
        <dgm:presLayoutVars>
          <dgm:hierBranch val="init"/>
        </dgm:presLayoutVars>
      </dgm:prSet>
      <dgm:spPr/>
    </dgm:pt>
    <dgm:pt modelId="{770DD9B5-2F45-421E-8938-2E788FEDDA3E}" type="pres">
      <dgm:prSet presAssocID="{146956B1-8F08-48B1-80CF-EE6F804FDF80}" presName="rootComposite" presStyleCnt="0"/>
      <dgm:spPr/>
    </dgm:pt>
    <dgm:pt modelId="{8B20DDCC-6827-44F1-B4B4-DDCB7B874C3B}" type="pres">
      <dgm:prSet presAssocID="{146956B1-8F08-48B1-80CF-EE6F804FDF80}" presName="rootText" presStyleLbl="node3" presStyleIdx="7" presStyleCnt="24" custScaleX="141971" custScaleY="134871">
        <dgm:presLayoutVars>
          <dgm:chPref val="3"/>
        </dgm:presLayoutVars>
      </dgm:prSet>
      <dgm:spPr/>
    </dgm:pt>
    <dgm:pt modelId="{A655FDB7-FAC7-4CCE-90E1-B6CC0BAD526B}" type="pres">
      <dgm:prSet presAssocID="{146956B1-8F08-48B1-80CF-EE6F804FDF80}" presName="rootConnector" presStyleLbl="node3" presStyleIdx="7" presStyleCnt="24"/>
      <dgm:spPr/>
    </dgm:pt>
    <dgm:pt modelId="{8F16D418-5D83-4DEC-949E-46B79C33E4EF}" type="pres">
      <dgm:prSet presAssocID="{146956B1-8F08-48B1-80CF-EE6F804FDF80}" presName="hierChild4" presStyleCnt="0"/>
      <dgm:spPr/>
    </dgm:pt>
    <dgm:pt modelId="{F06298D8-8BD2-46CA-AE96-68D6B2F42901}" type="pres">
      <dgm:prSet presAssocID="{146956B1-8F08-48B1-80CF-EE6F804FDF80}" presName="hierChild5" presStyleCnt="0"/>
      <dgm:spPr/>
    </dgm:pt>
    <dgm:pt modelId="{995F3D02-F2E1-4F82-960B-8FAC08BD8D0C}" type="pres">
      <dgm:prSet presAssocID="{1729B246-2643-4801-942A-6184DBEAC422}" presName="Name50" presStyleLbl="parChTrans1D3" presStyleIdx="8" presStyleCnt="24" custSzX="900002" custSzY="468000"/>
      <dgm:spPr/>
    </dgm:pt>
    <dgm:pt modelId="{F95D77E6-F9CB-488A-8A0B-79C98916231C}" type="pres">
      <dgm:prSet presAssocID="{028E15D7-4FB4-4FE8-81A9-69C30A7F9AA7}" presName="hierRoot2" presStyleCnt="0">
        <dgm:presLayoutVars>
          <dgm:hierBranch val="init"/>
        </dgm:presLayoutVars>
      </dgm:prSet>
      <dgm:spPr/>
    </dgm:pt>
    <dgm:pt modelId="{85FB3F58-33DD-4B49-B6AE-D7B9FC8F8C13}" type="pres">
      <dgm:prSet presAssocID="{028E15D7-4FB4-4FE8-81A9-69C30A7F9AA7}" presName="rootComposite" presStyleCnt="0"/>
      <dgm:spPr/>
    </dgm:pt>
    <dgm:pt modelId="{425F82C7-F21E-4891-B3EC-9C550FD8DF0A}" type="pres">
      <dgm:prSet presAssocID="{028E15D7-4FB4-4FE8-81A9-69C30A7F9AA7}" presName="rootText" presStyleLbl="node3" presStyleIdx="8" presStyleCnt="24" custScaleX="141971" custScaleY="134871">
        <dgm:presLayoutVars>
          <dgm:chPref val="3"/>
        </dgm:presLayoutVars>
      </dgm:prSet>
      <dgm:spPr/>
    </dgm:pt>
    <dgm:pt modelId="{8BD44BE9-AC49-426A-86CF-0DAC6AFD2562}" type="pres">
      <dgm:prSet presAssocID="{028E15D7-4FB4-4FE8-81A9-69C30A7F9AA7}" presName="rootConnector" presStyleLbl="node3" presStyleIdx="8" presStyleCnt="24"/>
      <dgm:spPr/>
    </dgm:pt>
    <dgm:pt modelId="{D799D304-63FE-4B70-B4FF-151CC3AE3E76}" type="pres">
      <dgm:prSet presAssocID="{028E15D7-4FB4-4FE8-81A9-69C30A7F9AA7}" presName="hierChild4" presStyleCnt="0"/>
      <dgm:spPr/>
    </dgm:pt>
    <dgm:pt modelId="{3EC43072-433B-4AF4-8235-D37992385244}" type="pres">
      <dgm:prSet presAssocID="{028E15D7-4FB4-4FE8-81A9-69C30A7F9AA7}" presName="hierChild5" presStyleCnt="0"/>
      <dgm:spPr/>
    </dgm:pt>
    <dgm:pt modelId="{70887528-A70B-479C-901B-FDED2F00A927}" type="pres">
      <dgm:prSet presAssocID="{12F3824F-1F7B-405E-9FCA-88380B122AF9}" presName="hierChild5" presStyleCnt="0"/>
      <dgm:spPr/>
    </dgm:pt>
    <dgm:pt modelId="{B194890E-096F-424E-9DB3-498CEED22E81}" type="pres">
      <dgm:prSet presAssocID="{87265250-C4B8-4408-9423-14B15AD82069}" presName="Name37" presStyleLbl="parChTrans1D2" presStyleIdx="3" presStyleCnt="5" custSzX="900000" custSzY="468000"/>
      <dgm:spPr/>
    </dgm:pt>
    <dgm:pt modelId="{E97C257F-FD21-40EF-BA19-A05F739B532F}" type="pres">
      <dgm:prSet presAssocID="{891BE327-C707-4D02-9AB2-D41984E14141}" presName="hierRoot2" presStyleCnt="0">
        <dgm:presLayoutVars>
          <dgm:hierBranch val="init"/>
        </dgm:presLayoutVars>
      </dgm:prSet>
      <dgm:spPr/>
    </dgm:pt>
    <dgm:pt modelId="{56EE1E06-CD85-4B6B-960B-8CF559300AD8}" type="pres">
      <dgm:prSet presAssocID="{891BE327-C707-4D02-9AB2-D41984E14141}" presName="rootComposite" presStyleCnt="0"/>
      <dgm:spPr/>
    </dgm:pt>
    <dgm:pt modelId="{55F5F11D-6A79-4D2F-B7DC-6CFD04714C2A}" type="pres">
      <dgm:prSet presAssocID="{891BE327-C707-4D02-9AB2-D41984E14141}" presName="rootText" presStyleLbl="node2" presStyleIdx="3" presStyleCnt="5" custScaleX="266993" custScaleY="303401">
        <dgm:presLayoutVars>
          <dgm:chPref val="3"/>
        </dgm:presLayoutVars>
      </dgm:prSet>
      <dgm:spPr/>
    </dgm:pt>
    <dgm:pt modelId="{4E03219B-5E9A-4F66-B860-ECB6D657818E}" type="pres">
      <dgm:prSet presAssocID="{891BE327-C707-4D02-9AB2-D41984E14141}" presName="rootConnector" presStyleLbl="node2" presStyleIdx="3" presStyleCnt="5"/>
      <dgm:spPr/>
    </dgm:pt>
    <dgm:pt modelId="{5F1A1210-B402-40CF-B774-80569DD59C9E}" type="pres">
      <dgm:prSet presAssocID="{891BE327-C707-4D02-9AB2-D41984E14141}" presName="hierChild4" presStyleCnt="0"/>
      <dgm:spPr/>
    </dgm:pt>
    <dgm:pt modelId="{93C8FF27-E3D9-4792-933C-4E77346B673B}" type="pres">
      <dgm:prSet presAssocID="{204F8531-B6EE-4E79-8013-305E6DD9F41C}" presName="Name37" presStyleLbl="parChTrans1D3" presStyleIdx="9" presStyleCnt="24" custSzX="900002" custSzY="468002"/>
      <dgm:spPr/>
    </dgm:pt>
    <dgm:pt modelId="{A28203FD-C451-4513-89D6-3D3505A3B25D}" type="pres">
      <dgm:prSet presAssocID="{54DC1A12-05F3-48C1-B1C7-49ED505245BC}" presName="hierRoot2" presStyleCnt="0">
        <dgm:presLayoutVars>
          <dgm:hierBranch val="init"/>
        </dgm:presLayoutVars>
      </dgm:prSet>
      <dgm:spPr/>
    </dgm:pt>
    <dgm:pt modelId="{FCABC6E2-084A-4A59-A67E-69E807C430FC}" type="pres">
      <dgm:prSet presAssocID="{54DC1A12-05F3-48C1-B1C7-49ED505245BC}" presName="rootComposite" presStyleCnt="0"/>
      <dgm:spPr/>
    </dgm:pt>
    <dgm:pt modelId="{992E6F55-8F90-4BFF-B3CF-DBC6804EFF7C}" type="pres">
      <dgm:prSet presAssocID="{54DC1A12-05F3-48C1-B1C7-49ED505245BC}" presName="rootText" presStyleLbl="node3" presStyleIdx="9" presStyleCnt="24" custScaleX="141971" custScaleY="134871">
        <dgm:presLayoutVars>
          <dgm:chPref val="3"/>
        </dgm:presLayoutVars>
      </dgm:prSet>
      <dgm:spPr/>
    </dgm:pt>
    <dgm:pt modelId="{431B5AC4-FC5D-4B45-96D6-7ECD53B3F90B}" type="pres">
      <dgm:prSet presAssocID="{54DC1A12-05F3-48C1-B1C7-49ED505245BC}" presName="rootConnector" presStyleLbl="node3" presStyleIdx="9" presStyleCnt="24"/>
      <dgm:spPr/>
    </dgm:pt>
    <dgm:pt modelId="{7D6DA374-D67D-4DE3-B02A-D612291C22B9}" type="pres">
      <dgm:prSet presAssocID="{54DC1A12-05F3-48C1-B1C7-49ED505245BC}" presName="hierChild4" presStyleCnt="0"/>
      <dgm:spPr/>
    </dgm:pt>
    <dgm:pt modelId="{19AE8BF5-295F-4172-8315-B8213D93BFD1}" type="pres">
      <dgm:prSet presAssocID="{54DC1A12-05F3-48C1-B1C7-49ED505245BC}" presName="hierChild5" presStyleCnt="0"/>
      <dgm:spPr/>
    </dgm:pt>
    <dgm:pt modelId="{FDF063D7-EA50-42FA-BAC6-FCA731680BB8}" type="pres">
      <dgm:prSet presAssocID="{691CCF0C-95EA-455B-84E8-EF915A8A88E9}" presName="Name37" presStyleLbl="parChTrans1D3" presStyleIdx="10" presStyleCnt="24" custSzX="900002" custSzY="468000"/>
      <dgm:spPr/>
    </dgm:pt>
    <dgm:pt modelId="{83CA2C2D-368D-4063-86FC-4B0BFB85AE9A}" type="pres">
      <dgm:prSet presAssocID="{4CCA9ED5-5640-4E2F-B9F0-86BD8B73E616}" presName="hierRoot2" presStyleCnt="0">
        <dgm:presLayoutVars>
          <dgm:hierBranch val="init"/>
        </dgm:presLayoutVars>
      </dgm:prSet>
      <dgm:spPr/>
    </dgm:pt>
    <dgm:pt modelId="{29FE9702-8099-4E16-86B8-2A9CAB2C5A62}" type="pres">
      <dgm:prSet presAssocID="{4CCA9ED5-5640-4E2F-B9F0-86BD8B73E616}" presName="rootComposite" presStyleCnt="0"/>
      <dgm:spPr/>
    </dgm:pt>
    <dgm:pt modelId="{883645B1-D55F-4FD5-84A1-D5F38A985D5A}" type="pres">
      <dgm:prSet presAssocID="{4CCA9ED5-5640-4E2F-B9F0-86BD8B73E616}" presName="rootText" presStyleLbl="node3" presStyleIdx="10" presStyleCnt="24" custScaleX="141971" custScaleY="134871">
        <dgm:presLayoutVars>
          <dgm:chPref val="3"/>
        </dgm:presLayoutVars>
      </dgm:prSet>
      <dgm:spPr/>
    </dgm:pt>
    <dgm:pt modelId="{7A46CFB8-2D81-4022-83D8-D43B1099CFF1}" type="pres">
      <dgm:prSet presAssocID="{4CCA9ED5-5640-4E2F-B9F0-86BD8B73E616}" presName="rootConnector" presStyleLbl="node3" presStyleIdx="10" presStyleCnt="24"/>
      <dgm:spPr/>
    </dgm:pt>
    <dgm:pt modelId="{629D5C09-A525-4B9D-966A-14960F1BA8C3}" type="pres">
      <dgm:prSet presAssocID="{4CCA9ED5-5640-4E2F-B9F0-86BD8B73E616}" presName="hierChild4" presStyleCnt="0"/>
      <dgm:spPr/>
    </dgm:pt>
    <dgm:pt modelId="{6E9ED815-0615-45E2-BCE5-54EA174F65B1}" type="pres">
      <dgm:prSet presAssocID="{4CCA9ED5-5640-4E2F-B9F0-86BD8B73E616}" presName="hierChild5" presStyleCnt="0"/>
      <dgm:spPr/>
    </dgm:pt>
    <dgm:pt modelId="{B775E205-4034-490D-B871-3692E920F62D}" type="pres">
      <dgm:prSet presAssocID="{E06A3629-1FC4-4CC4-8260-39E65EEA61A7}" presName="Name37" presStyleLbl="parChTrans1D3" presStyleIdx="11" presStyleCnt="24" custSzX="900002" custSzY="468000"/>
      <dgm:spPr/>
    </dgm:pt>
    <dgm:pt modelId="{E19A4896-CD4B-48F3-8C67-04BF78241CB7}" type="pres">
      <dgm:prSet presAssocID="{3FE63DD6-161C-46BE-9333-32664735BB33}" presName="hierRoot2" presStyleCnt="0">
        <dgm:presLayoutVars>
          <dgm:hierBranch val="init"/>
        </dgm:presLayoutVars>
      </dgm:prSet>
      <dgm:spPr/>
    </dgm:pt>
    <dgm:pt modelId="{F54C5470-4D81-4B43-AFB1-F75DE48B0CBD}" type="pres">
      <dgm:prSet presAssocID="{3FE63DD6-161C-46BE-9333-32664735BB33}" presName="rootComposite" presStyleCnt="0"/>
      <dgm:spPr/>
    </dgm:pt>
    <dgm:pt modelId="{EAACF031-2622-4DCC-A48F-CD4149F3D2A8}" type="pres">
      <dgm:prSet presAssocID="{3FE63DD6-161C-46BE-9333-32664735BB33}" presName="rootText" presStyleLbl="node3" presStyleIdx="11" presStyleCnt="24" custScaleX="141971" custScaleY="134871">
        <dgm:presLayoutVars>
          <dgm:chPref val="3"/>
        </dgm:presLayoutVars>
      </dgm:prSet>
      <dgm:spPr/>
    </dgm:pt>
    <dgm:pt modelId="{85E0BAFC-1D1E-4C1F-894E-F5AC4E59E205}" type="pres">
      <dgm:prSet presAssocID="{3FE63DD6-161C-46BE-9333-32664735BB33}" presName="rootConnector" presStyleLbl="node3" presStyleIdx="11" presStyleCnt="24"/>
      <dgm:spPr/>
    </dgm:pt>
    <dgm:pt modelId="{B6DEB08D-0B6B-4AA6-9062-FCBF1924EB10}" type="pres">
      <dgm:prSet presAssocID="{3FE63DD6-161C-46BE-9333-32664735BB33}" presName="hierChild4" presStyleCnt="0"/>
      <dgm:spPr/>
    </dgm:pt>
    <dgm:pt modelId="{98D0BD10-6A27-4BE0-8981-5B84BDFECE82}" type="pres">
      <dgm:prSet presAssocID="{3FE63DD6-161C-46BE-9333-32664735BB33}" presName="hierChild5" presStyleCnt="0"/>
      <dgm:spPr/>
    </dgm:pt>
    <dgm:pt modelId="{D764A509-454F-4817-A665-D7B8EFC3568B}" type="pres">
      <dgm:prSet presAssocID="{87304ED6-CFD5-4A55-8AC9-DB4EB3DF3ECA}" presName="Name37" presStyleLbl="parChTrans1D3" presStyleIdx="12" presStyleCnt="24" custSzX="900002" custSzY="468000"/>
      <dgm:spPr/>
    </dgm:pt>
    <dgm:pt modelId="{C88EE02B-2D26-4AC4-AD75-C0F20BC9AA0E}" type="pres">
      <dgm:prSet presAssocID="{8A633314-3B62-4FE3-ACAA-0744762AC555}" presName="hierRoot2" presStyleCnt="0">
        <dgm:presLayoutVars>
          <dgm:hierBranch val="init"/>
        </dgm:presLayoutVars>
      </dgm:prSet>
      <dgm:spPr/>
    </dgm:pt>
    <dgm:pt modelId="{EA35AAF1-DC6E-4294-9042-1A71E9C17131}" type="pres">
      <dgm:prSet presAssocID="{8A633314-3B62-4FE3-ACAA-0744762AC555}" presName="rootComposite" presStyleCnt="0"/>
      <dgm:spPr/>
    </dgm:pt>
    <dgm:pt modelId="{9E7DA138-9B75-40C1-A3F7-9016B0FFA3CE}" type="pres">
      <dgm:prSet presAssocID="{8A633314-3B62-4FE3-ACAA-0744762AC555}" presName="rootText" presStyleLbl="node3" presStyleIdx="12" presStyleCnt="24" custScaleX="141971" custScaleY="134871">
        <dgm:presLayoutVars>
          <dgm:chPref val="3"/>
        </dgm:presLayoutVars>
      </dgm:prSet>
      <dgm:spPr/>
    </dgm:pt>
    <dgm:pt modelId="{682619CA-2543-4444-A385-C828853C7EB3}" type="pres">
      <dgm:prSet presAssocID="{8A633314-3B62-4FE3-ACAA-0744762AC555}" presName="rootConnector" presStyleLbl="node3" presStyleIdx="12" presStyleCnt="24"/>
      <dgm:spPr/>
    </dgm:pt>
    <dgm:pt modelId="{BFD11341-0E37-4C79-89E6-5A4E41AEDE28}" type="pres">
      <dgm:prSet presAssocID="{8A633314-3B62-4FE3-ACAA-0744762AC555}" presName="hierChild4" presStyleCnt="0"/>
      <dgm:spPr/>
    </dgm:pt>
    <dgm:pt modelId="{FAF1BE59-3D94-429F-BB3E-8CDDF61635DE}" type="pres">
      <dgm:prSet presAssocID="{8A633314-3B62-4FE3-ACAA-0744762AC555}" presName="hierChild5" presStyleCnt="0"/>
      <dgm:spPr/>
    </dgm:pt>
    <dgm:pt modelId="{94EF6F0F-6DD4-49A7-9544-D49CBD38B298}" type="pres">
      <dgm:prSet presAssocID="{6AB9BFB4-C229-4EB4-BA6C-4CF408116778}" presName="Name37" presStyleLbl="parChTrans1D3" presStyleIdx="13" presStyleCnt="24" custSzX="900002" custSzY="468000"/>
      <dgm:spPr/>
    </dgm:pt>
    <dgm:pt modelId="{82DC017C-E442-41E0-8B14-6FC2CB2C90C1}" type="pres">
      <dgm:prSet presAssocID="{17D6651D-8FAF-464F-B12A-75B17D35E8F0}" presName="hierRoot2" presStyleCnt="0">
        <dgm:presLayoutVars>
          <dgm:hierBranch val="init"/>
        </dgm:presLayoutVars>
      </dgm:prSet>
      <dgm:spPr/>
    </dgm:pt>
    <dgm:pt modelId="{029A8C19-672D-481E-8D8A-82EC8481B4DB}" type="pres">
      <dgm:prSet presAssocID="{17D6651D-8FAF-464F-B12A-75B17D35E8F0}" presName="rootComposite" presStyleCnt="0"/>
      <dgm:spPr/>
    </dgm:pt>
    <dgm:pt modelId="{ED3BDC0C-D050-4BCD-82B0-8EBC161AF8FC}" type="pres">
      <dgm:prSet presAssocID="{17D6651D-8FAF-464F-B12A-75B17D35E8F0}" presName="rootText" presStyleLbl="node3" presStyleIdx="13" presStyleCnt="24" custScaleX="141971" custScaleY="134871">
        <dgm:presLayoutVars>
          <dgm:chPref val="3"/>
        </dgm:presLayoutVars>
      </dgm:prSet>
      <dgm:spPr/>
    </dgm:pt>
    <dgm:pt modelId="{4782CBE4-D36A-48A9-B643-E86CDEFF6A3D}" type="pres">
      <dgm:prSet presAssocID="{17D6651D-8FAF-464F-B12A-75B17D35E8F0}" presName="rootConnector" presStyleLbl="node3" presStyleIdx="13" presStyleCnt="24"/>
      <dgm:spPr/>
    </dgm:pt>
    <dgm:pt modelId="{8239CB34-7CBF-4746-A765-7ABF30BEA802}" type="pres">
      <dgm:prSet presAssocID="{17D6651D-8FAF-464F-B12A-75B17D35E8F0}" presName="hierChild4" presStyleCnt="0"/>
      <dgm:spPr/>
    </dgm:pt>
    <dgm:pt modelId="{CE24C71A-723D-4593-8AC0-AB6AB5638FD0}" type="pres">
      <dgm:prSet presAssocID="{17D6651D-8FAF-464F-B12A-75B17D35E8F0}" presName="hierChild5" presStyleCnt="0"/>
      <dgm:spPr/>
    </dgm:pt>
    <dgm:pt modelId="{92C28AD5-EA18-4C8F-B5B7-4EA1EAC5C4D5}" type="pres">
      <dgm:prSet presAssocID="{A9A13C3B-8DA7-4DA4-AAA8-87D473AB0637}" presName="Name37" presStyleLbl="parChTrans1D3" presStyleIdx="14" presStyleCnt="24" custSzX="900002" custSzY="468000"/>
      <dgm:spPr/>
    </dgm:pt>
    <dgm:pt modelId="{6A1D3234-94DC-4896-921E-83BB5E39E3E4}" type="pres">
      <dgm:prSet presAssocID="{D60E86BD-C1DC-470E-A8EA-2A4E092859D5}" presName="hierRoot2" presStyleCnt="0">
        <dgm:presLayoutVars>
          <dgm:hierBranch val="init"/>
        </dgm:presLayoutVars>
      </dgm:prSet>
      <dgm:spPr/>
    </dgm:pt>
    <dgm:pt modelId="{AEA49DCB-CC35-4DBA-9F40-EAA669DFC9B2}" type="pres">
      <dgm:prSet presAssocID="{D60E86BD-C1DC-470E-A8EA-2A4E092859D5}" presName="rootComposite" presStyleCnt="0"/>
      <dgm:spPr/>
    </dgm:pt>
    <dgm:pt modelId="{23E871BD-1DF1-4DA8-8FB0-87471E0210D0}" type="pres">
      <dgm:prSet presAssocID="{D60E86BD-C1DC-470E-A8EA-2A4E092859D5}" presName="rootText" presStyleLbl="node3" presStyleIdx="14" presStyleCnt="24" custScaleX="141971" custScaleY="134871">
        <dgm:presLayoutVars>
          <dgm:chPref val="3"/>
        </dgm:presLayoutVars>
      </dgm:prSet>
      <dgm:spPr/>
    </dgm:pt>
    <dgm:pt modelId="{9C5357CB-A7C7-4232-86E5-6D38E8FAE5DA}" type="pres">
      <dgm:prSet presAssocID="{D60E86BD-C1DC-470E-A8EA-2A4E092859D5}" presName="rootConnector" presStyleLbl="node3" presStyleIdx="14" presStyleCnt="24"/>
      <dgm:spPr/>
    </dgm:pt>
    <dgm:pt modelId="{3BAC7A6B-DCF4-478A-AD49-E558AAE1FD8C}" type="pres">
      <dgm:prSet presAssocID="{D60E86BD-C1DC-470E-A8EA-2A4E092859D5}" presName="hierChild4" presStyleCnt="0"/>
      <dgm:spPr/>
    </dgm:pt>
    <dgm:pt modelId="{AE139EFC-D7E8-4F6A-BA38-44AD1ECBC77D}" type="pres">
      <dgm:prSet presAssocID="{D60E86BD-C1DC-470E-A8EA-2A4E092859D5}" presName="hierChild5" presStyleCnt="0"/>
      <dgm:spPr/>
    </dgm:pt>
    <dgm:pt modelId="{607CB943-EE04-48E6-B6F8-D356FCE8ECD4}" type="pres">
      <dgm:prSet presAssocID="{891BE327-C707-4D02-9AB2-D41984E14141}" presName="hierChild5" presStyleCnt="0"/>
      <dgm:spPr/>
    </dgm:pt>
    <dgm:pt modelId="{252905ED-F62F-4234-9007-9BA19F23ABBB}" type="pres">
      <dgm:prSet presAssocID="{81FF1A69-4BA3-465A-B3A0-CE08FA3F4E15}" presName="Name37" presStyleLbl="parChTrans1D2" presStyleIdx="4" presStyleCnt="5" custSzX="900000" custSzY="468000"/>
      <dgm:spPr/>
    </dgm:pt>
    <dgm:pt modelId="{A21F8FAE-B5A5-4A2D-B912-C428CBD7C3EF}" type="pres">
      <dgm:prSet presAssocID="{18C98475-15FD-44C0-9AE2-73AA5F61E2C0}" presName="hierRoot2" presStyleCnt="0">
        <dgm:presLayoutVars>
          <dgm:hierBranch val="init"/>
        </dgm:presLayoutVars>
      </dgm:prSet>
      <dgm:spPr/>
    </dgm:pt>
    <dgm:pt modelId="{3CD28863-4E91-4601-9330-C5D397F042FD}" type="pres">
      <dgm:prSet presAssocID="{18C98475-15FD-44C0-9AE2-73AA5F61E2C0}" presName="rootComposite" presStyleCnt="0"/>
      <dgm:spPr/>
    </dgm:pt>
    <dgm:pt modelId="{EB7B2329-C5F1-40AA-A048-5ADC86B5D992}" type="pres">
      <dgm:prSet presAssocID="{18C98475-15FD-44C0-9AE2-73AA5F61E2C0}" presName="rootText" presStyleLbl="node2" presStyleIdx="4" presStyleCnt="5" custScaleX="271517" custScaleY="297759">
        <dgm:presLayoutVars>
          <dgm:chPref val="3"/>
        </dgm:presLayoutVars>
      </dgm:prSet>
      <dgm:spPr/>
    </dgm:pt>
    <dgm:pt modelId="{338B5FF0-1D78-4F5B-A637-27CBEE402A8B}" type="pres">
      <dgm:prSet presAssocID="{18C98475-15FD-44C0-9AE2-73AA5F61E2C0}" presName="rootConnector" presStyleLbl="node2" presStyleIdx="4" presStyleCnt="5"/>
      <dgm:spPr/>
    </dgm:pt>
    <dgm:pt modelId="{F60A987F-E632-47B9-8640-961ACB7383AB}" type="pres">
      <dgm:prSet presAssocID="{18C98475-15FD-44C0-9AE2-73AA5F61E2C0}" presName="hierChild4" presStyleCnt="0"/>
      <dgm:spPr/>
    </dgm:pt>
    <dgm:pt modelId="{20A5985D-FC63-4497-81E9-398F97141380}" type="pres">
      <dgm:prSet presAssocID="{373491D3-B3A4-4AF9-A025-7DA7EF99DE96}" presName="Name37" presStyleLbl="parChTrans1D3" presStyleIdx="15" presStyleCnt="24" custSzX="900003" custSzY="468002"/>
      <dgm:spPr/>
    </dgm:pt>
    <dgm:pt modelId="{A15ADC33-4006-45D7-ABB8-EF1B4600793B}" type="pres">
      <dgm:prSet presAssocID="{B1AB7C44-1AFE-4722-AA70-BB6A94219FE7}" presName="hierRoot2" presStyleCnt="0">
        <dgm:presLayoutVars>
          <dgm:hierBranch val="init"/>
        </dgm:presLayoutVars>
      </dgm:prSet>
      <dgm:spPr/>
    </dgm:pt>
    <dgm:pt modelId="{D02B108F-D4C5-4A62-9921-9DC16594E90E}" type="pres">
      <dgm:prSet presAssocID="{B1AB7C44-1AFE-4722-AA70-BB6A94219FE7}" presName="rootComposite" presStyleCnt="0"/>
      <dgm:spPr/>
    </dgm:pt>
    <dgm:pt modelId="{E8767809-65EF-491A-8DE7-BB9DD18BFE57}" type="pres">
      <dgm:prSet presAssocID="{B1AB7C44-1AFE-4722-AA70-BB6A94219FE7}" presName="rootText" presStyleLbl="node3" presStyleIdx="15" presStyleCnt="24" custScaleX="141971" custScaleY="134871">
        <dgm:presLayoutVars>
          <dgm:chPref val="3"/>
        </dgm:presLayoutVars>
      </dgm:prSet>
      <dgm:spPr/>
    </dgm:pt>
    <dgm:pt modelId="{1017C7BE-6C85-4EBD-BF8E-F230C2EB59E8}" type="pres">
      <dgm:prSet presAssocID="{B1AB7C44-1AFE-4722-AA70-BB6A94219FE7}" presName="rootConnector" presStyleLbl="node3" presStyleIdx="15" presStyleCnt="24"/>
      <dgm:spPr/>
    </dgm:pt>
    <dgm:pt modelId="{2477822E-DC16-4076-BCF9-426112313862}" type="pres">
      <dgm:prSet presAssocID="{B1AB7C44-1AFE-4722-AA70-BB6A94219FE7}" presName="hierChild4" presStyleCnt="0"/>
      <dgm:spPr/>
    </dgm:pt>
    <dgm:pt modelId="{40E62C3C-5725-4661-B501-BD7853012272}" type="pres">
      <dgm:prSet presAssocID="{B1AB7C44-1AFE-4722-AA70-BB6A94219FE7}" presName="hierChild5" presStyleCnt="0"/>
      <dgm:spPr/>
    </dgm:pt>
    <dgm:pt modelId="{267A1C8F-2537-4CC0-BC45-B1047253BACD}" type="pres">
      <dgm:prSet presAssocID="{2AFDDB8D-777F-4D46-8A65-1524CA35F61E}" presName="Name37" presStyleLbl="parChTrans1D3" presStyleIdx="16" presStyleCnt="24" custSzX="900003" custSzY="468000"/>
      <dgm:spPr/>
    </dgm:pt>
    <dgm:pt modelId="{3B6E0C94-26AA-4B88-9E01-700BA0CECF3E}" type="pres">
      <dgm:prSet presAssocID="{19B2A7A5-80F5-4F8D-BB68-E38D92B0181F}" presName="hierRoot2" presStyleCnt="0">
        <dgm:presLayoutVars>
          <dgm:hierBranch val="init"/>
        </dgm:presLayoutVars>
      </dgm:prSet>
      <dgm:spPr/>
    </dgm:pt>
    <dgm:pt modelId="{9D9EB386-AAE4-44E1-8E95-49440410520C}" type="pres">
      <dgm:prSet presAssocID="{19B2A7A5-80F5-4F8D-BB68-E38D92B0181F}" presName="rootComposite" presStyleCnt="0"/>
      <dgm:spPr/>
    </dgm:pt>
    <dgm:pt modelId="{F049CF80-56DA-4D1C-AF18-47122875AD98}" type="pres">
      <dgm:prSet presAssocID="{19B2A7A5-80F5-4F8D-BB68-E38D92B0181F}" presName="rootText" presStyleLbl="node3" presStyleIdx="16" presStyleCnt="24" custScaleX="141971" custScaleY="134871">
        <dgm:presLayoutVars>
          <dgm:chPref val="3"/>
        </dgm:presLayoutVars>
      </dgm:prSet>
      <dgm:spPr/>
    </dgm:pt>
    <dgm:pt modelId="{D2ACDACE-315D-4D3B-BCD2-81CBAFC5901D}" type="pres">
      <dgm:prSet presAssocID="{19B2A7A5-80F5-4F8D-BB68-E38D92B0181F}" presName="rootConnector" presStyleLbl="node3" presStyleIdx="16" presStyleCnt="24"/>
      <dgm:spPr/>
    </dgm:pt>
    <dgm:pt modelId="{CECFC68D-E113-48B7-AB7D-AB5D8412DF7D}" type="pres">
      <dgm:prSet presAssocID="{19B2A7A5-80F5-4F8D-BB68-E38D92B0181F}" presName="hierChild4" presStyleCnt="0"/>
      <dgm:spPr/>
    </dgm:pt>
    <dgm:pt modelId="{A4A721D8-BADE-430F-80C6-79E8C03A9AB2}" type="pres">
      <dgm:prSet presAssocID="{19B2A7A5-80F5-4F8D-BB68-E38D92B0181F}" presName="hierChild5" presStyleCnt="0"/>
      <dgm:spPr/>
    </dgm:pt>
    <dgm:pt modelId="{A0CCBE98-EB31-4EFB-93FB-828D23838D08}" type="pres">
      <dgm:prSet presAssocID="{8B8C7773-BB81-494E-8FC9-505A3CE8BB16}" presName="Name37" presStyleLbl="parChTrans1D3" presStyleIdx="17" presStyleCnt="24" custSzX="900003" custSzY="468000"/>
      <dgm:spPr/>
    </dgm:pt>
    <dgm:pt modelId="{73601ECF-3837-4EAE-AC8B-3631F4C13FFD}" type="pres">
      <dgm:prSet presAssocID="{E74EF6E7-442D-42A7-8BC9-1C994F612219}" presName="hierRoot2" presStyleCnt="0">
        <dgm:presLayoutVars>
          <dgm:hierBranch val="init"/>
        </dgm:presLayoutVars>
      </dgm:prSet>
      <dgm:spPr/>
    </dgm:pt>
    <dgm:pt modelId="{F29DB25A-6149-4AF4-ACE3-E9D57A897594}" type="pres">
      <dgm:prSet presAssocID="{E74EF6E7-442D-42A7-8BC9-1C994F612219}" presName="rootComposite" presStyleCnt="0"/>
      <dgm:spPr/>
    </dgm:pt>
    <dgm:pt modelId="{70292D76-0E53-4B3E-A129-E600BF2276F2}" type="pres">
      <dgm:prSet presAssocID="{E74EF6E7-442D-42A7-8BC9-1C994F612219}" presName="rootText" presStyleLbl="node3" presStyleIdx="17" presStyleCnt="24" custScaleX="141971" custScaleY="134871">
        <dgm:presLayoutVars>
          <dgm:chPref val="3"/>
        </dgm:presLayoutVars>
      </dgm:prSet>
      <dgm:spPr/>
    </dgm:pt>
    <dgm:pt modelId="{45EDBC32-BF3C-4894-871F-C60DB360FEF0}" type="pres">
      <dgm:prSet presAssocID="{E74EF6E7-442D-42A7-8BC9-1C994F612219}" presName="rootConnector" presStyleLbl="node3" presStyleIdx="17" presStyleCnt="24"/>
      <dgm:spPr/>
    </dgm:pt>
    <dgm:pt modelId="{F5B85E27-E9CF-46B1-BB93-B0F1B77B1365}" type="pres">
      <dgm:prSet presAssocID="{E74EF6E7-442D-42A7-8BC9-1C994F612219}" presName="hierChild4" presStyleCnt="0"/>
      <dgm:spPr/>
    </dgm:pt>
    <dgm:pt modelId="{C8B3AB23-3AC8-4FEB-BA65-6769D566445F}" type="pres">
      <dgm:prSet presAssocID="{E74EF6E7-442D-42A7-8BC9-1C994F612219}" presName="hierChild5" presStyleCnt="0"/>
      <dgm:spPr/>
    </dgm:pt>
    <dgm:pt modelId="{1E9B8154-94A4-4E7B-BEC3-0E7FA1FB29FF}" type="pres">
      <dgm:prSet presAssocID="{299DB78D-52CC-4FE0-BA34-49BCFF9946EF}" presName="Name37" presStyleLbl="parChTrans1D3" presStyleIdx="18" presStyleCnt="24" custSzX="900003" custSzY="468000"/>
      <dgm:spPr/>
    </dgm:pt>
    <dgm:pt modelId="{8674764A-6E14-4A37-AF88-B3F61633DD26}" type="pres">
      <dgm:prSet presAssocID="{C2E8053E-C29A-4FBA-A9FE-92C46ADD8EA9}" presName="hierRoot2" presStyleCnt="0">
        <dgm:presLayoutVars>
          <dgm:hierBranch val="init"/>
        </dgm:presLayoutVars>
      </dgm:prSet>
      <dgm:spPr/>
    </dgm:pt>
    <dgm:pt modelId="{CB1C1BC2-EFF7-4CC3-ABCF-320D84D6CAA1}" type="pres">
      <dgm:prSet presAssocID="{C2E8053E-C29A-4FBA-A9FE-92C46ADD8EA9}" presName="rootComposite" presStyleCnt="0"/>
      <dgm:spPr/>
    </dgm:pt>
    <dgm:pt modelId="{021F651D-F2AC-4604-8DC5-159C6FF155EB}" type="pres">
      <dgm:prSet presAssocID="{C2E8053E-C29A-4FBA-A9FE-92C46ADD8EA9}" presName="rootText" presStyleLbl="node3" presStyleIdx="18" presStyleCnt="24" custScaleX="141971" custScaleY="134871">
        <dgm:presLayoutVars>
          <dgm:chPref val="3"/>
        </dgm:presLayoutVars>
      </dgm:prSet>
      <dgm:spPr/>
    </dgm:pt>
    <dgm:pt modelId="{8A0AAA80-FABF-48C0-BB8D-A4D31A2B2B96}" type="pres">
      <dgm:prSet presAssocID="{C2E8053E-C29A-4FBA-A9FE-92C46ADD8EA9}" presName="rootConnector" presStyleLbl="node3" presStyleIdx="18" presStyleCnt="24"/>
      <dgm:spPr/>
    </dgm:pt>
    <dgm:pt modelId="{BB1E1C90-1482-45CB-8498-30AEB28ECD72}" type="pres">
      <dgm:prSet presAssocID="{C2E8053E-C29A-4FBA-A9FE-92C46ADD8EA9}" presName="hierChild4" presStyleCnt="0"/>
      <dgm:spPr/>
    </dgm:pt>
    <dgm:pt modelId="{35B7A553-1910-4AA2-89C1-D6FF5515E543}" type="pres">
      <dgm:prSet presAssocID="{C2E8053E-C29A-4FBA-A9FE-92C46ADD8EA9}" presName="hierChild5" presStyleCnt="0"/>
      <dgm:spPr/>
    </dgm:pt>
    <dgm:pt modelId="{7BB1684F-6F3B-44A1-91DB-4654BC8EA06C}" type="pres">
      <dgm:prSet presAssocID="{E2B9E87E-102C-441B-9EDF-F0B28D7022C9}" presName="Name37" presStyleLbl="parChTrans1D3" presStyleIdx="19" presStyleCnt="24" custSzX="900003" custSzY="468000"/>
      <dgm:spPr/>
    </dgm:pt>
    <dgm:pt modelId="{6442FFC1-96BC-4F4D-B1BB-3566F30C5E13}" type="pres">
      <dgm:prSet presAssocID="{6864852C-E24A-4BC2-9F76-F47B81344F5C}" presName="hierRoot2" presStyleCnt="0">
        <dgm:presLayoutVars>
          <dgm:hierBranch val="init"/>
        </dgm:presLayoutVars>
      </dgm:prSet>
      <dgm:spPr/>
    </dgm:pt>
    <dgm:pt modelId="{9EE534B0-0B10-4692-9D48-55ADA0AB1D52}" type="pres">
      <dgm:prSet presAssocID="{6864852C-E24A-4BC2-9F76-F47B81344F5C}" presName="rootComposite" presStyleCnt="0"/>
      <dgm:spPr/>
    </dgm:pt>
    <dgm:pt modelId="{28A1D9D7-5D6F-4430-8147-12E0605C0A11}" type="pres">
      <dgm:prSet presAssocID="{6864852C-E24A-4BC2-9F76-F47B81344F5C}" presName="rootText" presStyleLbl="node3" presStyleIdx="19" presStyleCnt="24" custScaleX="141971" custScaleY="134871">
        <dgm:presLayoutVars>
          <dgm:chPref val="3"/>
        </dgm:presLayoutVars>
      </dgm:prSet>
      <dgm:spPr/>
    </dgm:pt>
    <dgm:pt modelId="{083F28D1-31AC-4858-94A7-472014481D04}" type="pres">
      <dgm:prSet presAssocID="{6864852C-E24A-4BC2-9F76-F47B81344F5C}" presName="rootConnector" presStyleLbl="node3" presStyleIdx="19" presStyleCnt="24"/>
      <dgm:spPr/>
    </dgm:pt>
    <dgm:pt modelId="{21E3D2EE-0A50-4979-8D63-1F05A9330D14}" type="pres">
      <dgm:prSet presAssocID="{6864852C-E24A-4BC2-9F76-F47B81344F5C}" presName="hierChild4" presStyleCnt="0"/>
      <dgm:spPr/>
    </dgm:pt>
    <dgm:pt modelId="{D5BEB10F-2FCE-408B-A9D3-64611A50FEF5}" type="pres">
      <dgm:prSet presAssocID="{6864852C-E24A-4BC2-9F76-F47B81344F5C}" presName="hierChild5" presStyleCnt="0"/>
      <dgm:spPr/>
    </dgm:pt>
    <dgm:pt modelId="{60C54C70-3785-4C92-AD99-8FAE8056AB47}" type="pres">
      <dgm:prSet presAssocID="{8A9E24C1-29B9-4615-97E9-31587DB4D643}" presName="Name37" presStyleLbl="parChTrans1D3" presStyleIdx="20" presStyleCnt="24" custSzX="900003" custSzY="468000"/>
      <dgm:spPr/>
    </dgm:pt>
    <dgm:pt modelId="{4662AC15-616A-4811-BF32-284DBE271246}" type="pres">
      <dgm:prSet presAssocID="{BB51281F-2F9A-4A2F-86E9-4AA3E444DCE4}" presName="hierRoot2" presStyleCnt="0">
        <dgm:presLayoutVars>
          <dgm:hierBranch val="init"/>
        </dgm:presLayoutVars>
      </dgm:prSet>
      <dgm:spPr/>
    </dgm:pt>
    <dgm:pt modelId="{9F05C943-2565-437B-92A8-07A727BC964F}" type="pres">
      <dgm:prSet presAssocID="{BB51281F-2F9A-4A2F-86E9-4AA3E444DCE4}" presName="rootComposite" presStyleCnt="0"/>
      <dgm:spPr/>
    </dgm:pt>
    <dgm:pt modelId="{085E196C-B67A-41DE-A134-4C73343F0A60}" type="pres">
      <dgm:prSet presAssocID="{BB51281F-2F9A-4A2F-86E9-4AA3E444DCE4}" presName="rootText" presStyleLbl="node3" presStyleIdx="20" presStyleCnt="24" custScaleX="141971" custScaleY="134871">
        <dgm:presLayoutVars>
          <dgm:chPref val="3"/>
        </dgm:presLayoutVars>
      </dgm:prSet>
      <dgm:spPr/>
    </dgm:pt>
    <dgm:pt modelId="{E42D3A42-38E8-4A0A-94B0-0034B7219BE3}" type="pres">
      <dgm:prSet presAssocID="{BB51281F-2F9A-4A2F-86E9-4AA3E444DCE4}" presName="rootConnector" presStyleLbl="node3" presStyleIdx="20" presStyleCnt="24"/>
      <dgm:spPr/>
    </dgm:pt>
    <dgm:pt modelId="{EE528213-0CB1-407C-9FAF-81342F05B33F}" type="pres">
      <dgm:prSet presAssocID="{BB51281F-2F9A-4A2F-86E9-4AA3E444DCE4}" presName="hierChild4" presStyleCnt="0"/>
      <dgm:spPr/>
    </dgm:pt>
    <dgm:pt modelId="{29AEF65A-B002-4904-A74E-D85F00B1FF5C}" type="pres">
      <dgm:prSet presAssocID="{BB51281F-2F9A-4A2F-86E9-4AA3E444DCE4}" presName="hierChild5" presStyleCnt="0"/>
      <dgm:spPr/>
    </dgm:pt>
    <dgm:pt modelId="{9FBC916C-5B1C-4387-BCB5-F7C830D81AD9}" type="pres">
      <dgm:prSet presAssocID="{B1253ACD-BED7-4CED-A61A-A44683B67B64}" presName="Name37" presStyleLbl="parChTrans1D3" presStyleIdx="21" presStyleCnt="24" custSzX="900003" custSzY="468000"/>
      <dgm:spPr/>
    </dgm:pt>
    <dgm:pt modelId="{DCAF27C0-986C-4606-AA7B-DE895DE98224}" type="pres">
      <dgm:prSet presAssocID="{CE77C383-3939-41A5-AFA3-5B01EA093778}" presName="hierRoot2" presStyleCnt="0">
        <dgm:presLayoutVars>
          <dgm:hierBranch val="init"/>
        </dgm:presLayoutVars>
      </dgm:prSet>
      <dgm:spPr/>
    </dgm:pt>
    <dgm:pt modelId="{80B8B6A7-E8B6-4D3C-8579-AE579C9EF379}" type="pres">
      <dgm:prSet presAssocID="{CE77C383-3939-41A5-AFA3-5B01EA093778}" presName="rootComposite" presStyleCnt="0"/>
      <dgm:spPr/>
    </dgm:pt>
    <dgm:pt modelId="{E57361A3-29D5-442E-814F-FD795C9E5132}" type="pres">
      <dgm:prSet presAssocID="{CE77C383-3939-41A5-AFA3-5B01EA093778}" presName="rootText" presStyleLbl="node3" presStyleIdx="21" presStyleCnt="24" custScaleX="141971" custScaleY="134871">
        <dgm:presLayoutVars>
          <dgm:chPref val="3"/>
        </dgm:presLayoutVars>
      </dgm:prSet>
      <dgm:spPr/>
    </dgm:pt>
    <dgm:pt modelId="{95E8973B-7906-4592-83B0-7FB22B24C851}" type="pres">
      <dgm:prSet presAssocID="{CE77C383-3939-41A5-AFA3-5B01EA093778}" presName="rootConnector" presStyleLbl="node3" presStyleIdx="21" presStyleCnt="24"/>
      <dgm:spPr/>
    </dgm:pt>
    <dgm:pt modelId="{E92B886B-05BF-47BA-B398-E2AB5D73F445}" type="pres">
      <dgm:prSet presAssocID="{CE77C383-3939-41A5-AFA3-5B01EA093778}" presName="hierChild4" presStyleCnt="0"/>
      <dgm:spPr/>
    </dgm:pt>
    <dgm:pt modelId="{931A7E54-D5C1-483E-A7B0-1F72F4EEA2CF}" type="pres">
      <dgm:prSet presAssocID="{CE77C383-3939-41A5-AFA3-5B01EA093778}" presName="hierChild5" presStyleCnt="0"/>
      <dgm:spPr/>
    </dgm:pt>
    <dgm:pt modelId="{42C173DA-635D-4AF6-B42A-AB10FF9BE6C1}" type="pres">
      <dgm:prSet presAssocID="{A6730389-8FFF-42BE-AF4C-52B0D6A6789B}" presName="Name37" presStyleLbl="parChTrans1D3" presStyleIdx="22" presStyleCnt="24" custSzX="900003" custSzY="468000"/>
      <dgm:spPr/>
    </dgm:pt>
    <dgm:pt modelId="{2BA8E397-31DA-411F-BDFB-85F8F145A212}" type="pres">
      <dgm:prSet presAssocID="{5D553DFF-B1AA-4DF0-971B-A6990364F6EE}" presName="hierRoot2" presStyleCnt="0">
        <dgm:presLayoutVars>
          <dgm:hierBranch val="init"/>
        </dgm:presLayoutVars>
      </dgm:prSet>
      <dgm:spPr/>
    </dgm:pt>
    <dgm:pt modelId="{48D1A1CC-FA0B-49CE-AF31-336C9C7D27A5}" type="pres">
      <dgm:prSet presAssocID="{5D553DFF-B1AA-4DF0-971B-A6990364F6EE}" presName="rootComposite" presStyleCnt="0"/>
      <dgm:spPr/>
    </dgm:pt>
    <dgm:pt modelId="{0DAFDF3B-0054-412A-ABF5-89A573991A0C}" type="pres">
      <dgm:prSet presAssocID="{5D553DFF-B1AA-4DF0-971B-A6990364F6EE}" presName="rootText" presStyleLbl="node3" presStyleIdx="22" presStyleCnt="24" custScaleX="141971" custScaleY="134871">
        <dgm:presLayoutVars>
          <dgm:chPref val="3"/>
        </dgm:presLayoutVars>
      </dgm:prSet>
      <dgm:spPr/>
    </dgm:pt>
    <dgm:pt modelId="{D91E617A-000E-4883-B4E7-F8AE049E62B7}" type="pres">
      <dgm:prSet presAssocID="{5D553DFF-B1AA-4DF0-971B-A6990364F6EE}" presName="rootConnector" presStyleLbl="node3" presStyleIdx="22" presStyleCnt="24"/>
      <dgm:spPr/>
    </dgm:pt>
    <dgm:pt modelId="{F141031F-1E2E-4AE8-9BDC-3A72679D9CBB}" type="pres">
      <dgm:prSet presAssocID="{5D553DFF-B1AA-4DF0-971B-A6990364F6EE}" presName="hierChild4" presStyleCnt="0"/>
      <dgm:spPr/>
    </dgm:pt>
    <dgm:pt modelId="{76FABD17-D42A-4968-9CD2-32A26E495416}" type="pres">
      <dgm:prSet presAssocID="{5D553DFF-B1AA-4DF0-971B-A6990364F6EE}" presName="hierChild5" presStyleCnt="0"/>
      <dgm:spPr/>
    </dgm:pt>
    <dgm:pt modelId="{26917A2F-00EB-4F64-98F5-52C3D52C11E7}" type="pres">
      <dgm:prSet presAssocID="{5C75A131-39ED-439C-B411-4F53682F4CAC}" presName="Name37" presStyleLbl="parChTrans1D3" presStyleIdx="23" presStyleCnt="24" custSzX="900003" custSzY="468000"/>
      <dgm:spPr/>
    </dgm:pt>
    <dgm:pt modelId="{3A0A1F48-1802-4F7E-89F8-B5CA21A9812E}" type="pres">
      <dgm:prSet presAssocID="{885CDA51-5FE8-44C9-B6E3-12E2B1E6E053}" presName="hierRoot2" presStyleCnt="0">
        <dgm:presLayoutVars>
          <dgm:hierBranch val="init"/>
        </dgm:presLayoutVars>
      </dgm:prSet>
      <dgm:spPr/>
    </dgm:pt>
    <dgm:pt modelId="{7EBF4054-4F6F-4F7B-B945-17B76251D4BC}" type="pres">
      <dgm:prSet presAssocID="{885CDA51-5FE8-44C9-B6E3-12E2B1E6E053}" presName="rootComposite" presStyleCnt="0"/>
      <dgm:spPr/>
    </dgm:pt>
    <dgm:pt modelId="{AE991744-FB58-4E97-B13B-B6F79E69D0EA}" type="pres">
      <dgm:prSet presAssocID="{885CDA51-5FE8-44C9-B6E3-12E2B1E6E053}" presName="rootText" presStyleLbl="node3" presStyleIdx="23" presStyleCnt="24" custScaleX="141971" custScaleY="134871">
        <dgm:presLayoutVars>
          <dgm:chPref val="3"/>
        </dgm:presLayoutVars>
      </dgm:prSet>
      <dgm:spPr/>
    </dgm:pt>
    <dgm:pt modelId="{C49155DF-D023-49F2-BBBC-7EDA0829B78C}" type="pres">
      <dgm:prSet presAssocID="{885CDA51-5FE8-44C9-B6E3-12E2B1E6E053}" presName="rootConnector" presStyleLbl="node3" presStyleIdx="23" presStyleCnt="24"/>
      <dgm:spPr/>
    </dgm:pt>
    <dgm:pt modelId="{FAF83A17-5065-46DF-82DE-FC87AB165A41}" type="pres">
      <dgm:prSet presAssocID="{885CDA51-5FE8-44C9-B6E3-12E2B1E6E053}" presName="hierChild4" presStyleCnt="0"/>
      <dgm:spPr/>
    </dgm:pt>
    <dgm:pt modelId="{9C9E3D0A-8791-430A-AE9C-F7EF41AE6B28}" type="pres">
      <dgm:prSet presAssocID="{885CDA51-5FE8-44C9-B6E3-12E2B1E6E053}" presName="hierChild5" presStyleCnt="0"/>
      <dgm:spPr/>
    </dgm:pt>
    <dgm:pt modelId="{B452EFA8-9B00-434F-8512-0311151028E6}" type="pres">
      <dgm:prSet presAssocID="{18C98475-15FD-44C0-9AE2-73AA5F61E2C0}" presName="hierChild5" presStyleCnt="0"/>
      <dgm:spPr/>
    </dgm:pt>
    <dgm:pt modelId="{9A77C682-0962-4AB4-BC8E-99409AF746C8}" type="pres">
      <dgm:prSet presAssocID="{A726513D-9FC4-4FFF-B10A-81830D10AFA6}" presName="hierChild3" presStyleCnt="0"/>
      <dgm:spPr/>
    </dgm:pt>
  </dgm:ptLst>
  <dgm:cxnLst>
    <dgm:cxn modelId="{D8DC0302-F628-4E43-A8D6-71CBA39C91F4}" type="presOf" srcId="{C95CB300-7C41-46EB-AC52-2FFEA81611F9}" destId="{9C5D6ABB-485C-446A-8E40-BBE8AEE93724}" srcOrd="0" destOrd="0" presId="urn:microsoft.com/office/officeart/2005/8/layout/orgChart1"/>
    <dgm:cxn modelId="{C1E71D05-226C-43D3-AF44-6F05F08CE2C3}" type="presOf" srcId="{BA582CBB-0C5E-4989-8286-FC0CE4BB44BE}" destId="{D21B59BD-3D7D-4377-AC9F-420992049D96}" srcOrd="1" destOrd="0" presId="urn:microsoft.com/office/officeart/2005/8/layout/orgChart1"/>
    <dgm:cxn modelId="{D43ED508-0F66-4D2C-982F-C5224780E703}" type="presOf" srcId="{BB51281F-2F9A-4A2F-86E9-4AA3E444DCE4}" destId="{085E196C-B67A-41DE-A134-4C73343F0A60}" srcOrd="0" destOrd="0" presId="urn:microsoft.com/office/officeart/2005/8/layout/orgChart1"/>
    <dgm:cxn modelId="{D104190C-4BF9-4B94-8046-70EFE9CB7684}" type="presOf" srcId="{BFD85E2D-7EC2-4A37-80DA-3B1D97423541}" destId="{D80A7797-9BF5-4227-A68A-4678E22DFD25}" srcOrd="0" destOrd="0" presId="urn:microsoft.com/office/officeart/2005/8/layout/orgChart1"/>
    <dgm:cxn modelId="{4227740D-DD19-432D-AA7F-30A548624E31}" type="presOf" srcId="{146956B1-8F08-48B1-80CF-EE6F804FDF80}" destId="{8B20DDCC-6827-44F1-B4B4-DDCB7B874C3B}" srcOrd="0" destOrd="0" presId="urn:microsoft.com/office/officeart/2005/8/layout/orgChart1"/>
    <dgm:cxn modelId="{F7039F10-31DB-47A4-81F2-A8E6AC2FB5EC}" type="presOf" srcId="{A90AEFCC-E120-453B-A1BB-299C54376671}" destId="{7B54ABB9-5E45-46A6-B914-F6202A8362A3}" srcOrd="0" destOrd="0" presId="urn:microsoft.com/office/officeart/2005/8/layout/orgChart1"/>
    <dgm:cxn modelId="{E3E00D13-C309-4AE1-A91F-25F2FF11BE8E}" type="presOf" srcId="{7CD71AEA-3A07-4AE7-A51B-3EA37D72B53B}" destId="{D4022DC2-2A35-4622-8170-C2B9A7747F9D}" srcOrd="0" destOrd="0" presId="urn:microsoft.com/office/officeart/2005/8/layout/orgChart1"/>
    <dgm:cxn modelId="{AD416813-46A3-43BC-A9D5-8DB7AF740804}" srcId="{18C98475-15FD-44C0-9AE2-73AA5F61E2C0}" destId="{6864852C-E24A-4BC2-9F76-F47B81344F5C}" srcOrd="4" destOrd="0" parTransId="{E2B9E87E-102C-441B-9EDF-F0B28D7022C9}" sibTransId="{128A53F8-0450-4606-8881-B2C989ADA859}"/>
    <dgm:cxn modelId="{DA8C7D19-6E9C-4C0E-9913-B55E460F28BB}" type="presOf" srcId="{071EEDDA-4A40-4D0C-8F14-F4AC5F4FF3EA}" destId="{0870DA38-6D72-4A30-992B-4451FB106F10}" srcOrd="0" destOrd="0" presId="urn:microsoft.com/office/officeart/2005/8/layout/orgChart1"/>
    <dgm:cxn modelId="{014E481D-9378-43A5-88DC-0EC240773999}" type="presOf" srcId="{2AFDDB8D-777F-4D46-8A65-1524CA35F61E}" destId="{267A1C8F-2537-4CC0-BC45-B1047253BACD}" srcOrd="0" destOrd="0" presId="urn:microsoft.com/office/officeart/2005/8/layout/orgChart1"/>
    <dgm:cxn modelId="{FE8D671F-90FE-4473-8DD5-DDB276FACC73}" type="presOf" srcId="{028E15D7-4FB4-4FE8-81A9-69C30A7F9AA7}" destId="{425F82C7-F21E-4891-B3EC-9C550FD8DF0A}" srcOrd="0" destOrd="0" presId="urn:microsoft.com/office/officeart/2005/8/layout/orgChart1"/>
    <dgm:cxn modelId="{FFAB6420-4C36-41C9-B4C8-12E1686CC673}" type="presOf" srcId="{A9A13C3B-8DA7-4DA4-AAA8-87D473AB0637}" destId="{92C28AD5-EA18-4C8F-B5B7-4EA1EAC5C4D5}" srcOrd="0" destOrd="0" presId="urn:microsoft.com/office/officeart/2005/8/layout/orgChart1"/>
    <dgm:cxn modelId="{E1B8BB20-2BDF-43EE-8225-8A73328021E7}" srcId="{A726513D-9FC4-4FFF-B10A-81830D10AFA6}" destId="{A90AEFCC-E120-453B-A1BB-299C54376671}" srcOrd="1" destOrd="0" parTransId="{B2978559-229C-40D1-87AD-4E59FE4F76BF}" sibTransId="{4C9B2EE9-0171-4C31-A4F2-03447D1C0A4E}"/>
    <dgm:cxn modelId="{8AD44924-19BA-4431-BB02-8F66592C1204}" type="presOf" srcId="{6864852C-E24A-4BC2-9F76-F47B81344F5C}" destId="{083F28D1-31AC-4858-94A7-472014481D04}" srcOrd="1" destOrd="0" presId="urn:microsoft.com/office/officeart/2005/8/layout/orgChart1"/>
    <dgm:cxn modelId="{FC418C24-F77A-441F-9C7E-0B546E3D1F76}" type="presOf" srcId="{42FA4581-DDDE-4302-8C87-C0694DE5213B}" destId="{A2C8BC46-8BAA-4B4C-AA40-D461CBBCEDE3}" srcOrd="0" destOrd="0" presId="urn:microsoft.com/office/officeart/2005/8/layout/orgChart1"/>
    <dgm:cxn modelId="{6A76C825-F168-4BD5-8181-CD18550A2833}" type="presOf" srcId="{FB81EC92-5D79-4B61-9FF1-BE9CD9E6D5E8}" destId="{E4470251-10FB-4327-AE27-D5FADF9ADF36}" srcOrd="0" destOrd="0" presId="urn:microsoft.com/office/officeart/2005/8/layout/orgChart1"/>
    <dgm:cxn modelId="{59276529-469F-4D5B-BD3D-F07335FF2323}" srcId="{891BE327-C707-4D02-9AB2-D41984E14141}" destId="{3FE63DD6-161C-46BE-9333-32664735BB33}" srcOrd="2" destOrd="0" parTransId="{E06A3629-1FC4-4CC4-8260-39E65EEA61A7}" sibTransId="{F6300FA9-5033-48B7-9C03-01DA74B976AF}"/>
    <dgm:cxn modelId="{30E69E2C-167F-412E-AD48-F00CCD46EC97}" type="presOf" srcId="{C2E8053E-C29A-4FBA-A9FE-92C46ADD8EA9}" destId="{8A0AAA80-FABF-48C0-BB8D-A4D31A2B2B96}" srcOrd="1" destOrd="0" presId="urn:microsoft.com/office/officeart/2005/8/layout/orgChart1"/>
    <dgm:cxn modelId="{9912FA2C-2F43-45DE-91AC-3592EA62ADE4}" srcId="{891BE327-C707-4D02-9AB2-D41984E14141}" destId="{17D6651D-8FAF-464F-B12A-75B17D35E8F0}" srcOrd="4" destOrd="0" parTransId="{6AB9BFB4-C229-4EB4-BA6C-4CF408116778}" sibTransId="{91A6B7A0-E965-4C39-8E43-56CECE058791}"/>
    <dgm:cxn modelId="{FD747D32-C5AD-4B5C-9548-316362867243}" type="presOf" srcId="{CAF74E33-121F-4CE8-89EA-75DD7B57C84F}" destId="{1935B726-6A45-4EAF-A602-21D4C2BB0486}" srcOrd="0" destOrd="0" presId="urn:microsoft.com/office/officeart/2005/8/layout/orgChart1"/>
    <dgm:cxn modelId="{F1BCF434-E1D2-46BC-9284-9AB2C5BF4507}" srcId="{A90AEFCC-E120-453B-A1BB-299C54376671}" destId="{1FDDAD0B-2AE8-426D-90E1-436640ADBE24}" srcOrd="1" destOrd="0" parTransId="{CAF74E33-121F-4CE8-89EA-75DD7B57C84F}" sibTransId="{036A78E1-E660-45CE-AF75-41378722A0AE}"/>
    <dgm:cxn modelId="{D77FDF35-85F2-4ABC-9229-7CE53FF42CE1}" type="presOf" srcId="{D60E86BD-C1DC-470E-A8EA-2A4E092859D5}" destId="{9C5357CB-A7C7-4232-86E5-6D38E8FAE5DA}" srcOrd="1" destOrd="0" presId="urn:microsoft.com/office/officeart/2005/8/layout/orgChart1"/>
    <dgm:cxn modelId="{55BE2437-7556-41B9-8865-A65EA7DEC477}" type="presOf" srcId="{CE77C383-3939-41A5-AFA3-5B01EA093778}" destId="{95E8973B-7906-4592-83B0-7FB22B24C851}" srcOrd="1" destOrd="0" presId="urn:microsoft.com/office/officeart/2005/8/layout/orgChart1"/>
    <dgm:cxn modelId="{9F72CE38-A13D-4716-BC52-414D87FBDA0F}" type="presOf" srcId="{81FF1A69-4BA3-465A-B3A0-CE08FA3F4E15}" destId="{252905ED-F62F-4234-9007-9BA19F23ABBB}" srcOrd="0" destOrd="0" presId="urn:microsoft.com/office/officeart/2005/8/layout/orgChart1"/>
    <dgm:cxn modelId="{ED2B7A3A-B385-41FF-B5D9-2824210B51F5}" type="presOf" srcId="{E06A3629-1FC4-4CC4-8260-39E65EEA61A7}" destId="{B775E205-4034-490D-B871-3692E920F62D}" srcOrd="0" destOrd="0" presId="urn:microsoft.com/office/officeart/2005/8/layout/orgChart1"/>
    <dgm:cxn modelId="{2FB6853A-6AF2-49EF-BD0E-FA99332A9769}" type="presOf" srcId="{19B2A7A5-80F5-4F8D-BB68-E38D92B0181F}" destId="{F049CF80-56DA-4D1C-AF18-47122875AD98}" srcOrd="0" destOrd="0" presId="urn:microsoft.com/office/officeart/2005/8/layout/orgChart1"/>
    <dgm:cxn modelId="{B068173B-3419-4E09-B941-263E54AAC024}" srcId="{A726513D-9FC4-4FFF-B10A-81830D10AFA6}" destId="{12F3824F-1F7B-405E-9FCA-88380B122AF9}" srcOrd="2" destOrd="0" parTransId="{01887378-E0A2-41BB-812B-4B1A9FA988DA}" sibTransId="{D50C569C-D6CA-498F-83D2-3DCE47B5F9DC}"/>
    <dgm:cxn modelId="{26D4923C-A997-409C-A91A-2F8D16AD24A6}" type="presOf" srcId="{3FE63DD6-161C-46BE-9333-32664735BB33}" destId="{EAACF031-2622-4DCC-A48F-CD4149F3D2A8}" srcOrd="0" destOrd="0" presId="urn:microsoft.com/office/officeart/2005/8/layout/orgChart1"/>
    <dgm:cxn modelId="{B7591A3D-FBEF-4210-87EA-9106D887AD75}" type="presOf" srcId="{B1AB7C44-1AFE-4722-AA70-BB6A94219FE7}" destId="{E8767809-65EF-491A-8DE7-BB9DD18BFE57}" srcOrd="0" destOrd="0" presId="urn:microsoft.com/office/officeart/2005/8/layout/orgChart1"/>
    <dgm:cxn modelId="{8FF9D840-890D-4B5B-B6AD-622B06DDA42F}" type="presOf" srcId="{B6DC7B9E-E7AB-4AD8-B134-552ECA56D21D}" destId="{2FD27CDF-2543-4DA6-B9C6-E47AB994724F}" srcOrd="0" destOrd="0" presId="urn:microsoft.com/office/officeart/2005/8/layout/orgChart1"/>
    <dgm:cxn modelId="{193EA75C-FFF5-40E4-AF4D-FA1E8D5DB6E6}" type="presOf" srcId="{941E747A-EB7E-4D69-88B2-96CFAF79B76D}" destId="{92CC9ADB-A33A-4870-BB5C-B10C93603F35}" srcOrd="0" destOrd="0" presId="urn:microsoft.com/office/officeart/2005/8/layout/orgChart1"/>
    <dgm:cxn modelId="{7DA7E65E-9F2D-464F-A633-BCF641662F5A}" type="presOf" srcId="{72713138-E939-4C6E-8DB0-B04E64D39387}" destId="{D565EA3C-568C-4A15-9491-05F6AAFBFC11}" srcOrd="0" destOrd="0" presId="urn:microsoft.com/office/officeart/2005/8/layout/orgChart1"/>
    <dgm:cxn modelId="{593ED060-FBA2-466E-B62C-3F63885DD723}" type="presOf" srcId="{66538830-0475-4308-B9B4-F1E1D1179BA4}" destId="{93DAB785-71BE-4AF6-8FDC-7DB3421E95BF}" srcOrd="1" destOrd="0" presId="urn:microsoft.com/office/officeart/2005/8/layout/orgChart1"/>
    <dgm:cxn modelId="{A937C864-ABB1-4EB1-BB8D-B480EAD48F10}" srcId="{12F3824F-1F7B-405E-9FCA-88380B122AF9}" destId="{BA582CBB-0C5E-4989-8286-FC0CE4BB44BE}" srcOrd="0" destOrd="0" parTransId="{B6DC7B9E-E7AB-4AD8-B134-552ECA56D21D}" sibTransId="{A43F6897-896E-4DA3-A884-34B0B9D1B9CE}"/>
    <dgm:cxn modelId="{7EDD4165-879E-4CE6-8822-DA7E4A611207}" type="presOf" srcId="{87304ED6-CFD5-4A55-8AC9-DB4EB3DF3ECA}" destId="{D764A509-454F-4817-A665-D7B8EFC3568B}" srcOrd="0" destOrd="0" presId="urn:microsoft.com/office/officeart/2005/8/layout/orgChart1"/>
    <dgm:cxn modelId="{0B380666-B878-4B8E-956A-9EFFB8731ED0}" srcId="{941E747A-EB7E-4D69-88B2-96CFAF79B76D}" destId="{66538830-0475-4308-B9B4-F1E1D1179BA4}" srcOrd="0" destOrd="0" parTransId="{72713138-E939-4C6E-8DB0-B04E64D39387}" sibTransId="{9D7E530A-939D-4C42-A161-B30C67D758AE}"/>
    <dgm:cxn modelId="{3F8A1446-C143-42E9-8AD3-F2EF0424D9F3}" type="presOf" srcId="{6AB9BFB4-C229-4EB4-BA6C-4CF408116778}" destId="{94EF6F0F-6DD4-49A7-9544-D49CBD38B298}" srcOrd="0" destOrd="0" presId="urn:microsoft.com/office/officeart/2005/8/layout/orgChart1"/>
    <dgm:cxn modelId="{94D44666-95BA-48BA-A432-6272E0427427}" srcId="{A90AEFCC-E120-453B-A1BB-299C54376671}" destId="{80E00CF2-91D1-4FF8-85FF-967A66A34DE5}" srcOrd="2" destOrd="0" parTransId="{071EEDDA-4A40-4D0C-8F14-F4AC5F4FF3EA}" sibTransId="{E55D50E2-C50D-4342-8330-251242935B11}"/>
    <dgm:cxn modelId="{9F405067-5BB9-41E4-90E9-5EC3F41BE665}" srcId="{18C98475-15FD-44C0-9AE2-73AA5F61E2C0}" destId="{E74EF6E7-442D-42A7-8BC9-1C994F612219}" srcOrd="2" destOrd="0" parTransId="{8B8C7773-BB81-494E-8FC9-505A3CE8BB16}" sibTransId="{DAF12F7A-9A02-48AF-992C-C57537697016}"/>
    <dgm:cxn modelId="{76D43548-A24F-4967-A117-89185D277D9E}" type="presOf" srcId="{01887378-E0A2-41BB-812B-4B1A9FA988DA}" destId="{869ACEDA-928E-4F4B-A401-3E7C98CCD646}" srcOrd="0" destOrd="0" presId="urn:microsoft.com/office/officeart/2005/8/layout/orgChart1"/>
    <dgm:cxn modelId="{BEBD784A-F3D6-46F5-99A9-C5A7E078D513}" srcId="{891BE327-C707-4D02-9AB2-D41984E14141}" destId="{4CCA9ED5-5640-4E2F-B9F0-86BD8B73E616}" srcOrd="1" destOrd="0" parTransId="{691CCF0C-95EA-455B-84E8-EF915A8A88E9}" sibTransId="{6EEC73D4-7A0F-441F-8444-667CAD6A5F9D}"/>
    <dgm:cxn modelId="{FA3C994A-FA56-48BC-A864-F24EE3331416}" type="presOf" srcId="{18C98475-15FD-44C0-9AE2-73AA5F61E2C0}" destId="{338B5FF0-1D78-4F5B-A637-27CBEE402A8B}" srcOrd="1" destOrd="0" presId="urn:microsoft.com/office/officeart/2005/8/layout/orgChart1"/>
    <dgm:cxn modelId="{2080F94A-3C67-4D65-A6C1-0D62F42F894D}" type="presOf" srcId="{891BE327-C707-4D02-9AB2-D41984E14141}" destId="{55F5F11D-6A79-4D2F-B7DC-6CFD04714C2A}" srcOrd="0" destOrd="0" presId="urn:microsoft.com/office/officeart/2005/8/layout/orgChart1"/>
    <dgm:cxn modelId="{7950C14B-EA28-40A7-A222-A72756BBC7E7}" srcId="{18C98475-15FD-44C0-9AE2-73AA5F61E2C0}" destId="{B1AB7C44-1AFE-4722-AA70-BB6A94219FE7}" srcOrd="0" destOrd="0" parTransId="{373491D3-B3A4-4AF9-A025-7DA7EF99DE96}" sibTransId="{2185DB9B-AC45-4C32-AD87-B579925528F7}"/>
    <dgm:cxn modelId="{726A534C-78F6-494C-A742-06A5A744571F}" type="presOf" srcId="{885CDA51-5FE8-44C9-B6E3-12E2B1E6E053}" destId="{AE991744-FB58-4E97-B13B-B6F79E69D0EA}" srcOrd="0" destOrd="0" presId="urn:microsoft.com/office/officeart/2005/8/layout/orgChart1"/>
    <dgm:cxn modelId="{D3841C6D-9D8F-40DB-876A-879A6BD5640E}" type="presOf" srcId="{373491D3-B3A4-4AF9-A025-7DA7EF99DE96}" destId="{20A5985D-FC63-4497-81E9-398F97141380}" srcOrd="0" destOrd="0" presId="urn:microsoft.com/office/officeart/2005/8/layout/orgChart1"/>
    <dgm:cxn modelId="{5B392951-FADD-44E3-A991-DFAAD20A5876}" type="presOf" srcId="{18C98475-15FD-44C0-9AE2-73AA5F61E2C0}" destId="{EB7B2329-C5F1-40AA-A048-5ADC86B5D992}" srcOrd="0" destOrd="0" presId="urn:microsoft.com/office/officeart/2005/8/layout/orgChart1"/>
    <dgm:cxn modelId="{075B8752-2EB4-4C03-BF77-32603A236383}" type="presOf" srcId="{D60E86BD-C1DC-470E-A8EA-2A4E092859D5}" destId="{23E871BD-1DF1-4DA8-8FB0-87471E0210D0}" srcOrd="0" destOrd="0" presId="urn:microsoft.com/office/officeart/2005/8/layout/orgChart1"/>
    <dgm:cxn modelId="{5875D652-260A-4A04-A900-6BAEC2BD3832}" srcId="{18C98475-15FD-44C0-9AE2-73AA5F61E2C0}" destId="{19B2A7A5-80F5-4F8D-BB68-E38D92B0181F}" srcOrd="1" destOrd="0" parTransId="{2AFDDB8D-777F-4D46-8A65-1524CA35F61E}" sibTransId="{C86E96E9-B8A2-476F-A577-2E894ACF14A2}"/>
    <dgm:cxn modelId="{FD371D53-8B8A-4B2F-95EA-FDAF1C1031FF}" type="presOf" srcId="{028E15D7-4FB4-4FE8-81A9-69C30A7F9AA7}" destId="{8BD44BE9-AC49-426A-86CF-0DAC6AFD2562}" srcOrd="1" destOrd="0" presId="urn:microsoft.com/office/officeart/2005/8/layout/orgChart1"/>
    <dgm:cxn modelId="{E2724A75-D243-40FC-A9DC-B61F193D9D05}" type="presOf" srcId="{B2978559-229C-40D1-87AD-4E59FE4F76BF}" destId="{EFDB7FE1-679E-4BF9-A3B0-DB3718EA1550}" srcOrd="0" destOrd="0" presId="urn:microsoft.com/office/officeart/2005/8/layout/orgChart1"/>
    <dgm:cxn modelId="{849DD17D-5226-4AC6-86B8-0B11FC33B36E}" type="presOf" srcId="{885CDA51-5FE8-44C9-B6E3-12E2B1E6E053}" destId="{C49155DF-D023-49F2-BBBC-7EDA0829B78C}" srcOrd="1" destOrd="0" presId="urn:microsoft.com/office/officeart/2005/8/layout/orgChart1"/>
    <dgm:cxn modelId="{45295B7E-F4F6-48EC-8D42-E6C2BA700113}" type="presOf" srcId="{299DB78D-52CC-4FE0-BA34-49BCFF9946EF}" destId="{1E9B8154-94A4-4E7B-BEC3-0E7FA1FB29FF}" srcOrd="0" destOrd="0" presId="urn:microsoft.com/office/officeart/2005/8/layout/orgChart1"/>
    <dgm:cxn modelId="{0EF43B82-5A1B-41B5-A550-C79D2E82CDB9}" type="presOf" srcId="{BB51281F-2F9A-4A2F-86E9-4AA3E444DCE4}" destId="{E42D3A42-38E8-4A0A-94B0-0034B7219BE3}" srcOrd="1" destOrd="0" presId="urn:microsoft.com/office/officeart/2005/8/layout/orgChart1"/>
    <dgm:cxn modelId="{14037683-D93E-4A6D-8C0A-0A1B4468AD36}" type="presOf" srcId="{1FDDAD0B-2AE8-426D-90E1-436640ADBE24}" destId="{F905F618-E989-43C5-A635-3C1EC5B56F06}" srcOrd="1" destOrd="0" presId="urn:microsoft.com/office/officeart/2005/8/layout/orgChart1"/>
    <dgm:cxn modelId="{C75CBC84-D200-48D2-8A2B-5E5C388C9C4E}" type="presOf" srcId="{4DBC37E9-DD32-4EA7-B0F1-88B275705FCD}" destId="{F0E81F19-C37A-4054-AB3B-D1C9CDA95640}" srcOrd="0" destOrd="0" presId="urn:microsoft.com/office/officeart/2005/8/layout/orgChart1"/>
    <dgm:cxn modelId="{AEADF184-9033-4784-9A27-9A9AB499FCE7}" type="presOf" srcId="{CE77C383-3939-41A5-AFA3-5B01EA093778}" destId="{E57361A3-29D5-442E-814F-FD795C9E5132}" srcOrd="0" destOrd="0" presId="urn:microsoft.com/office/officeart/2005/8/layout/orgChart1"/>
    <dgm:cxn modelId="{C21FE085-2BD3-4898-A778-E3E69A21340E}" type="presOf" srcId="{8A633314-3B62-4FE3-ACAA-0744762AC555}" destId="{682619CA-2543-4444-A385-C828853C7EB3}" srcOrd="1" destOrd="0" presId="urn:microsoft.com/office/officeart/2005/8/layout/orgChart1"/>
    <dgm:cxn modelId="{C2567A86-9C0B-4635-9495-8846A74A305D}" type="presOf" srcId="{80E00CF2-91D1-4FF8-85FF-967A66A34DE5}" destId="{2C7CC09B-D0E9-4C1F-9A9B-0E9E983D26CF}" srcOrd="1" destOrd="0" presId="urn:microsoft.com/office/officeart/2005/8/layout/orgChart1"/>
    <dgm:cxn modelId="{B90EF388-1DB1-471F-AEE0-19B6ADFCAF8C}" srcId="{18C98475-15FD-44C0-9AE2-73AA5F61E2C0}" destId="{885CDA51-5FE8-44C9-B6E3-12E2B1E6E053}" srcOrd="8" destOrd="0" parTransId="{5C75A131-39ED-439C-B411-4F53682F4CAC}" sibTransId="{BF9FEC94-CD44-4C53-AE12-FAD2D5864FB7}"/>
    <dgm:cxn modelId="{A4484E89-E94C-4014-8527-644F3E714CF4}" srcId="{A726513D-9FC4-4FFF-B10A-81830D10AFA6}" destId="{941E747A-EB7E-4D69-88B2-96CFAF79B76D}" srcOrd="0" destOrd="0" parTransId="{FB81EC92-5D79-4B61-9FF1-BE9CD9E6D5E8}" sibTransId="{F3D65E81-B578-45F1-A47C-6D9BC5DD3FE3}"/>
    <dgm:cxn modelId="{EE58A78A-EBC4-4384-9F2C-EAEF2A2A8EE9}" type="presOf" srcId="{38785592-2E23-482A-BE6E-2EFBA92233D9}" destId="{A82F2823-61D5-48DE-9FAF-03CBC2850B82}" srcOrd="0" destOrd="0" presId="urn:microsoft.com/office/officeart/2005/8/layout/orgChart1"/>
    <dgm:cxn modelId="{AD95138B-1DDC-4B88-BD3F-79802CE5485A}" type="presOf" srcId="{E2B9E87E-102C-441B-9EDF-F0B28D7022C9}" destId="{7BB1684F-6F3B-44A1-91DB-4654BC8EA06C}" srcOrd="0" destOrd="0" presId="urn:microsoft.com/office/officeart/2005/8/layout/orgChart1"/>
    <dgm:cxn modelId="{15E1AD8C-A767-4142-8291-A88BF921B064}" srcId="{941E747A-EB7E-4D69-88B2-96CFAF79B76D}" destId="{42FA4581-DDDE-4302-8C87-C0694DE5213B}" srcOrd="2" destOrd="0" parTransId="{BFD85E2D-7EC2-4A37-80DA-3B1D97423541}" sibTransId="{97CE31A6-7799-450A-9553-3DFC6A98B042}"/>
    <dgm:cxn modelId="{C597E98D-FDA1-4647-BD2E-274563F33A2A}" type="presOf" srcId="{8B8C7773-BB81-494E-8FC9-505A3CE8BB16}" destId="{A0CCBE98-EB31-4EFB-93FB-828D23838D08}" srcOrd="0" destOrd="0" presId="urn:microsoft.com/office/officeart/2005/8/layout/orgChart1"/>
    <dgm:cxn modelId="{CB84B993-D408-4F0F-9900-29E8CAC4944F}" srcId="{12F3824F-1F7B-405E-9FCA-88380B122AF9}" destId="{146956B1-8F08-48B1-80CF-EE6F804FDF80}" srcOrd="1" destOrd="0" parTransId="{38785592-2E23-482A-BE6E-2EFBA92233D9}" sibTransId="{372FCFF5-7229-489A-BEE0-349B6D1FC6CF}"/>
    <dgm:cxn modelId="{E0377D95-2786-4D93-908B-548A5B092EC8}" srcId="{891BE327-C707-4D02-9AB2-D41984E14141}" destId="{54DC1A12-05F3-48C1-B1C7-49ED505245BC}" srcOrd="0" destOrd="0" parTransId="{204F8531-B6EE-4E79-8013-305E6DD9F41C}" sibTransId="{4FFB57B6-4AB4-433C-AB3D-34EFAE6A5D9F}"/>
    <dgm:cxn modelId="{1485DD99-11AD-48C4-9DBF-30C907C57546}" srcId="{4A1D5C17-A73E-4493-BFBF-7B6BF975A3EE}" destId="{A726513D-9FC4-4FFF-B10A-81830D10AFA6}" srcOrd="0" destOrd="0" parTransId="{7CF00713-4425-41E3-BC13-C881E9810808}" sibTransId="{9A2F58EB-615B-4774-80DC-016D9D0F2034}"/>
    <dgm:cxn modelId="{9DF97A9A-9829-490B-A086-E3782C5D226B}" type="presOf" srcId="{80E00CF2-91D1-4FF8-85FF-967A66A34DE5}" destId="{0882711F-4285-4D75-942C-7377B66B023E}" srcOrd="0" destOrd="0" presId="urn:microsoft.com/office/officeart/2005/8/layout/orgChart1"/>
    <dgm:cxn modelId="{5035FC9A-EA16-460C-A367-B73016F4D001}" type="presOf" srcId="{B1AB7C44-1AFE-4722-AA70-BB6A94219FE7}" destId="{1017C7BE-6C85-4EBD-BF8E-F230C2EB59E8}" srcOrd="1" destOrd="0" presId="urn:microsoft.com/office/officeart/2005/8/layout/orgChart1"/>
    <dgm:cxn modelId="{9E47AD9B-240F-459A-9DA2-DE29FADB477A}" type="presOf" srcId="{54DC1A12-05F3-48C1-B1C7-49ED505245BC}" destId="{431B5AC4-FC5D-4B45-96D6-7ECD53B3F90B}" srcOrd="1" destOrd="0" presId="urn:microsoft.com/office/officeart/2005/8/layout/orgChart1"/>
    <dgm:cxn modelId="{61B5FA9B-F899-4165-B64C-1870A1023781}" type="presOf" srcId="{A726513D-9FC4-4FFF-B10A-81830D10AFA6}" destId="{2449D129-D13F-4523-92F9-05FC3F40ED9E}" srcOrd="1" destOrd="0" presId="urn:microsoft.com/office/officeart/2005/8/layout/orgChart1"/>
    <dgm:cxn modelId="{E2D8D3A0-F86C-405E-A2C2-D749A728992E}" type="presOf" srcId="{12F3824F-1F7B-405E-9FCA-88380B122AF9}" destId="{E5F7A288-3618-4B94-8329-DAB4A5159768}" srcOrd="0" destOrd="0" presId="urn:microsoft.com/office/officeart/2005/8/layout/orgChart1"/>
    <dgm:cxn modelId="{A983EDA0-D9A6-4163-B3DC-E4FF5F4B88C7}" type="presOf" srcId="{691CCF0C-95EA-455B-84E8-EF915A8A88E9}" destId="{FDF063D7-EA50-42FA-BAC6-FCA731680BB8}" srcOrd="0" destOrd="0" presId="urn:microsoft.com/office/officeart/2005/8/layout/orgChart1"/>
    <dgm:cxn modelId="{884B74A1-4505-4944-8B7A-347CCAE59F45}" type="presOf" srcId="{C2E8053E-C29A-4FBA-A9FE-92C46ADD8EA9}" destId="{021F651D-F2AC-4604-8DC5-159C6FF155EB}" srcOrd="0" destOrd="0" presId="urn:microsoft.com/office/officeart/2005/8/layout/orgChart1"/>
    <dgm:cxn modelId="{44F3D3A9-6F47-4621-B155-D2348828D1D5}" type="presOf" srcId="{1FDDAD0B-2AE8-426D-90E1-436640ADBE24}" destId="{44C47277-3C51-4824-AA89-13F81B3E1595}" srcOrd="0" destOrd="0" presId="urn:microsoft.com/office/officeart/2005/8/layout/orgChart1"/>
    <dgm:cxn modelId="{F3ACFDA9-E6F5-4840-A396-70208A89BF18}" type="presOf" srcId="{8A633314-3B62-4FE3-ACAA-0744762AC555}" destId="{9E7DA138-9B75-40C1-A3F7-9016B0FFA3CE}" srcOrd="0" destOrd="0" presId="urn:microsoft.com/office/officeart/2005/8/layout/orgChart1"/>
    <dgm:cxn modelId="{48292CAA-D989-4858-90F7-E60B307F0C17}" type="presOf" srcId="{54DC1A12-05F3-48C1-B1C7-49ED505245BC}" destId="{992E6F55-8F90-4BFF-B3CF-DBC6804EFF7C}" srcOrd="0" destOrd="0" presId="urn:microsoft.com/office/officeart/2005/8/layout/orgChart1"/>
    <dgm:cxn modelId="{AD4552AB-297A-4D8D-9309-B754F92213C5}" type="presOf" srcId="{A726513D-9FC4-4FFF-B10A-81830D10AFA6}" destId="{88121520-5076-455F-B0E8-F768630A7726}" srcOrd="0" destOrd="0" presId="urn:microsoft.com/office/officeart/2005/8/layout/orgChart1"/>
    <dgm:cxn modelId="{590946AC-1114-4195-AD47-D4709087E212}" type="presOf" srcId="{9AD8C2A6-F022-4064-8E23-C6C712C8329E}" destId="{51A03066-06E3-419C-8DF7-DD9E010C649B}" srcOrd="1" destOrd="0" presId="urn:microsoft.com/office/officeart/2005/8/layout/orgChart1"/>
    <dgm:cxn modelId="{EF179DAD-B381-40A3-B164-1C8CE55935C6}" type="presOf" srcId="{1729B246-2643-4801-942A-6184DBEAC422}" destId="{995F3D02-F2E1-4F82-960B-8FAC08BD8D0C}" srcOrd="0" destOrd="0" presId="urn:microsoft.com/office/officeart/2005/8/layout/orgChart1"/>
    <dgm:cxn modelId="{96CD7BB1-2537-435D-A119-6114F56EB0C9}" srcId="{A726513D-9FC4-4FFF-B10A-81830D10AFA6}" destId="{18C98475-15FD-44C0-9AE2-73AA5F61E2C0}" srcOrd="4" destOrd="0" parTransId="{81FF1A69-4BA3-465A-B3A0-CE08FA3F4E15}" sibTransId="{81193FF1-0472-41DF-B4E2-2C3E1B2F4EF0}"/>
    <dgm:cxn modelId="{46D97DB4-DD2B-4B65-B562-B818BF60AF62}" srcId="{12F3824F-1F7B-405E-9FCA-88380B122AF9}" destId="{028E15D7-4FB4-4FE8-81A9-69C30A7F9AA7}" srcOrd="2" destOrd="0" parTransId="{1729B246-2643-4801-942A-6184DBEAC422}" sibTransId="{E957EA71-B5EF-499F-BFDF-3484DED48A2B}"/>
    <dgm:cxn modelId="{99AFE7B6-3A22-4872-A83B-503D7EA5421A}" type="presOf" srcId="{42FA4581-DDDE-4302-8C87-C0694DE5213B}" destId="{39BB1CC5-7A6B-4281-B304-F2BAC3433D08}" srcOrd="1" destOrd="0" presId="urn:microsoft.com/office/officeart/2005/8/layout/orgChart1"/>
    <dgm:cxn modelId="{2762F0B7-22B2-4965-914B-DD584615B5C4}" type="presOf" srcId="{87265250-C4B8-4408-9423-14B15AD82069}" destId="{B194890E-096F-424E-9DB3-498CEED22E81}" srcOrd="0" destOrd="0" presId="urn:microsoft.com/office/officeart/2005/8/layout/orgChart1"/>
    <dgm:cxn modelId="{A50DF5B8-3733-4673-B0CE-3AEAB6E8628E}" type="presOf" srcId="{B1253ACD-BED7-4CED-A61A-A44683B67B64}" destId="{9FBC916C-5B1C-4387-BCB5-F7C830D81AD9}" srcOrd="0" destOrd="0" presId="urn:microsoft.com/office/officeart/2005/8/layout/orgChart1"/>
    <dgm:cxn modelId="{42452EB9-8DA3-40A5-BEC4-9B77E2F78C8D}" type="presOf" srcId="{891BE327-C707-4D02-9AB2-D41984E14141}" destId="{4E03219B-5E9A-4F66-B860-ECB6D657818E}" srcOrd="1" destOrd="0" presId="urn:microsoft.com/office/officeart/2005/8/layout/orgChart1"/>
    <dgm:cxn modelId="{2BE444B9-C0D6-44DA-8ECB-5CC92A9EE833}" type="presOf" srcId="{4A1D5C17-A73E-4493-BFBF-7B6BF975A3EE}" destId="{47B28A6D-565F-42FF-A61F-CD7E3382AC64}" srcOrd="0" destOrd="0" presId="urn:microsoft.com/office/officeart/2005/8/layout/orgChart1"/>
    <dgm:cxn modelId="{BF2BA6B9-A4F7-441B-B33F-0EB0C12D0EDD}" type="presOf" srcId="{4CCA9ED5-5640-4E2F-B9F0-86BD8B73E616}" destId="{883645B1-D55F-4FD5-84A1-D5F38A985D5A}" srcOrd="0" destOrd="0" presId="urn:microsoft.com/office/officeart/2005/8/layout/orgChart1"/>
    <dgm:cxn modelId="{F1C72CBB-BAD5-47E8-A3D9-000D9C92D68D}" type="presOf" srcId="{6864852C-E24A-4BC2-9F76-F47B81344F5C}" destId="{28A1D9D7-5D6F-4430-8147-12E0605C0A11}" srcOrd="0" destOrd="0" presId="urn:microsoft.com/office/officeart/2005/8/layout/orgChart1"/>
    <dgm:cxn modelId="{6EF2BDBD-31BE-4B5B-8067-7DDD906879FD}" type="presOf" srcId="{5C75A131-39ED-439C-B411-4F53682F4CAC}" destId="{26917A2F-00EB-4F64-98F5-52C3D52C11E7}" srcOrd="0" destOrd="0" presId="urn:microsoft.com/office/officeart/2005/8/layout/orgChart1"/>
    <dgm:cxn modelId="{992500BE-57FB-407F-937D-781E096E07A9}" type="presOf" srcId="{BA582CBB-0C5E-4989-8286-FC0CE4BB44BE}" destId="{6072863B-30D5-4C2D-84AF-B68B8CF7A074}" srcOrd="0" destOrd="0" presId="urn:microsoft.com/office/officeart/2005/8/layout/orgChart1"/>
    <dgm:cxn modelId="{5958B7BF-431E-44A0-8D30-0D9B98791723}" type="presOf" srcId="{941E747A-EB7E-4D69-88B2-96CFAF79B76D}" destId="{6BFA231A-5988-40DD-B2B0-F8FB30ED3E34}" srcOrd="1" destOrd="0" presId="urn:microsoft.com/office/officeart/2005/8/layout/orgChart1"/>
    <dgm:cxn modelId="{2EA5DABF-DB13-40A5-9196-71F5EE668380}" type="presOf" srcId="{E74EF6E7-442D-42A7-8BC9-1C994F612219}" destId="{45EDBC32-BF3C-4894-871F-C60DB360FEF0}" srcOrd="1" destOrd="0" presId="urn:microsoft.com/office/officeart/2005/8/layout/orgChart1"/>
    <dgm:cxn modelId="{A477E3C1-4655-4E4F-A495-062A8D7261B2}" type="presOf" srcId="{5D553DFF-B1AA-4DF0-971B-A6990364F6EE}" destId="{0DAFDF3B-0054-412A-ABF5-89A573991A0C}" srcOrd="0" destOrd="0" presId="urn:microsoft.com/office/officeart/2005/8/layout/orgChart1"/>
    <dgm:cxn modelId="{8735D7C2-E8AA-4EB6-BDC5-066F81A63686}" srcId="{891BE327-C707-4D02-9AB2-D41984E14141}" destId="{8A633314-3B62-4FE3-ACAA-0744762AC555}" srcOrd="3" destOrd="0" parTransId="{87304ED6-CFD5-4A55-8AC9-DB4EB3DF3ECA}" sibTransId="{5E1FDDEB-70D4-4A49-9977-320E120D6DD4}"/>
    <dgm:cxn modelId="{B8CAFFC3-6EAC-41FF-A358-69DB3FB97180}" type="presOf" srcId="{4CCA9ED5-5640-4E2F-B9F0-86BD8B73E616}" destId="{7A46CFB8-2D81-4022-83D8-D43B1099CFF1}" srcOrd="1" destOrd="0" presId="urn:microsoft.com/office/officeart/2005/8/layout/orgChart1"/>
    <dgm:cxn modelId="{5A9589C4-F266-4C70-BA96-CAA389BB9346}" type="presOf" srcId="{3FE63DD6-161C-46BE-9333-32664735BB33}" destId="{85E0BAFC-1D1E-4C1F-894E-F5AC4E59E205}" srcOrd="1" destOrd="0" presId="urn:microsoft.com/office/officeart/2005/8/layout/orgChart1"/>
    <dgm:cxn modelId="{37EEAAC4-415D-43C2-937D-DD03DC24E95B}" type="presOf" srcId="{A6730389-8FFF-42BE-AF4C-52B0D6A6789B}" destId="{42C173DA-635D-4AF6-B42A-AB10FF9BE6C1}" srcOrd="0" destOrd="0" presId="urn:microsoft.com/office/officeart/2005/8/layout/orgChart1"/>
    <dgm:cxn modelId="{B85A41C6-E142-48C3-ACB1-0CF26F2AEF19}" type="presOf" srcId="{E74EF6E7-442D-42A7-8BC9-1C994F612219}" destId="{70292D76-0E53-4B3E-A129-E600BF2276F2}" srcOrd="0" destOrd="0" presId="urn:microsoft.com/office/officeart/2005/8/layout/orgChart1"/>
    <dgm:cxn modelId="{60ED00C9-DE9B-4EAC-BAAA-4AB49C60230F}" type="presOf" srcId="{204F8531-B6EE-4E79-8013-305E6DD9F41C}" destId="{93C8FF27-E3D9-4792-933C-4E77346B673B}" srcOrd="0" destOrd="0" presId="urn:microsoft.com/office/officeart/2005/8/layout/orgChart1"/>
    <dgm:cxn modelId="{DD0106CB-77E6-4099-A98C-DEC273DB15E3}" srcId="{891BE327-C707-4D02-9AB2-D41984E14141}" destId="{D60E86BD-C1DC-470E-A8EA-2A4E092859D5}" srcOrd="5" destOrd="0" parTransId="{A9A13C3B-8DA7-4DA4-AAA8-87D473AB0637}" sibTransId="{01DE1CC2-5FAF-4032-97A2-2733502326DF}"/>
    <dgm:cxn modelId="{AC51B4CE-61E5-455F-BC9F-2608E3708028}" type="presOf" srcId="{8A9E24C1-29B9-4615-97E9-31587DB4D643}" destId="{60C54C70-3785-4C92-AD99-8FAE8056AB47}" srcOrd="0" destOrd="0" presId="urn:microsoft.com/office/officeart/2005/8/layout/orgChart1"/>
    <dgm:cxn modelId="{528E8AD7-C2E2-49C8-9E83-4EE597A521F9}" type="presOf" srcId="{9AD8C2A6-F022-4064-8E23-C6C712C8329E}" destId="{EDC180F1-7D5C-42D2-B377-FAAD089745B6}" srcOrd="0" destOrd="0" presId="urn:microsoft.com/office/officeart/2005/8/layout/orgChart1"/>
    <dgm:cxn modelId="{3961DED9-22A9-48D6-8BC5-C5D83D273F1E}" type="presOf" srcId="{19B2A7A5-80F5-4F8D-BB68-E38D92B0181F}" destId="{D2ACDACE-315D-4D3B-BCD2-81CBAFC5901D}" srcOrd="1" destOrd="0" presId="urn:microsoft.com/office/officeart/2005/8/layout/orgChart1"/>
    <dgm:cxn modelId="{E2ED7EDE-C57B-4978-BB4E-763D6434BF6C}" type="presOf" srcId="{66538830-0475-4308-B9B4-F1E1D1179BA4}" destId="{EDE407E0-D924-483D-A0DF-A406575B9715}" srcOrd="0" destOrd="0" presId="urn:microsoft.com/office/officeart/2005/8/layout/orgChart1"/>
    <dgm:cxn modelId="{E7CA10DF-D0D1-4D8C-ABFA-A7FA3DF6E578}" type="presOf" srcId="{146956B1-8F08-48B1-80CF-EE6F804FDF80}" destId="{A655FDB7-FAC7-4CCE-90E1-B6CC0BAD526B}" srcOrd="1" destOrd="0" presId="urn:microsoft.com/office/officeart/2005/8/layout/orgChart1"/>
    <dgm:cxn modelId="{53802BDF-7C34-44F4-B5D0-8A4C8549ABA2}" srcId="{18C98475-15FD-44C0-9AE2-73AA5F61E2C0}" destId="{5D553DFF-B1AA-4DF0-971B-A6990364F6EE}" srcOrd="7" destOrd="0" parTransId="{A6730389-8FFF-42BE-AF4C-52B0D6A6789B}" sibTransId="{9F14D80B-658A-43D7-AB92-A11393DCC86A}"/>
    <dgm:cxn modelId="{2C4C8ADF-54A6-45B3-952E-D6AD58BE8D23}" srcId="{A90AEFCC-E120-453B-A1BB-299C54376671}" destId="{C95CB300-7C41-46EB-AC52-2FFEA81611F9}" srcOrd="0" destOrd="0" parTransId="{7CD71AEA-3A07-4AE7-A51B-3EA37D72B53B}" sibTransId="{93754775-F8B5-42BB-BE51-A4253C49AC85}"/>
    <dgm:cxn modelId="{EA3757E0-3806-4FF3-9229-ECCFD3F69186}" type="presOf" srcId="{5D553DFF-B1AA-4DF0-971B-A6990364F6EE}" destId="{D91E617A-000E-4883-B4E7-F8AE049E62B7}" srcOrd="1" destOrd="0" presId="urn:microsoft.com/office/officeart/2005/8/layout/orgChart1"/>
    <dgm:cxn modelId="{BDC75EE6-5EBC-464D-9213-824AFB0781C1}" type="presOf" srcId="{A90AEFCC-E120-453B-A1BB-299C54376671}" destId="{AF8149A4-7BFC-49DA-A62B-64B114DD440A}" srcOrd="1" destOrd="0" presId="urn:microsoft.com/office/officeart/2005/8/layout/orgChart1"/>
    <dgm:cxn modelId="{1B8AA6E6-B49B-416A-8D63-36C525EAC322}" type="presOf" srcId="{17D6651D-8FAF-464F-B12A-75B17D35E8F0}" destId="{ED3BDC0C-D050-4BCD-82B0-8EBC161AF8FC}" srcOrd="0" destOrd="0" presId="urn:microsoft.com/office/officeart/2005/8/layout/orgChart1"/>
    <dgm:cxn modelId="{70D0DFE7-2584-415A-9340-E517BAD3AB6B}" srcId="{18C98475-15FD-44C0-9AE2-73AA5F61E2C0}" destId="{C2E8053E-C29A-4FBA-A9FE-92C46ADD8EA9}" srcOrd="3" destOrd="0" parTransId="{299DB78D-52CC-4FE0-BA34-49BCFF9946EF}" sibTransId="{1A08E802-916A-462C-ABA1-7965D1EE3FBB}"/>
    <dgm:cxn modelId="{B670E6EB-6ACA-4A87-A707-AF1841E0D989}" srcId="{A726513D-9FC4-4FFF-B10A-81830D10AFA6}" destId="{891BE327-C707-4D02-9AB2-D41984E14141}" srcOrd="3" destOrd="0" parTransId="{87265250-C4B8-4408-9423-14B15AD82069}" sibTransId="{BF2C9EC1-35AF-478D-B1E6-5A70932F13B0}"/>
    <dgm:cxn modelId="{65752CEF-B283-4D9C-AF34-A1ED1376EE66}" type="presOf" srcId="{17D6651D-8FAF-464F-B12A-75B17D35E8F0}" destId="{4782CBE4-D36A-48A9-B643-E86CDEFF6A3D}" srcOrd="1" destOrd="0" presId="urn:microsoft.com/office/officeart/2005/8/layout/orgChart1"/>
    <dgm:cxn modelId="{F12EC2EF-E017-41C2-AF14-183890B942EE}" srcId="{941E747A-EB7E-4D69-88B2-96CFAF79B76D}" destId="{9AD8C2A6-F022-4064-8E23-C6C712C8329E}" srcOrd="1" destOrd="0" parTransId="{4DBC37E9-DD32-4EA7-B0F1-88B275705FCD}" sibTransId="{C1DE69ED-24ED-4DBB-96BA-F28D2F034EA5}"/>
    <dgm:cxn modelId="{5402FCEF-E91C-4436-8013-6DA972B0C74C}" type="presOf" srcId="{12F3824F-1F7B-405E-9FCA-88380B122AF9}" destId="{EC2C28DE-30BA-48AB-9B96-F33B7F8567E8}" srcOrd="1" destOrd="0" presId="urn:microsoft.com/office/officeart/2005/8/layout/orgChart1"/>
    <dgm:cxn modelId="{04CC43F7-3CA1-453D-B7BE-B7C59DE3AF5C}" type="presOf" srcId="{C95CB300-7C41-46EB-AC52-2FFEA81611F9}" destId="{63E87936-DC3D-4890-B017-F85213F1E237}" srcOrd="1" destOrd="0" presId="urn:microsoft.com/office/officeart/2005/8/layout/orgChart1"/>
    <dgm:cxn modelId="{2718E2FD-4663-428A-8885-B0277C970641}" srcId="{18C98475-15FD-44C0-9AE2-73AA5F61E2C0}" destId="{BB51281F-2F9A-4A2F-86E9-4AA3E444DCE4}" srcOrd="5" destOrd="0" parTransId="{8A9E24C1-29B9-4615-97E9-31587DB4D643}" sibTransId="{C4CF5009-3543-4235-9826-9FA921861864}"/>
    <dgm:cxn modelId="{CB80BFFE-0080-426F-89D1-95E2D54FC85B}" srcId="{18C98475-15FD-44C0-9AE2-73AA5F61E2C0}" destId="{CE77C383-3939-41A5-AFA3-5B01EA093778}" srcOrd="6" destOrd="0" parTransId="{B1253ACD-BED7-4CED-A61A-A44683B67B64}" sibTransId="{F60A132D-A418-48B8-9D37-8A05BD41EF5D}"/>
    <dgm:cxn modelId="{E0A9F4D7-A69F-4EA5-95CD-8005F5E486C5}" type="presParOf" srcId="{47B28A6D-565F-42FF-A61F-CD7E3382AC64}" destId="{6204CE96-7867-4D83-B3C8-05DF352E8F7B}" srcOrd="0" destOrd="0" presId="urn:microsoft.com/office/officeart/2005/8/layout/orgChart1"/>
    <dgm:cxn modelId="{EEDC48CF-94C5-4987-A131-4A9FB931F455}" type="presParOf" srcId="{6204CE96-7867-4D83-B3C8-05DF352E8F7B}" destId="{6CF70009-162F-4816-82E4-7587CF5ED160}" srcOrd="0" destOrd="0" presId="urn:microsoft.com/office/officeart/2005/8/layout/orgChart1"/>
    <dgm:cxn modelId="{8C402102-C9B8-4600-B700-34842CAA71E2}" type="presParOf" srcId="{6CF70009-162F-4816-82E4-7587CF5ED160}" destId="{88121520-5076-455F-B0E8-F768630A7726}" srcOrd="0" destOrd="0" presId="urn:microsoft.com/office/officeart/2005/8/layout/orgChart1"/>
    <dgm:cxn modelId="{516D6B66-4F29-4069-B649-737D4E5BE4B8}" type="presParOf" srcId="{6CF70009-162F-4816-82E4-7587CF5ED160}" destId="{2449D129-D13F-4523-92F9-05FC3F40ED9E}" srcOrd="1" destOrd="0" presId="urn:microsoft.com/office/officeart/2005/8/layout/orgChart1"/>
    <dgm:cxn modelId="{02B6E299-C03B-4133-B193-90ABDF225C4D}" type="presParOf" srcId="{6204CE96-7867-4D83-B3C8-05DF352E8F7B}" destId="{479453CD-32BE-4A0B-BEE4-A0942C3AB1F5}" srcOrd="1" destOrd="0" presId="urn:microsoft.com/office/officeart/2005/8/layout/orgChart1"/>
    <dgm:cxn modelId="{721583EA-5B2E-4550-8763-223A445EFA05}" type="presParOf" srcId="{479453CD-32BE-4A0B-BEE4-A0942C3AB1F5}" destId="{E4470251-10FB-4327-AE27-D5FADF9ADF36}" srcOrd="0" destOrd="0" presId="urn:microsoft.com/office/officeart/2005/8/layout/orgChart1"/>
    <dgm:cxn modelId="{B7701A7C-3AE5-46D5-B0FF-6DAE590BB078}" type="presParOf" srcId="{479453CD-32BE-4A0B-BEE4-A0942C3AB1F5}" destId="{F7C7B25E-471F-4467-B515-2FD93CED6516}" srcOrd="1" destOrd="0" presId="urn:microsoft.com/office/officeart/2005/8/layout/orgChart1"/>
    <dgm:cxn modelId="{DE3F7F1C-1628-457B-8E77-604D9B595C48}" type="presParOf" srcId="{F7C7B25E-471F-4467-B515-2FD93CED6516}" destId="{33E029A5-D7CD-48F9-A8F3-DD2BD6E6DFB1}" srcOrd="0" destOrd="0" presId="urn:microsoft.com/office/officeart/2005/8/layout/orgChart1"/>
    <dgm:cxn modelId="{27B0FC61-F955-4ADD-8117-4B4A57458F00}" type="presParOf" srcId="{33E029A5-D7CD-48F9-A8F3-DD2BD6E6DFB1}" destId="{92CC9ADB-A33A-4870-BB5C-B10C93603F35}" srcOrd="0" destOrd="0" presId="urn:microsoft.com/office/officeart/2005/8/layout/orgChart1"/>
    <dgm:cxn modelId="{A55B5C97-25C9-4CD9-93F1-3D315C609B37}" type="presParOf" srcId="{33E029A5-D7CD-48F9-A8F3-DD2BD6E6DFB1}" destId="{6BFA231A-5988-40DD-B2B0-F8FB30ED3E34}" srcOrd="1" destOrd="0" presId="urn:microsoft.com/office/officeart/2005/8/layout/orgChart1"/>
    <dgm:cxn modelId="{421B8F13-1022-45E6-9DB2-01064A30CD49}" type="presParOf" srcId="{F7C7B25E-471F-4467-B515-2FD93CED6516}" destId="{B3393715-C258-4D92-B7CE-AE20503FAEF6}" srcOrd="1" destOrd="0" presId="urn:microsoft.com/office/officeart/2005/8/layout/orgChart1"/>
    <dgm:cxn modelId="{99595D1D-BC77-4EC2-8664-BF65BBDD5A98}" type="presParOf" srcId="{B3393715-C258-4D92-B7CE-AE20503FAEF6}" destId="{D565EA3C-568C-4A15-9491-05F6AAFBFC11}" srcOrd="0" destOrd="0" presId="urn:microsoft.com/office/officeart/2005/8/layout/orgChart1"/>
    <dgm:cxn modelId="{1387C54D-0796-45AC-9363-3501BDF58BD1}" type="presParOf" srcId="{B3393715-C258-4D92-B7CE-AE20503FAEF6}" destId="{CF023A05-6D26-47C2-8981-444998966E11}" srcOrd="1" destOrd="0" presId="urn:microsoft.com/office/officeart/2005/8/layout/orgChart1"/>
    <dgm:cxn modelId="{6CA920AB-F58E-4366-AEDF-776B6ACB13E6}" type="presParOf" srcId="{CF023A05-6D26-47C2-8981-444998966E11}" destId="{BCE67714-AFF5-48E1-9F18-154110771A40}" srcOrd="0" destOrd="0" presId="urn:microsoft.com/office/officeart/2005/8/layout/orgChart1"/>
    <dgm:cxn modelId="{04107239-D3BB-4181-93DD-1FA5BA4B879E}" type="presParOf" srcId="{BCE67714-AFF5-48E1-9F18-154110771A40}" destId="{EDE407E0-D924-483D-A0DF-A406575B9715}" srcOrd="0" destOrd="0" presId="urn:microsoft.com/office/officeart/2005/8/layout/orgChart1"/>
    <dgm:cxn modelId="{13373A92-089E-4C0E-8CDF-93537E8DDAE2}" type="presParOf" srcId="{BCE67714-AFF5-48E1-9F18-154110771A40}" destId="{93DAB785-71BE-4AF6-8FDC-7DB3421E95BF}" srcOrd="1" destOrd="0" presId="urn:microsoft.com/office/officeart/2005/8/layout/orgChart1"/>
    <dgm:cxn modelId="{1249690C-9FD7-4C04-BB73-174A17212CFC}" type="presParOf" srcId="{CF023A05-6D26-47C2-8981-444998966E11}" destId="{5916222D-4803-4CC1-8D18-BD93FC1AD786}" srcOrd="1" destOrd="0" presId="urn:microsoft.com/office/officeart/2005/8/layout/orgChart1"/>
    <dgm:cxn modelId="{B11F7010-367B-4FF9-8F37-E6C6A1DB892F}" type="presParOf" srcId="{CF023A05-6D26-47C2-8981-444998966E11}" destId="{82645D99-AF5C-4F61-A08B-D6F9675477B5}" srcOrd="2" destOrd="0" presId="urn:microsoft.com/office/officeart/2005/8/layout/orgChart1"/>
    <dgm:cxn modelId="{62B05B71-E29C-47BF-B7CE-8FDB93C9FFC3}" type="presParOf" srcId="{B3393715-C258-4D92-B7CE-AE20503FAEF6}" destId="{F0E81F19-C37A-4054-AB3B-D1C9CDA95640}" srcOrd="2" destOrd="0" presId="urn:microsoft.com/office/officeart/2005/8/layout/orgChart1"/>
    <dgm:cxn modelId="{3FC88A6B-8DF1-42C2-87D6-A94C3309B759}" type="presParOf" srcId="{B3393715-C258-4D92-B7CE-AE20503FAEF6}" destId="{5EB55898-0849-4DB2-965C-7AB872664AA8}" srcOrd="3" destOrd="0" presId="urn:microsoft.com/office/officeart/2005/8/layout/orgChart1"/>
    <dgm:cxn modelId="{DB64C004-C19A-4FE8-B31F-58B27097E6CA}" type="presParOf" srcId="{5EB55898-0849-4DB2-965C-7AB872664AA8}" destId="{05326C16-117F-4BCF-B230-5D24D1795EDB}" srcOrd="0" destOrd="0" presId="urn:microsoft.com/office/officeart/2005/8/layout/orgChart1"/>
    <dgm:cxn modelId="{8971B7E7-D5DD-4795-8AF9-EAFD63736C10}" type="presParOf" srcId="{05326C16-117F-4BCF-B230-5D24D1795EDB}" destId="{EDC180F1-7D5C-42D2-B377-FAAD089745B6}" srcOrd="0" destOrd="0" presId="urn:microsoft.com/office/officeart/2005/8/layout/orgChart1"/>
    <dgm:cxn modelId="{E13FEC61-46BD-4B60-8738-7FC9BCA9C402}" type="presParOf" srcId="{05326C16-117F-4BCF-B230-5D24D1795EDB}" destId="{51A03066-06E3-419C-8DF7-DD9E010C649B}" srcOrd="1" destOrd="0" presId="urn:microsoft.com/office/officeart/2005/8/layout/orgChart1"/>
    <dgm:cxn modelId="{8B51AAAE-7145-4BA7-84E0-106212030415}" type="presParOf" srcId="{5EB55898-0849-4DB2-965C-7AB872664AA8}" destId="{5F5F5143-F64A-41E7-9934-2C5337FA56EF}" srcOrd="1" destOrd="0" presId="urn:microsoft.com/office/officeart/2005/8/layout/orgChart1"/>
    <dgm:cxn modelId="{6C770914-A884-4A62-80F6-AFC7365C090C}" type="presParOf" srcId="{5EB55898-0849-4DB2-965C-7AB872664AA8}" destId="{7B0CD0DD-CC09-4128-A4AC-68618CFAD4E3}" srcOrd="2" destOrd="0" presId="urn:microsoft.com/office/officeart/2005/8/layout/orgChart1"/>
    <dgm:cxn modelId="{2B257A7B-51D6-43BA-B51E-4F09C9851227}" type="presParOf" srcId="{B3393715-C258-4D92-B7CE-AE20503FAEF6}" destId="{D80A7797-9BF5-4227-A68A-4678E22DFD25}" srcOrd="4" destOrd="0" presId="urn:microsoft.com/office/officeart/2005/8/layout/orgChart1"/>
    <dgm:cxn modelId="{E893D8B2-B940-443E-BEF7-C763404FB1E9}" type="presParOf" srcId="{B3393715-C258-4D92-B7CE-AE20503FAEF6}" destId="{FFF0EE34-163F-45CD-9146-A3C213C54DFB}" srcOrd="5" destOrd="0" presId="urn:microsoft.com/office/officeart/2005/8/layout/orgChart1"/>
    <dgm:cxn modelId="{E6D731B5-C3A4-47E1-8101-99D5AF112C83}" type="presParOf" srcId="{FFF0EE34-163F-45CD-9146-A3C213C54DFB}" destId="{1BA3C3FC-4E39-49CF-ABD5-4B9E8465EFE3}" srcOrd="0" destOrd="0" presId="urn:microsoft.com/office/officeart/2005/8/layout/orgChart1"/>
    <dgm:cxn modelId="{BFECD69B-A348-44EF-B31A-9B568CC16786}" type="presParOf" srcId="{1BA3C3FC-4E39-49CF-ABD5-4B9E8465EFE3}" destId="{A2C8BC46-8BAA-4B4C-AA40-D461CBBCEDE3}" srcOrd="0" destOrd="0" presId="urn:microsoft.com/office/officeart/2005/8/layout/orgChart1"/>
    <dgm:cxn modelId="{71608741-9262-4EE4-A671-F6DBF9C83616}" type="presParOf" srcId="{1BA3C3FC-4E39-49CF-ABD5-4B9E8465EFE3}" destId="{39BB1CC5-7A6B-4281-B304-F2BAC3433D08}" srcOrd="1" destOrd="0" presId="urn:microsoft.com/office/officeart/2005/8/layout/orgChart1"/>
    <dgm:cxn modelId="{1B4D08FE-E5B9-4496-9995-3E5DA9A95CBF}" type="presParOf" srcId="{FFF0EE34-163F-45CD-9146-A3C213C54DFB}" destId="{2C3BD878-FA67-4821-9004-FFB8C5E9F054}" srcOrd="1" destOrd="0" presId="urn:microsoft.com/office/officeart/2005/8/layout/orgChart1"/>
    <dgm:cxn modelId="{4463B648-04C9-41BD-91F5-A797DE51DA05}" type="presParOf" srcId="{FFF0EE34-163F-45CD-9146-A3C213C54DFB}" destId="{441F78EC-7843-477E-9C7B-1039436EF93F}" srcOrd="2" destOrd="0" presId="urn:microsoft.com/office/officeart/2005/8/layout/orgChart1"/>
    <dgm:cxn modelId="{1E44E93F-A69F-419B-A392-BACC4E904318}" type="presParOf" srcId="{F7C7B25E-471F-4467-B515-2FD93CED6516}" destId="{6064775A-338B-4561-B1B5-20BA6D63BD06}" srcOrd="2" destOrd="0" presId="urn:microsoft.com/office/officeart/2005/8/layout/orgChart1"/>
    <dgm:cxn modelId="{CB0FA2E1-72DA-4637-822C-10D2BE818EBB}" type="presParOf" srcId="{479453CD-32BE-4A0B-BEE4-A0942C3AB1F5}" destId="{EFDB7FE1-679E-4BF9-A3B0-DB3718EA1550}" srcOrd="2" destOrd="0" presId="urn:microsoft.com/office/officeart/2005/8/layout/orgChart1"/>
    <dgm:cxn modelId="{F7761C8D-9227-42E6-9648-7E5258E44CB5}" type="presParOf" srcId="{479453CD-32BE-4A0B-BEE4-A0942C3AB1F5}" destId="{EE91CD41-D99B-48AE-9D35-DBDBB6E99FC2}" srcOrd="3" destOrd="0" presId="urn:microsoft.com/office/officeart/2005/8/layout/orgChart1"/>
    <dgm:cxn modelId="{1B5BA978-5376-47F0-98FF-8F52097FE58C}" type="presParOf" srcId="{EE91CD41-D99B-48AE-9D35-DBDBB6E99FC2}" destId="{0CB62A39-7E2D-46C7-B2B4-977A14A5BBE4}" srcOrd="0" destOrd="0" presId="urn:microsoft.com/office/officeart/2005/8/layout/orgChart1"/>
    <dgm:cxn modelId="{F89E9F05-8BC8-48FD-BB45-95AC3DA84B22}" type="presParOf" srcId="{0CB62A39-7E2D-46C7-B2B4-977A14A5BBE4}" destId="{7B54ABB9-5E45-46A6-B914-F6202A8362A3}" srcOrd="0" destOrd="0" presId="urn:microsoft.com/office/officeart/2005/8/layout/orgChart1"/>
    <dgm:cxn modelId="{ADC84F87-8CF6-402E-96A2-7258FBCB34CB}" type="presParOf" srcId="{0CB62A39-7E2D-46C7-B2B4-977A14A5BBE4}" destId="{AF8149A4-7BFC-49DA-A62B-64B114DD440A}" srcOrd="1" destOrd="0" presId="urn:microsoft.com/office/officeart/2005/8/layout/orgChart1"/>
    <dgm:cxn modelId="{78588803-8039-45CB-9B49-6C93E0A2BE4D}" type="presParOf" srcId="{EE91CD41-D99B-48AE-9D35-DBDBB6E99FC2}" destId="{4C3551D3-1605-4E06-B47A-570B44842CE6}" srcOrd="1" destOrd="0" presId="urn:microsoft.com/office/officeart/2005/8/layout/orgChart1"/>
    <dgm:cxn modelId="{3001AE71-36B2-474A-9186-F85BBE7BE104}" type="presParOf" srcId="{4C3551D3-1605-4E06-B47A-570B44842CE6}" destId="{D4022DC2-2A35-4622-8170-C2B9A7747F9D}" srcOrd="0" destOrd="0" presId="urn:microsoft.com/office/officeart/2005/8/layout/orgChart1"/>
    <dgm:cxn modelId="{E37B723D-301A-4D0C-80B9-10E203AA593E}" type="presParOf" srcId="{4C3551D3-1605-4E06-B47A-570B44842CE6}" destId="{5A056AE5-FF8F-4DF2-B89E-DBC8938D4BFF}" srcOrd="1" destOrd="0" presId="urn:microsoft.com/office/officeart/2005/8/layout/orgChart1"/>
    <dgm:cxn modelId="{FF166BB2-8361-46F0-ACD9-795E8E05CB89}" type="presParOf" srcId="{5A056AE5-FF8F-4DF2-B89E-DBC8938D4BFF}" destId="{D88F0449-4BDB-4EF1-BF68-0B80E96F35C9}" srcOrd="0" destOrd="0" presId="urn:microsoft.com/office/officeart/2005/8/layout/orgChart1"/>
    <dgm:cxn modelId="{D1EAEBBE-9BF0-44EE-9953-A24E71571FB6}" type="presParOf" srcId="{D88F0449-4BDB-4EF1-BF68-0B80E96F35C9}" destId="{9C5D6ABB-485C-446A-8E40-BBE8AEE93724}" srcOrd="0" destOrd="0" presId="urn:microsoft.com/office/officeart/2005/8/layout/orgChart1"/>
    <dgm:cxn modelId="{F0119F1F-3D7D-4B56-8134-7F72F9DAC903}" type="presParOf" srcId="{D88F0449-4BDB-4EF1-BF68-0B80E96F35C9}" destId="{63E87936-DC3D-4890-B017-F85213F1E237}" srcOrd="1" destOrd="0" presId="urn:microsoft.com/office/officeart/2005/8/layout/orgChart1"/>
    <dgm:cxn modelId="{C9A49280-0514-46C4-8100-6996D2E455FE}" type="presParOf" srcId="{5A056AE5-FF8F-4DF2-B89E-DBC8938D4BFF}" destId="{C4E14FD9-E441-4DC4-9318-0E688CB6DD34}" srcOrd="1" destOrd="0" presId="urn:microsoft.com/office/officeart/2005/8/layout/orgChart1"/>
    <dgm:cxn modelId="{1A9396AD-5CF1-444A-A501-0510AF245CB4}" type="presParOf" srcId="{5A056AE5-FF8F-4DF2-B89E-DBC8938D4BFF}" destId="{9B9CB7BC-49A0-48AD-BACB-49921E667A94}" srcOrd="2" destOrd="0" presId="urn:microsoft.com/office/officeart/2005/8/layout/orgChart1"/>
    <dgm:cxn modelId="{4B4F0D68-EEF2-438C-8038-2E4EF37113C3}" type="presParOf" srcId="{4C3551D3-1605-4E06-B47A-570B44842CE6}" destId="{1935B726-6A45-4EAF-A602-21D4C2BB0486}" srcOrd="2" destOrd="0" presId="urn:microsoft.com/office/officeart/2005/8/layout/orgChart1"/>
    <dgm:cxn modelId="{4C016DAA-C26E-4886-A762-DA520A3C3313}" type="presParOf" srcId="{4C3551D3-1605-4E06-B47A-570B44842CE6}" destId="{DFC57DC1-BE83-4C2E-8F40-6C46110A8F1D}" srcOrd="3" destOrd="0" presId="urn:microsoft.com/office/officeart/2005/8/layout/orgChart1"/>
    <dgm:cxn modelId="{0818B7CE-B1BF-4A8E-82F7-5FC723543428}" type="presParOf" srcId="{DFC57DC1-BE83-4C2E-8F40-6C46110A8F1D}" destId="{001DC1F9-3F23-4DE6-9FD8-A0204F170C3D}" srcOrd="0" destOrd="0" presId="urn:microsoft.com/office/officeart/2005/8/layout/orgChart1"/>
    <dgm:cxn modelId="{8BAD0745-67A0-42C2-AE74-19D70AB8CE73}" type="presParOf" srcId="{001DC1F9-3F23-4DE6-9FD8-A0204F170C3D}" destId="{44C47277-3C51-4824-AA89-13F81B3E1595}" srcOrd="0" destOrd="0" presId="urn:microsoft.com/office/officeart/2005/8/layout/orgChart1"/>
    <dgm:cxn modelId="{DFEE2D56-B916-43B6-A2D0-E0EC961BF247}" type="presParOf" srcId="{001DC1F9-3F23-4DE6-9FD8-A0204F170C3D}" destId="{F905F618-E989-43C5-A635-3C1EC5B56F06}" srcOrd="1" destOrd="0" presId="urn:microsoft.com/office/officeart/2005/8/layout/orgChart1"/>
    <dgm:cxn modelId="{B8C6959A-5537-4119-BA6E-7AA6E858C4F4}" type="presParOf" srcId="{DFC57DC1-BE83-4C2E-8F40-6C46110A8F1D}" destId="{388C979F-1261-40E3-9AC5-D5A2B16F1F66}" srcOrd="1" destOrd="0" presId="urn:microsoft.com/office/officeart/2005/8/layout/orgChart1"/>
    <dgm:cxn modelId="{2C6D563E-E615-4F94-8F19-72F76744E053}" type="presParOf" srcId="{DFC57DC1-BE83-4C2E-8F40-6C46110A8F1D}" destId="{71F5946E-92A3-4F2C-BDFC-CB589F5C7C71}" srcOrd="2" destOrd="0" presId="urn:microsoft.com/office/officeart/2005/8/layout/orgChart1"/>
    <dgm:cxn modelId="{0FDD6FD7-9DF5-4979-846D-7585D62D5A5A}" type="presParOf" srcId="{4C3551D3-1605-4E06-B47A-570B44842CE6}" destId="{0870DA38-6D72-4A30-992B-4451FB106F10}" srcOrd="4" destOrd="0" presId="urn:microsoft.com/office/officeart/2005/8/layout/orgChart1"/>
    <dgm:cxn modelId="{BC32FD2E-391B-4F00-9F26-6FDA8E3F7BD3}" type="presParOf" srcId="{4C3551D3-1605-4E06-B47A-570B44842CE6}" destId="{F95448D1-5323-48EC-A2C7-D4EA39A42A44}" srcOrd="5" destOrd="0" presId="urn:microsoft.com/office/officeart/2005/8/layout/orgChart1"/>
    <dgm:cxn modelId="{7D2DD9C7-42C0-410D-BCC9-DDF164CCCC17}" type="presParOf" srcId="{F95448D1-5323-48EC-A2C7-D4EA39A42A44}" destId="{C014F15D-0D87-422A-AB1D-85AEDD074A96}" srcOrd="0" destOrd="0" presId="urn:microsoft.com/office/officeart/2005/8/layout/orgChart1"/>
    <dgm:cxn modelId="{FFF8B47C-CA19-4D69-86EF-EFCC69273C24}" type="presParOf" srcId="{C014F15D-0D87-422A-AB1D-85AEDD074A96}" destId="{0882711F-4285-4D75-942C-7377B66B023E}" srcOrd="0" destOrd="0" presId="urn:microsoft.com/office/officeart/2005/8/layout/orgChart1"/>
    <dgm:cxn modelId="{198C4C3E-492A-4AA2-BEF9-F9B48B9D3EFC}" type="presParOf" srcId="{C014F15D-0D87-422A-AB1D-85AEDD074A96}" destId="{2C7CC09B-D0E9-4C1F-9A9B-0E9E983D26CF}" srcOrd="1" destOrd="0" presId="urn:microsoft.com/office/officeart/2005/8/layout/orgChart1"/>
    <dgm:cxn modelId="{946C624D-1E3C-4AEB-808F-F5711E698411}" type="presParOf" srcId="{F95448D1-5323-48EC-A2C7-D4EA39A42A44}" destId="{346822E1-54FD-4E7F-8CB6-99B7E8792969}" srcOrd="1" destOrd="0" presId="urn:microsoft.com/office/officeart/2005/8/layout/orgChart1"/>
    <dgm:cxn modelId="{DE8007B0-576D-4C4E-88A5-CD1532CE865B}" type="presParOf" srcId="{F95448D1-5323-48EC-A2C7-D4EA39A42A44}" destId="{0FEB8D5B-EB05-4E47-9D9C-A010ED494C10}" srcOrd="2" destOrd="0" presId="urn:microsoft.com/office/officeart/2005/8/layout/orgChart1"/>
    <dgm:cxn modelId="{312AF7A4-1FF1-4858-8091-1A94E6790E07}" type="presParOf" srcId="{EE91CD41-D99B-48AE-9D35-DBDBB6E99FC2}" destId="{6961EEE8-E899-4A06-A28D-063797D65E41}" srcOrd="2" destOrd="0" presId="urn:microsoft.com/office/officeart/2005/8/layout/orgChart1"/>
    <dgm:cxn modelId="{F11D0EAD-37E0-4F4D-B617-8989022FE7E1}" type="presParOf" srcId="{479453CD-32BE-4A0B-BEE4-A0942C3AB1F5}" destId="{869ACEDA-928E-4F4B-A401-3E7C98CCD646}" srcOrd="4" destOrd="0" presId="urn:microsoft.com/office/officeart/2005/8/layout/orgChart1"/>
    <dgm:cxn modelId="{6D1AFCC4-B341-47D4-B992-1BA08A1342BD}" type="presParOf" srcId="{479453CD-32BE-4A0B-BEE4-A0942C3AB1F5}" destId="{664A6304-A6A9-44B6-8DA2-5D5A0C94521D}" srcOrd="5" destOrd="0" presId="urn:microsoft.com/office/officeart/2005/8/layout/orgChart1"/>
    <dgm:cxn modelId="{37A542E5-F856-4209-9B62-39FD0AE6AF51}" type="presParOf" srcId="{664A6304-A6A9-44B6-8DA2-5D5A0C94521D}" destId="{1172FAFC-D72A-46E3-B18B-554116960B08}" srcOrd="0" destOrd="0" presId="urn:microsoft.com/office/officeart/2005/8/layout/orgChart1"/>
    <dgm:cxn modelId="{B56F2F30-A4DF-46E0-B145-1BF581477301}" type="presParOf" srcId="{1172FAFC-D72A-46E3-B18B-554116960B08}" destId="{E5F7A288-3618-4B94-8329-DAB4A5159768}" srcOrd="0" destOrd="0" presId="urn:microsoft.com/office/officeart/2005/8/layout/orgChart1"/>
    <dgm:cxn modelId="{39862E5D-9200-481E-B04A-DCCBEF5AFD55}" type="presParOf" srcId="{1172FAFC-D72A-46E3-B18B-554116960B08}" destId="{EC2C28DE-30BA-48AB-9B96-F33B7F8567E8}" srcOrd="1" destOrd="0" presId="urn:microsoft.com/office/officeart/2005/8/layout/orgChart1"/>
    <dgm:cxn modelId="{1FC2ACF7-896B-4374-AC07-B7E9218BE3B2}" type="presParOf" srcId="{664A6304-A6A9-44B6-8DA2-5D5A0C94521D}" destId="{74ACD7B0-DEEE-45C0-B0AE-6C0E5D92AD6E}" srcOrd="1" destOrd="0" presId="urn:microsoft.com/office/officeart/2005/8/layout/orgChart1"/>
    <dgm:cxn modelId="{57D4DB80-F774-483D-8310-1B6F8343E11E}" type="presParOf" srcId="{74ACD7B0-DEEE-45C0-B0AE-6C0E5D92AD6E}" destId="{2FD27CDF-2543-4DA6-B9C6-E47AB994724F}" srcOrd="0" destOrd="0" presId="urn:microsoft.com/office/officeart/2005/8/layout/orgChart1"/>
    <dgm:cxn modelId="{8659A5F9-8D24-4719-8180-D43A102F26E8}" type="presParOf" srcId="{74ACD7B0-DEEE-45C0-B0AE-6C0E5D92AD6E}" destId="{77191EFA-D0BC-4964-A17C-35A7D178D807}" srcOrd="1" destOrd="0" presId="urn:microsoft.com/office/officeart/2005/8/layout/orgChart1"/>
    <dgm:cxn modelId="{8131BF62-606A-40D6-B19A-2521A2E95E4A}" type="presParOf" srcId="{77191EFA-D0BC-4964-A17C-35A7D178D807}" destId="{E28102FA-28C1-4396-8843-85C3C86406AE}" srcOrd="0" destOrd="0" presId="urn:microsoft.com/office/officeart/2005/8/layout/orgChart1"/>
    <dgm:cxn modelId="{1678CFDF-B97E-48D8-9E4B-586698A81821}" type="presParOf" srcId="{E28102FA-28C1-4396-8843-85C3C86406AE}" destId="{6072863B-30D5-4C2D-84AF-B68B8CF7A074}" srcOrd="0" destOrd="0" presId="urn:microsoft.com/office/officeart/2005/8/layout/orgChart1"/>
    <dgm:cxn modelId="{BC36F238-A0C0-4505-B15B-3A761E974040}" type="presParOf" srcId="{E28102FA-28C1-4396-8843-85C3C86406AE}" destId="{D21B59BD-3D7D-4377-AC9F-420992049D96}" srcOrd="1" destOrd="0" presId="urn:microsoft.com/office/officeart/2005/8/layout/orgChart1"/>
    <dgm:cxn modelId="{CE2782CD-F295-4096-9C67-4E25C13949C2}" type="presParOf" srcId="{77191EFA-D0BC-4964-A17C-35A7D178D807}" destId="{CFCA9389-FABF-4466-B9F3-A09AEB8D15A0}" srcOrd="1" destOrd="0" presId="urn:microsoft.com/office/officeart/2005/8/layout/orgChart1"/>
    <dgm:cxn modelId="{944FCDB7-51E3-4CDF-83B9-945AF518BAB9}" type="presParOf" srcId="{77191EFA-D0BC-4964-A17C-35A7D178D807}" destId="{826514FA-2123-421B-921E-1335EF970BC9}" srcOrd="2" destOrd="0" presId="urn:microsoft.com/office/officeart/2005/8/layout/orgChart1"/>
    <dgm:cxn modelId="{C8F1B97F-AB74-414C-BA34-6319C4766CAC}" type="presParOf" srcId="{74ACD7B0-DEEE-45C0-B0AE-6C0E5D92AD6E}" destId="{A82F2823-61D5-48DE-9FAF-03CBC2850B82}" srcOrd="2" destOrd="0" presId="urn:microsoft.com/office/officeart/2005/8/layout/orgChart1"/>
    <dgm:cxn modelId="{B294CA69-FD64-4E67-B3B5-E31BB1EC520A}" type="presParOf" srcId="{74ACD7B0-DEEE-45C0-B0AE-6C0E5D92AD6E}" destId="{1D3509CF-8E10-4F50-9CD3-FDB10B94EBE9}" srcOrd="3" destOrd="0" presId="urn:microsoft.com/office/officeart/2005/8/layout/orgChart1"/>
    <dgm:cxn modelId="{0CE9FE7E-A6E7-4E5A-9F22-765BCC7B5525}" type="presParOf" srcId="{1D3509CF-8E10-4F50-9CD3-FDB10B94EBE9}" destId="{770DD9B5-2F45-421E-8938-2E788FEDDA3E}" srcOrd="0" destOrd="0" presId="urn:microsoft.com/office/officeart/2005/8/layout/orgChart1"/>
    <dgm:cxn modelId="{514F6FA7-EADD-492E-B86B-59FA425B9A55}" type="presParOf" srcId="{770DD9B5-2F45-421E-8938-2E788FEDDA3E}" destId="{8B20DDCC-6827-44F1-B4B4-DDCB7B874C3B}" srcOrd="0" destOrd="0" presId="urn:microsoft.com/office/officeart/2005/8/layout/orgChart1"/>
    <dgm:cxn modelId="{C08CF7C3-2940-4C4E-8F78-31EAC5F100FA}" type="presParOf" srcId="{770DD9B5-2F45-421E-8938-2E788FEDDA3E}" destId="{A655FDB7-FAC7-4CCE-90E1-B6CC0BAD526B}" srcOrd="1" destOrd="0" presId="urn:microsoft.com/office/officeart/2005/8/layout/orgChart1"/>
    <dgm:cxn modelId="{6AC9A922-DD6F-4BCC-A6F7-1ED31E10EF73}" type="presParOf" srcId="{1D3509CF-8E10-4F50-9CD3-FDB10B94EBE9}" destId="{8F16D418-5D83-4DEC-949E-46B79C33E4EF}" srcOrd="1" destOrd="0" presId="urn:microsoft.com/office/officeart/2005/8/layout/orgChart1"/>
    <dgm:cxn modelId="{0B519CEA-F39F-4010-9282-0030C1EC5235}" type="presParOf" srcId="{1D3509CF-8E10-4F50-9CD3-FDB10B94EBE9}" destId="{F06298D8-8BD2-46CA-AE96-68D6B2F42901}" srcOrd="2" destOrd="0" presId="urn:microsoft.com/office/officeart/2005/8/layout/orgChart1"/>
    <dgm:cxn modelId="{D8517948-6313-4CF0-BF30-682E6E3B6A20}" type="presParOf" srcId="{74ACD7B0-DEEE-45C0-B0AE-6C0E5D92AD6E}" destId="{995F3D02-F2E1-4F82-960B-8FAC08BD8D0C}" srcOrd="4" destOrd="0" presId="urn:microsoft.com/office/officeart/2005/8/layout/orgChart1"/>
    <dgm:cxn modelId="{9E0D4501-3B5F-4B5D-AF41-A3E8A0B0B96E}" type="presParOf" srcId="{74ACD7B0-DEEE-45C0-B0AE-6C0E5D92AD6E}" destId="{F95D77E6-F9CB-488A-8A0B-79C98916231C}" srcOrd="5" destOrd="0" presId="urn:microsoft.com/office/officeart/2005/8/layout/orgChart1"/>
    <dgm:cxn modelId="{AE9D6291-2448-4D4A-8454-82FDF8F50336}" type="presParOf" srcId="{F95D77E6-F9CB-488A-8A0B-79C98916231C}" destId="{85FB3F58-33DD-4B49-B6AE-D7B9FC8F8C13}" srcOrd="0" destOrd="0" presId="urn:microsoft.com/office/officeart/2005/8/layout/orgChart1"/>
    <dgm:cxn modelId="{21D83B81-A8AE-41C6-8E65-C54C99F24126}" type="presParOf" srcId="{85FB3F58-33DD-4B49-B6AE-D7B9FC8F8C13}" destId="{425F82C7-F21E-4891-B3EC-9C550FD8DF0A}" srcOrd="0" destOrd="0" presId="urn:microsoft.com/office/officeart/2005/8/layout/orgChart1"/>
    <dgm:cxn modelId="{0D0CFDF1-4DE1-40D3-A2A8-6366182ECD8A}" type="presParOf" srcId="{85FB3F58-33DD-4B49-B6AE-D7B9FC8F8C13}" destId="{8BD44BE9-AC49-426A-86CF-0DAC6AFD2562}" srcOrd="1" destOrd="0" presId="urn:microsoft.com/office/officeart/2005/8/layout/orgChart1"/>
    <dgm:cxn modelId="{AA715DDD-E5FF-4F30-8AFB-BA5C8D5A2CD8}" type="presParOf" srcId="{F95D77E6-F9CB-488A-8A0B-79C98916231C}" destId="{D799D304-63FE-4B70-B4FF-151CC3AE3E76}" srcOrd="1" destOrd="0" presId="urn:microsoft.com/office/officeart/2005/8/layout/orgChart1"/>
    <dgm:cxn modelId="{17405824-0113-4147-9643-ED08CA13BFD8}" type="presParOf" srcId="{F95D77E6-F9CB-488A-8A0B-79C98916231C}" destId="{3EC43072-433B-4AF4-8235-D37992385244}" srcOrd="2" destOrd="0" presId="urn:microsoft.com/office/officeart/2005/8/layout/orgChart1"/>
    <dgm:cxn modelId="{DE8B3FFC-3403-4083-8046-8F0C93862134}" type="presParOf" srcId="{664A6304-A6A9-44B6-8DA2-5D5A0C94521D}" destId="{70887528-A70B-479C-901B-FDED2F00A927}" srcOrd="2" destOrd="0" presId="urn:microsoft.com/office/officeart/2005/8/layout/orgChart1"/>
    <dgm:cxn modelId="{DFCF57B0-4A01-417F-AF18-66248893514C}" type="presParOf" srcId="{479453CD-32BE-4A0B-BEE4-A0942C3AB1F5}" destId="{B194890E-096F-424E-9DB3-498CEED22E81}" srcOrd="6" destOrd="0" presId="urn:microsoft.com/office/officeart/2005/8/layout/orgChart1"/>
    <dgm:cxn modelId="{7078F3D0-6350-4E56-8BEE-11856E3F5C4B}" type="presParOf" srcId="{479453CD-32BE-4A0B-BEE4-A0942C3AB1F5}" destId="{E97C257F-FD21-40EF-BA19-A05F739B532F}" srcOrd="7" destOrd="0" presId="urn:microsoft.com/office/officeart/2005/8/layout/orgChart1"/>
    <dgm:cxn modelId="{69534AD9-D37A-45AA-9491-6B97CFCC7656}" type="presParOf" srcId="{E97C257F-FD21-40EF-BA19-A05F739B532F}" destId="{56EE1E06-CD85-4B6B-960B-8CF559300AD8}" srcOrd="0" destOrd="0" presId="urn:microsoft.com/office/officeart/2005/8/layout/orgChart1"/>
    <dgm:cxn modelId="{03B608B4-49AA-42F0-BCB2-1150697208EC}" type="presParOf" srcId="{56EE1E06-CD85-4B6B-960B-8CF559300AD8}" destId="{55F5F11D-6A79-4D2F-B7DC-6CFD04714C2A}" srcOrd="0" destOrd="0" presId="urn:microsoft.com/office/officeart/2005/8/layout/orgChart1"/>
    <dgm:cxn modelId="{E92427C0-8E08-4F35-9B16-E49390A8A2CE}" type="presParOf" srcId="{56EE1E06-CD85-4B6B-960B-8CF559300AD8}" destId="{4E03219B-5E9A-4F66-B860-ECB6D657818E}" srcOrd="1" destOrd="0" presId="urn:microsoft.com/office/officeart/2005/8/layout/orgChart1"/>
    <dgm:cxn modelId="{47E42F94-A44D-444B-9B31-4C50A3D6551F}" type="presParOf" srcId="{E97C257F-FD21-40EF-BA19-A05F739B532F}" destId="{5F1A1210-B402-40CF-B774-80569DD59C9E}" srcOrd="1" destOrd="0" presId="urn:microsoft.com/office/officeart/2005/8/layout/orgChart1"/>
    <dgm:cxn modelId="{17BED672-889F-4A63-B336-EDC69E08477A}" type="presParOf" srcId="{5F1A1210-B402-40CF-B774-80569DD59C9E}" destId="{93C8FF27-E3D9-4792-933C-4E77346B673B}" srcOrd="0" destOrd="0" presId="urn:microsoft.com/office/officeart/2005/8/layout/orgChart1"/>
    <dgm:cxn modelId="{13F894CF-101A-454F-ACDC-55DDCD8220F5}" type="presParOf" srcId="{5F1A1210-B402-40CF-B774-80569DD59C9E}" destId="{A28203FD-C451-4513-89D6-3D3505A3B25D}" srcOrd="1" destOrd="0" presId="urn:microsoft.com/office/officeart/2005/8/layout/orgChart1"/>
    <dgm:cxn modelId="{A049FD22-C7DB-4015-904F-396EF4AE69F0}" type="presParOf" srcId="{A28203FD-C451-4513-89D6-3D3505A3B25D}" destId="{FCABC6E2-084A-4A59-A67E-69E807C430FC}" srcOrd="0" destOrd="0" presId="urn:microsoft.com/office/officeart/2005/8/layout/orgChart1"/>
    <dgm:cxn modelId="{BB24EB22-3DF4-4BD4-BD0A-7C192FC9EDD6}" type="presParOf" srcId="{FCABC6E2-084A-4A59-A67E-69E807C430FC}" destId="{992E6F55-8F90-4BFF-B3CF-DBC6804EFF7C}" srcOrd="0" destOrd="0" presId="urn:microsoft.com/office/officeart/2005/8/layout/orgChart1"/>
    <dgm:cxn modelId="{398E9104-52B9-4C87-9B4F-531EFEAEE815}" type="presParOf" srcId="{FCABC6E2-084A-4A59-A67E-69E807C430FC}" destId="{431B5AC4-FC5D-4B45-96D6-7ECD53B3F90B}" srcOrd="1" destOrd="0" presId="urn:microsoft.com/office/officeart/2005/8/layout/orgChart1"/>
    <dgm:cxn modelId="{9BA67050-3135-4294-BDA8-34F04231C522}" type="presParOf" srcId="{A28203FD-C451-4513-89D6-3D3505A3B25D}" destId="{7D6DA374-D67D-4DE3-B02A-D612291C22B9}" srcOrd="1" destOrd="0" presId="urn:microsoft.com/office/officeart/2005/8/layout/orgChart1"/>
    <dgm:cxn modelId="{8A64BDB7-25A9-4AF5-AD78-956D1CE17EB0}" type="presParOf" srcId="{A28203FD-C451-4513-89D6-3D3505A3B25D}" destId="{19AE8BF5-295F-4172-8315-B8213D93BFD1}" srcOrd="2" destOrd="0" presId="urn:microsoft.com/office/officeart/2005/8/layout/orgChart1"/>
    <dgm:cxn modelId="{63517787-4C99-4711-B080-CE45361E795E}" type="presParOf" srcId="{5F1A1210-B402-40CF-B774-80569DD59C9E}" destId="{FDF063D7-EA50-42FA-BAC6-FCA731680BB8}" srcOrd="2" destOrd="0" presId="urn:microsoft.com/office/officeart/2005/8/layout/orgChart1"/>
    <dgm:cxn modelId="{30A51C9E-5160-4EBD-B625-01A4170F57E5}" type="presParOf" srcId="{5F1A1210-B402-40CF-B774-80569DD59C9E}" destId="{83CA2C2D-368D-4063-86FC-4B0BFB85AE9A}" srcOrd="3" destOrd="0" presId="urn:microsoft.com/office/officeart/2005/8/layout/orgChart1"/>
    <dgm:cxn modelId="{EDD28FB5-1A5A-4E01-90C4-4C0434CEE07A}" type="presParOf" srcId="{83CA2C2D-368D-4063-86FC-4B0BFB85AE9A}" destId="{29FE9702-8099-4E16-86B8-2A9CAB2C5A62}" srcOrd="0" destOrd="0" presId="urn:microsoft.com/office/officeart/2005/8/layout/orgChart1"/>
    <dgm:cxn modelId="{BBD0BF9A-4746-4227-9CD5-4648958FDB74}" type="presParOf" srcId="{29FE9702-8099-4E16-86B8-2A9CAB2C5A62}" destId="{883645B1-D55F-4FD5-84A1-D5F38A985D5A}" srcOrd="0" destOrd="0" presId="urn:microsoft.com/office/officeart/2005/8/layout/orgChart1"/>
    <dgm:cxn modelId="{D5294216-2D56-414C-92BC-5186F1A2B327}" type="presParOf" srcId="{29FE9702-8099-4E16-86B8-2A9CAB2C5A62}" destId="{7A46CFB8-2D81-4022-83D8-D43B1099CFF1}" srcOrd="1" destOrd="0" presId="urn:microsoft.com/office/officeart/2005/8/layout/orgChart1"/>
    <dgm:cxn modelId="{8C39C646-A3AE-4AED-915E-23856C436E15}" type="presParOf" srcId="{83CA2C2D-368D-4063-86FC-4B0BFB85AE9A}" destId="{629D5C09-A525-4B9D-966A-14960F1BA8C3}" srcOrd="1" destOrd="0" presId="urn:microsoft.com/office/officeart/2005/8/layout/orgChart1"/>
    <dgm:cxn modelId="{E7B0474E-5F97-4B41-B227-88E293B221B4}" type="presParOf" srcId="{83CA2C2D-368D-4063-86FC-4B0BFB85AE9A}" destId="{6E9ED815-0615-45E2-BCE5-54EA174F65B1}" srcOrd="2" destOrd="0" presId="urn:microsoft.com/office/officeart/2005/8/layout/orgChart1"/>
    <dgm:cxn modelId="{C8D65052-0FF1-4E9B-9870-76253D9512CD}" type="presParOf" srcId="{5F1A1210-B402-40CF-B774-80569DD59C9E}" destId="{B775E205-4034-490D-B871-3692E920F62D}" srcOrd="4" destOrd="0" presId="urn:microsoft.com/office/officeart/2005/8/layout/orgChart1"/>
    <dgm:cxn modelId="{9248AB51-F396-478B-8E1C-364C510F19E5}" type="presParOf" srcId="{5F1A1210-B402-40CF-B774-80569DD59C9E}" destId="{E19A4896-CD4B-48F3-8C67-04BF78241CB7}" srcOrd="5" destOrd="0" presId="urn:microsoft.com/office/officeart/2005/8/layout/orgChart1"/>
    <dgm:cxn modelId="{A7A89271-9F28-4ECC-81C8-21EDF31D29BD}" type="presParOf" srcId="{E19A4896-CD4B-48F3-8C67-04BF78241CB7}" destId="{F54C5470-4D81-4B43-AFB1-F75DE48B0CBD}" srcOrd="0" destOrd="0" presId="urn:microsoft.com/office/officeart/2005/8/layout/orgChart1"/>
    <dgm:cxn modelId="{CD48957C-E546-4DD2-976A-DAA60F830508}" type="presParOf" srcId="{F54C5470-4D81-4B43-AFB1-F75DE48B0CBD}" destId="{EAACF031-2622-4DCC-A48F-CD4149F3D2A8}" srcOrd="0" destOrd="0" presId="urn:microsoft.com/office/officeart/2005/8/layout/orgChart1"/>
    <dgm:cxn modelId="{E04BF4FF-44A2-4E1E-8D3F-17079D92FA28}" type="presParOf" srcId="{F54C5470-4D81-4B43-AFB1-F75DE48B0CBD}" destId="{85E0BAFC-1D1E-4C1F-894E-F5AC4E59E205}" srcOrd="1" destOrd="0" presId="urn:microsoft.com/office/officeart/2005/8/layout/orgChart1"/>
    <dgm:cxn modelId="{93C86D99-B151-4174-B0FC-0EBE4BF613B0}" type="presParOf" srcId="{E19A4896-CD4B-48F3-8C67-04BF78241CB7}" destId="{B6DEB08D-0B6B-4AA6-9062-FCBF1924EB10}" srcOrd="1" destOrd="0" presId="urn:microsoft.com/office/officeart/2005/8/layout/orgChart1"/>
    <dgm:cxn modelId="{2D9856AE-B8B1-4A4F-97B8-93439CD2B262}" type="presParOf" srcId="{E19A4896-CD4B-48F3-8C67-04BF78241CB7}" destId="{98D0BD10-6A27-4BE0-8981-5B84BDFECE82}" srcOrd="2" destOrd="0" presId="urn:microsoft.com/office/officeart/2005/8/layout/orgChart1"/>
    <dgm:cxn modelId="{260A9D80-41AE-4732-B0C2-232B3B8CED5A}" type="presParOf" srcId="{5F1A1210-B402-40CF-B774-80569DD59C9E}" destId="{D764A509-454F-4817-A665-D7B8EFC3568B}" srcOrd="6" destOrd="0" presId="urn:microsoft.com/office/officeart/2005/8/layout/orgChart1"/>
    <dgm:cxn modelId="{D3EA5F79-79E1-4259-9EE7-A0028FE89A18}" type="presParOf" srcId="{5F1A1210-B402-40CF-B774-80569DD59C9E}" destId="{C88EE02B-2D26-4AC4-AD75-C0F20BC9AA0E}" srcOrd="7" destOrd="0" presId="urn:microsoft.com/office/officeart/2005/8/layout/orgChart1"/>
    <dgm:cxn modelId="{E636FB8D-55A8-4506-BBB7-3CE29537D9DA}" type="presParOf" srcId="{C88EE02B-2D26-4AC4-AD75-C0F20BC9AA0E}" destId="{EA35AAF1-DC6E-4294-9042-1A71E9C17131}" srcOrd="0" destOrd="0" presId="urn:microsoft.com/office/officeart/2005/8/layout/orgChart1"/>
    <dgm:cxn modelId="{4CB7D342-62E0-42F1-A7CD-7D6E80C2FC64}" type="presParOf" srcId="{EA35AAF1-DC6E-4294-9042-1A71E9C17131}" destId="{9E7DA138-9B75-40C1-A3F7-9016B0FFA3CE}" srcOrd="0" destOrd="0" presId="urn:microsoft.com/office/officeart/2005/8/layout/orgChart1"/>
    <dgm:cxn modelId="{DFE7C618-2224-4568-96AC-3D63F938F562}" type="presParOf" srcId="{EA35AAF1-DC6E-4294-9042-1A71E9C17131}" destId="{682619CA-2543-4444-A385-C828853C7EB3}" srcOrd="1" destOrd="0" presId="urn:microsoft.com/office/officeart/2005/8/layout/orgChart1"/>
    <dgm:cxn modelId="{992C0233-78C4-4E20-A9B1-8D7464F78765}" type="presParOf" srcId="{C88EE02B-2D26-4AC4-AD75-C0F20BC9AA0E}" destId="{BFD11341-0E37-4C79-89E6-5A4E41AEDE28}" srcOrd="1" destOrd="0" presId="urn:microsoft.com/office/officeart/2005/8/layout/orgChart1"/>
    <dgm:cxn modelId="{1ADC848D-797C-4DA1-845C-843C97F5BF7C}" type="presParOf" srcId="{C88EE02B-2D26-4AC4-AD75-C0F20BC9AA0E}" destId="{FAF1BE59-3D94-429F-BB3E-8CDDF61635DE}" srcOrd="2" destOrd="0" presId="urn:microsoft.com/office/officeart/2005/8/layout/orgChart1"/>
    <dgm:cxn modelId="{2B9D7816-C5D6-431A-91F8-DABCEF03D7E1}" type="presParOf" srcId="{5F1A1210-B402-40CF-B774-80569DD59C9E}" destId="{94EF6F0F-6DD4-49A7-9544-D49CBD38B298}" srcOrd="8" destOrd="0" presId="urn:microsoft.com/office/officeart/2005/8/layout/orgChart1"/>
    <dgm:cxn modelId="{262A3DF9-24E4-4F70-89F6-2BDB5B4F5F3C}" type="presParOf" srcId="{5F1A1210-B402-40CF-B774-80569DD59C9E}" destId="{82DC017C-E442-41E0-8B14-6FC2CB2C90C1}" srcOrd="9" destOrd="0" presId="urn:microsoft.com/office/officeart/2005/8/layout/orgChart1"/>
    <dgm:cxn modelId="{0EB42E6B-C80F-46F0-BA41-9955D93E7F1B}" type="presParOf" srcId="{82DC017C-E442-41E0-8B14-6FC2CB2C90C1}" destId="{029A8C19-672D-481E-8D8A-82EC8481B4DB}" srcOrd="0" destOrd="0" presId="urn:microsoft.com/office/officeart/2005/8/layout/orgChart1"/>
    <dgm:cxn modelId="{F8833CDF-DF22-40DB-A70F-2C171E96CDCF}" type="presParOf" srcId="{029A8C19-672D-481E-8D8A-82EC8481B4DB}" destId="{ED3BDC0C-D050-4BCD-82B0-8EBC161AF8FC}" srcOrd="0" destOrd="0" presId="urn:microsoft.com/office/officeart/2005/8/layout/orgChart1"/>
    <dgm:cxn modelId="{9279C7C0-BE24-4E40-9349-3E2379B3F7AF}" type="presParOf" srcId="{029A8C19-672D-481E-8D8A-82EC8481B4DB}" destId="{4782CBE4-D36A-48A9-B643-E86CDEFF6A3D}" srcOrd="1" destOrd="0" presId="urn:microsoft.com/office/officeart/2005/8/layout/orgChart1"/>
    <dgm:cxn modelId="{BC738B76-4893-47D3-B2DA-3E4B2914BCDC}" type="presParOf" srcId="{82DC017C-E442-41E0-8B14-6FC2CB2C90C1}" destId="{8239CB34-7CBF-4746-A765-7ABF30BEA802}" srcOrd="1" destOrd="0" presId="urn:microsoft.com/office/officeart/2005/8/layout/orgChart1"/>
    <dgm:cxn modelId="{2E4E4C2F-B497-4BC0-9584-F3658CBEA97B}" type="presParOf" srcId="{82DC017C-E442-41E0-8B14-6FC2CB2C90C1}" destId="{CE24C71A-723D-4593-8AC0-AB6AB5638FD0}" srcOrd="2" destOrd="0" presId="urn:microsoft.com/office/officeart/2005/8/layout/orgChart1"/>
    <dgm:cxn modelId="{387FCB2F-3792-44D4-A287-24D67EDCB1C1}" type="presParOf" srcId="{5F1A1210-B402-40CF-B774-80569DD59C9E}" destId="{92C28AD5-EA18-4C8F-B5B7-4EA1EAC5C4D5}" srcOrd="10" destOrd="0" presId="urn:microsoft.com/office/officeart/2005/8/layout/orgChart1"/>
    <dgm:cxn modelId="{3355D86D-DC96-4DB1-B500-4477EF6DA236}" type="presParOf" srcId="{5F1A1210-B402-40CF-B774-80569DD59C9E}" destId="{6A1D3234-94DC-4896-921E-83BB5E39E3E4}" srcOrd="11" destOrd="0" presId="urn:microsoft.com/office/officeart/2005/8/layout/orgChart1"/>
    <dgm:cxn modelId="{296231EE-C330-48EF-871C-D1AFE676245B}" type="presParOf" srcId="{6A1D3234-94DC-4896-921E-83BB5E39E3E4}" destId="{AEA49DCB-CC35-4DBA-9F40-EAA669DFC9B2}" srcOrd="0" destOrd="0" presId="urn:microsoft.com/office/officeart/2005/8/layout/orgChart1"/>
    <dgm:cxn modelId="{847476E4-FAE7-41D5-9315-ACB60F8BC6CE}" type="presParOf" srcId="{AEA49DCB-CC35-4DBA-9F40-EAA669DFC9B2}" destId="{23E871BD-1DF1-4DA8-8FB0-87471E0210D0}" srcOrd="0" destOrd="0" presId="urn:microsoft.com/office/officeart/2005/8/layout/orgChart1"/>
    <dgm:cxn modelId="{833FB383-6711-4879-8A87-A42D24794BE6}" type="presParOf" srcId="{AEA49DCB-CC35-4DBA-9F40-EAA669DFC9B2}" destId="{9C5357CB-A7C7-4232-86E5-6D38E8FAE5DA}" srcOrd="1" destOrd="0" presId="urn:microsoft.com/office/officeart/2005/8/layout/orgChart1"/>
    <dgm:cxn modelId="{7EE8F952-138E-43D2-961B-4C4135FC00AB}" type="presParOf" srcId="{6A1D3234-94DC-4896-921E-83BB5E39E3E4}" destId="{3BAC7A6B-DCF4-478A-AD49-E558AAE1FD8C}" srcOrd="1" destOrd="0" presId="urn:microsoft.com/office/officeart/2005/8/layout/orgChart1"/>
    <dgm:cxn modelId="{4C5BCA6B-63C6-4BB4-B033-8415B9511151}" type="presParOf" srcId="{6A1D3234-94DC-4896-921E-83BB5E39E3E4}" destId="{AE139EFC-D7E8-4F6A-BA38-44AD1ECBC77D}" srcOrd="2" destOrd="0" presId="urn:microsoft.com/office/officeart/2005/8/layout/orgChart1"/>
    <dgm:cxn modelId="{0D587DB9-551C-4028-A470-0049B92FDC55}" type="presParOf" srcId="{E97C257F-FD21-40EF-BA19-A05F739B532F}" destId="{607CB943-EE04-48E6-B6F8-D356FCE8ECD4}" srcOrd="2" destOrd="0" presId="urn:microsoft.com/office/officeart/2005/8/layout/orgChart1"/>
    <dgm:cxn modelId="{18247B5D-0229-40BA-9502-60F03B13A7E7}" type="presParOf" srcId="{479453CD-32BE-4A0B-BEE4-A0942C3AB1F5}" destId="{252905ED-F62F-4234-9007-9BA19F23ABBB}" srcOrd="8" destOrd="0" presId="urn:microsoft.com/office/officeart/2005/8/layout/orgChart1"/>
    <dgm:cxn modelId="{C935F46C-4EF9-4033-9368-D226497FA660}" type="presParOf" srcId="{479453CD-32BE-4A0B-BEE4-A0942C3AB1F5}" destId="{A21F8FAE-B5A5-4A2D-B912-C428CBD7C3EF}" srcOrd="9" destOrd="0" presId="urn:microsoft.com/office/officeart/2005/8/layout/orgChart1"/>
    <dgm:cxn modelId="{B119245F-FFEB-4F05-99CC-C49BF5FA3D5B}" type="presParOf" srcId="{A21F8FAE-B5A5-4A2D-B912-C428CBD7C3EF}" destId="{3CD28863-4E91-4601-9330-C5D397F042FD}" srcOrd="0" destOrd="0" presId="urn:microsoft.com/office/officeart/2005/8/layout/orgChart1"/>
    <dgm:cxn modelId="{AD94DB9D-27AF-4825-BB4E-DEEF82533105}" type="presParOf" srcId="{3CD28863-4E91-4601-9330-C5D397F042FD}" destId="{EB7B2329-C5F1-40AA-A048-5ADC86B5D992}" srcOrd="0" destOrd="0" presId="urn:microsoft.com/office/officeart/2005/8/layout/orgChart1"/>
    <dgm:cxn modelId="{63F690B9-2D1C-4FFE-9EB4-C1D1FA60CA23}" type="presParOf" srcId="{3CD28863-4E91-4601-9330-C5D397F042FD}" destId="{338B5FF0-1D78-4F5B-A637-27CBEE402A8B}" srcOrd="1" destOrd="0" presId="urn:microsoft.com/office/officeart/2005/8/layout/orgChart1"/>
    <dgm:cxn modelId="{8A97BB88-7965-4031-86B1-B476A9D87808}" type="presParOf" srcId="{A21F8FAE-B5A5-4A2D-B912-C428CBD7C3EF}" destId="{F60A987F-E632-47B9-8640-961ACB7383AB}" srcOrd="1" destOrd="0" presId="urn:microsoft.com/office/officeart/2005/8/layout/orgChart1"/>
    <dgm:cxn modelId="{5F6938A7-478C-4603-B957-0D02E4E736DE}" type="presParOf" srcId="{F60A987F-E632-47B9-8640-961ACB7383AB}" destId="{20A5985D-FC63-4497-81E9-398F97141380}" srcOrd="0" destOrd="0" presId="urn:microsoft.com/office/officeart/2005/8/layout/orgChart1"/>
    <dgm:cxn modelId="{2AEA884D-E1D4-49C5-B873-A402AC895AEE}" type="presParOf" srcId="{F60A987F-E632-47B9-8640-961ACB7383AB}" destId="{A15ADC33-4006-45D7-ABB8-EF1B4600793B}" srcOrd="1" destOrd="0" presId="urn:microsoft.com/office/officeart/2005/8/layout/orgChart1"/>
    <dgm:cxn modelId="{CC1228DF-E43F-43E0-90F4-9CC7688C1470}" type="presParOf" srcId="{A15ADC33-4006-45D7-ABB8-EF1B4600793B}" destId="{D02B108F-D4C5-4A62-9921-9DC16594E90E}" srcOrd="0" destOrd="0" presId="urn:microsoft.com/office/officeart/2005/8/layout/orgChart1"/>
    <dgm:cxn modelId="{E9807955-86A3-486A-BB68-ED417CB4A5CE}" type="presParOf" srcId="{D02B108F-D4C5-4A62-9921-9DC16594E90E}" destId="{E8767809-65EF-491A-8DE7-BB9DD18BFE57}" srcOrd="0" destOrd="0" presId="urn:microsoft.com/office/officeart/2005/8/layout/orgChart1"/>
    <dgm:cxn modelId="{4F0963FB-A923-4566-837F-BF57F979428B}" type="presParOf" srcId="{D02B108F-D4C5-4A62-9921-9DC16594E90E}" destId="{1017C7BE-6C85-4EBD-BF8E-F230C2EB59E8}" srcOrd="1" destOrd="0" presId="urn:microsoft.com/office/officeart/2005/8/layout/orgChart1"/>
    <dgm:cxn modelId="{31D08219-219D-454D-9077-254CA89444A3}" type="presParOf" srcId="{A15ADC33-4006-45D7-ABB8-EF1B4600793B}" destId="{2477822E-DC16-4076-BCF9-426112313862}" srcOrd="1" destOrd="0" presId="urn:microsoft.com/office/officeart/2005/8/layout/orgChart1"/>
    <dgm:cxn modelId="{A08BBF00-E208-4E69-91E7-9222C66E42E4}" type="presParOf" srcId="{A15ADC33-4006-45D7-ABB8-EF1B4600793B}" destId="{40E62C3C-5725-4661-B501-BD7853012272}" srcOrd="2" destOrd="0" presId="urn:microsoft.com/office/officeart/2005/8/layout/orgChart1"/>
    <dgm:cxn modelId="{D1F1BEB8-7F2D-4E48-B6D8-D64D49F49A83}" type="presParOf" srcId="{F60A987F-E632-47B9-8640-961ACB7383AB}" destId="{267A1C8F-2537-4CC0-BC45-B1047253BACD}" srcOrd="2" destOrd="0" presId="urn:microsoft.com/office/officeart/2005/8/layout/orgChart1"/>
    <dgm:cxn modelId="{8C2BAD93-5670-4CA1-88F9-735EA2D418A1}" type="presParOf" srcId="{F60A987F-E632-47B9-8640-961ACB7383AB}" destId="{3B6E0C94-26AA-4B88-9E01-700BA0CECF3E}" srcOrd="3" destOrd="0" presId="urn:microsoft.com/office/officeart/2005/8/layout/orgChart1"/>
    <dgm:cxn modelId="{F11E8276-8A40-47AC-B438-CEF089463FD7}" type="presParOf" srcId="{3B6E0C94-26AA-4B88-9E01-700BA0CECF3E}" destId="{9D9EB386-AAE4-44E1-8E95-49440410520C}" srcOrd="0" destOrd="0" presId="urn:microsoft.com/office/officeart/2005/8/layout/orgChart1"/>
    <dgm:cxn modelId="{0B955DE1-3D3B-44F1-9EF1-51CB043953B0}" type="presParOf" srcId="{9D9EB386-AAE4-44E1-8E95-49440410520C}" destId="{F049CF80-56DA-4D1C-AF18-47122875AD98}" srcOrd="0" destOrd="0" presId="urn:microsoft.com/office/officeart/2005/8/layout/orgChart1"/>
    <dgm:cxn modelId="{515DB3E7-846B-45BC-87DE-174C2A94B229}" type="presParOf" srcId="{9D9EB386-AAE4-44E1-8E95-49440410520C}" destId="{D2ACDACE-315D-4D3B-BCD2-81CBAFC5901D}" srcOrd="1" destOrd="0" presId="urn:microsoft.com/office/officeart/2005/8/layout/orgChart1"/>
    <dgm:cxn modelId="{556D9274-0204-4A48-9848-C18D53424B64}" type="presParOf" srcId="{3B6E0C94-26AA-4B88-9E01-700BA0CECF3E}" destId="{CECFC68D-E113-48B7-AB7D-AB5D8412DF7D}" srcOrd="1" destOrd="0" presId="urn:microsoft.com/office/officeart/2005/8/layout/orgChart1"/>
    <dgm:cxn modelId="{56AEDEE9-7F74-41BE-AA30-DDC96A3D6D4B}" type="presParOf" srcId="{3B6E0C94-26AA-4B88-9E01-700BA0CECF3E}" destId="{A4A721D8-BADE-430F-80C6-79E8C03A9AB2}" srcOrd="2" destOrd="0" presId="urn:microsoft.com/office/officeart/2005/8/layout/orgChart1"/>
    <dgm:cxn modelId="{583379F1-26E0-4218-ADA1-0A8D6B22DAC2}" type="presParOf" srcId="{F60A987F-E632-47B9-8640-961ACB7383AB}" destId="{A0CCBE98-EB31-4EFB-93FB-828D23838D08}" srcOrd="4" destOrd="0" presId="urn:microsoft.com/office/officeart/2005/8/layout/orgChart1"/>
    <dgm:cxn modelId="{1352A1E1-7CC6-4D29-A416-776D1488DA4C}" type="presParOf" srcId="{F60A987F-E632-47B9-8640-961ACB7383AB}" destId="{73601ECF-3837-4EAE-AC8B-3631F4C13FFD}" srcOrd="5" destOrd="0" presId="urn:microsoft.com/office/officeart/2005/8/layout/orgChart1"/>
    <dgm:cxn modelId="{AD521A02-8D13-4086-BFCF-50D3A02650AC}" type="presParOf" srcId="{73601ECF-3837-4EAE-AC8B-3631F4C13FFD}" destId="{F29DB25A-6149-4AF4-ACE3-E9D57A897594}" srcOrd="0" destOrd="0" presId="urn:microsoft.com/office/officeart/2005/8/layout/orgChart1"/>
    <dgm:cxn modelId="{80AF40D8-44AD-4C8D-91AF-BE4C7F8BF001}" type="presParOf" srcId="{F29DB25A-6149-4AF4-ACE3-E9D57A897594}" destId="{70292D76-0E53-4B3E-A129-E600BF2276F2}" srcOrd="0" destOrd="0" presId="urn:microsoft.com/office/officeart/2005/8/layout/orgChart1"/>
    <dgm:cxn modelId="{12A0AD92-B2E4-497B-A772-A37581443A68}" type="presParOf" srcId="{F29DB25A-6149-4AF4-ACE3-E9D57A897594}" destId="{45EDBC32-BF3C-4894-871F-C60DB360FEF0}" srcOrd="1" destOrd="0" presId="urn:microsoft.com/office/officeart/2005/8/layout/orgChart1"/>
    <dgm:cxn modelId="{061DE288-9817-4EEC-8B7C-51389E885223}" type="presParOf" srcId="{73601ECF-3837-4EAE-AC8B-3631F4C13FFD}" destId="{F5B85E27-E9CF-46B1-BB93-B0F1B77B1365}" srcOrd="1" destOrd="0" presId="urn:microsoft.com/office/officeart/2005/8/layout/orgChart1"/>
    <dgm:cxn modelId="{978B8482-A4A3-4BF3-9795-1145B7EDCF17}" type="presParOf" srcId="{73601ECF-3837-4EAE-AC8B-3631F4C13FFD}" destId="{C8B3AB23-3AC8-4FEB-BA65-6769D566445F}" srcOrd="2" destOrd="0" presId="urn:microsoft.com/office/officeart/2005/8/layout/orgChart1"/>
    <dgm:cxn modelId="{9159D621-A3C7-49F5-B670-38BABC575FAF}" type="presParOf" srcId="{F60A987F-E632-47B9-8640-961ACB7383AB}" destId="{1E9B8154-94A4-4E7B-BEC3-0E7FA1FB29FF}" srcOrd="6" destOrd="0" presId="urn:microsoft.com/office/officeart/2005/8/layout/orgChart1"/>
    <dgm:cxn modelId="{AA7C56F9-66F3-4E6C-933D-DEE0AF3CAE38}" type="presParOf" srcId="{F60A987F-E632-47B9-8640-961ACB7383AB}" destId="{8674764A-6E14-4A37-AF88-B3F61633DD26}" srcOrd="7" destOrd="0" presId="urn:microsoft.com/office/officeart/2005/8/layout/orgChart1"/>
    <dgm:cxn modelId="{B94033C7-8B1F-4A70-B1E4-69554380C8E9}" type="presParOf" srcId="{8674764A-6E14-4A37-AF88-B3F61633DD26}" destId="{CB1C1BC2-EFF7-4CC3-ABCF-320D84D6CAA1}" srcOrd="0" destOrd="0" presId="urn:microsoft.com/office/officeart/2005/8/layout/orgChart1"/>
    <dgm:cxn modelId="{9E015DAE-415A-4CC8-8A51-4C8260C78B9B}" type="presParOf" srcId="{CB1C1BC2-EFF7-4CC3-ABCF-320D84D6CAA1}" destId="{021F651D-F2AC-4604-8DC5-159C6FF155EB}" srcOrd="0" destOrd="0" presId="urn:microsoft.com/office/officeart/2005/8/layout/orgChart1"/>
    <dgm:cxn modelId="{B2B1B998-0748-425B-8C3D-B0ACA6E3C697}" type="presParOf" srcId="{CB1C1BC2-EFF7-4CC3-ABCF-320D84D6CAA1}" destId="{8A0AAA80-FABF-48C0-BB8D-A4D31A2B2B96}" srcOrd="1" destOrd="0" presId="urn:microsoft.com/office/officeart/2005/8/layout/orgChart1"/>
    <dgm:cxn modelId="{1E5CB6A8-23AE-440F-B649-5599E3D71ADC}" type="presParOf" srcId="{8674764A-6E14-4A37-AF88-B3F61633DD26}" destId="{BB1E1C90-1482-45CB-8498-30AEB28ECD72}" srcOrd="1" destOrd="0" presId="urn:microsoft.com/office/officeart/2005/8/layout/orgChart1"/>
    <dgm:cxn modelId="{7C2D923F-E853-4C3A-B14A-AD41C75636F2}" type="presParOf" srcId="{8674764A-6E14-4A37-AF88-B3F61633DD26}" destId="{35B7A553-1910-4AA2-89C1-D6FF5515E543}" srcOrd="2" destOrd="0" presId="urn:microsoft.com/office/officeart/2005/8/layout/orgChart1"/>
    <dgm:cxn modelId="{2D94C27A-3448-42DE-8D68-D8BA9575980A}" type="presParOf" srcId="{F60A987F-E632-47B9-8640-961ACB7383AB}" destId="{7BB1684F-6F3B-44A1-91DB-4654BC8EA06C}" srcOrd="8" destOrd="0" presId="urn:microsoft.com/office/officeart/2005/8/layout/orgChart1"/>
    <dgm:cxn modelId="{E07D5034-F9C2-437A-A51E-AA2367AD3B02}" type="presParOf" srcId="{F60A987F-E632-47B9-8640-961ACB7383AB}" destId="{6442FFC1-96BC-4F4D-B1BB-3566F30C5E13}" srcOrd="9" destOrd="0" presId="urn:microsoft.com/office/officeart/2005/8/layout/orgChart1"/>
    <dgm:cxn modelId="{0945DB54-280B-474C-BD54-085AE167DA24}" type="presParOf" srcId="{6442FFC1-96BC-4F4D-B1BB-3566F30C5E13}" destId="{9EE534B0-0B10-4692-9D48-55ADA0AB1D52}" srcOrd="0" destOrd="0" presId="urn:microsoft.com/office/officeart/2005/8/layout/orgChart1"/>
    <dgm:cxn modelId="{8923847C-B4CD-4D37-800F-B08B103D7801}" type="presParOf" srcId="{9EE534B0-0B10-4692-9D48-55ADA0AB1D52}" destId="{28A1D9D7-5D6F-4430-8147-12E0605C0A11}" srcOrd="0" destOrd="0" presId="urn:microsoft.com/office/officeart/2005/8/layout/orgChart1"/>
    <dgm:cxn modelId="{18623064-D60A-4A06-9533-88575A63D37F}" type="presParOf" srcId="{9EE534B0-0B10-4692-9D48-55ADA0AB1D52}" destId="{083F28D1-31AC-4858-94A7-472014481D04}" srcOrd="1" destOrd="0" presId="urn:microsoft.com/office/officeart/2005/8/layout/orgChart1"/>
    <dgm:cxn modelId="{BDA19473-31C6-4B22-8D28-04C7CA0555D7}" type="presParOf" srcId="{6442FFC1-96BC-4F4D-B1BB-3566F30C5E13}" destId="{21E3D2EE-0A50-4979-8D63-1F05A9330D14}" srcOrd="1" destOrd="0" presId="urn:microsoft.com/office/officeart/2005/8/layout/orgChart1"/>
    <dgm:cxn modelId="{0023491C-3467-402D-A5B4-3CD025F2B960}" type="presParOf" srcId="{6442FFC1-96BC-4F4D-B1BB-3566F30C5E13}" destId="{D5BEB10F-2FCE-408B-A9D3-64611A50FEF5}" srcOrd="2" destOrd="0" presId="urn:microsoft.com/office/officeart/2005/8/layout/orgChart1"/>
    <dgm:cxn modelId="{A4DC6176-98C9-4530-9622-E1170F0295F5}" type="presParOf" srcId="{F60A987F-E632-47B9-8640-961ACB7383AB}" destId="{60C54C70-3785-4C92-AD99-8FAE8056AB47}" srcOrd="10" destOrd="0" presId="urn:microsoft.com/office/officeart/2005/8/layout/orgChart1"/>
    <dgm:cxn modelId="{5290BF18-5550-4DC7-B2D9-1806BDCC01A1}" type="presParOf" srcId="{F60A987F-E632-47B9-8640-961ACB7383AB}" destId="{4662AC15-616A-4811-BF32-284DBE271246}" srcOrd="11" destOrd="0" presId="urn:microsoft.com/office/officeart/2005/8/layout/orgChart1"/>
    <dgm:cxn modelId="{42315589-3EF0-4A40-9A12-B6D22C07469A}" type="presParOf" srcId="{4662AC15-616A-4811-BF32-284DBE271246}" destId="{9F05C943-2565-437B-92A8-07A727BC964F}" srcOrd="0" destOrd="0" presId="urn:microsoft.com/office/officeart/2005/8/layout/orgChart1"/>
    <dgm:cxn modelId="{3908C889-D14B-47BD-B538-DBC917DD975F}" type="presParOf" srcId="{9F05C943-2565-437B-92A8-07A727BC964F}" destId="{085E196C-B67A-41DE-A134-4C73343F0A60}" srcOrd="0" destOrd="0" presId="urn:microsoft.com/office/officeart/2005/8/layout/orgChart1"/>
    <dgm:cxn modelId="{D094EDE4-0E5F-466A-8D7B-1C4D884DEAE4}" type="presParOf" srcId="{9F05C943-2565-437B-92A8-07A727BC964F}" destId="{E42D3A42-38E8-4A0A-94B0-0034B7219BE3}" srcOrd="1" destOrd="0" presId="urn:microsoft.com/office/officeart/2005/8/layout/orgChart1"/>
    <dgm:cxn modelId="{528A68A0-6BE9-4189-AD84-5CE7B2B14070}" type="presParOf" srcId="{4662AC15-616A-4811-BF32-284DBE271246}" destId="{EE528213-0CB1-407C-9FAF-81342F05B33F}" srcOrd="1" destOrd="0" presId="urn:microsoft.com/office/officeart/2005/8/layout/orgChart1"/>
    <dgm:cxn modelId="{6564D18A-F1DF-43A8-9F42-8243EAD4848D}" type="presParOf" srcId="{4662AC15-616A-4811-BF32-284DBE271246}" destId="{29AEF65A-B002-4904-A74E-D85F00B1FF5C}" srcOrd="2" destOrd="0" presId="urn:microsoft.com/office/officeart/2005/8/layout/orgChart1"/>
    <dgm:cxn modelId="{9209C20D-C9F9-4218-9201-44CAF6BA7385}" type="presParOf" srcId="{F60A987F-E632-47B9-8640-961ACB7383AB}" destId="{9FBC916C-5B1C-4387-BCB5-F7C830D81AD9}" srcOrd="12" destOrd="0" presId="urn:microsoft.com/office/officeart/2005/8/layout/orgChart1"/>
    <dgm:cxn modelId="{BE29D4CD-E602-4056-9FD7-4F644D4E34EB}" type="presParOf" srcId="{F60A987F-E632-47B9-8640-961ACB7383AB}" destId="{DCAF27C0-986C-4606-AA7B-DE895DE98224}" srcOrd="13" destOrd="0" presId="urn:microsoft.com/office/officeart/2005/8/layout/orgChart1"/>
    <dgm:cxn modelId="{26395145-5BFF-43DB-8C67-DFCB5E15EE4B}" type="presParOf" srcId="{DCAF27C0-986C-4606-AA7B-DE895DE98224}" destId="{80B8B6A7-E8B6-4D3C-8579-AE579C9EF379}" srcOrd="0" destOrd="0" presId="urn:microsoft.com/office/officeart/2005/8/layout/orgChart1"/>
    <dgm:cxn modelId="{3FB2C493-0CC0-402B-98D4-3F48132CDE8A}" type="presParOf" srcId="{80B8B6A7-E8B6-4D3C-8579-AE579C9EF379}" destId="{E57361A3-29D5-442E-814F-FD795C9E5132}" srcOrd="0" destOrd="0" presId="urn:microsoft.com/office/officeart/2005/8/layout/orgChart1"/>
    <dgm:cxn modelId="{D85795CB-3084-4943-8BB3-7F92E38FD88D}" type="presParOf" srcId="{80B8B6A7-E8B6-4D3C-8579-AE579C9EF379}" destId="{95E8973B-7906-4592-83B0-7FB22B24C851}" srcOrd="1" destOrd="0" presId="urn:microsoft.com/office/officeart/2005/8/layout/orgChart1"/>
    <dgm:cxn modelId="{40057668-6C3D-4755-B42E-733C152FDEBE}" type="presParOf" srcId="{DCAF27C0-986C-4606-AA7B-DE895DE98224}" destId="{E92B886B-05BF-47BA-B398-E2AB5D73F445}" srcOrd="1" destOrd="0" presId="urn:microsoft.com/office/officeart/2005/8/layout/orgChart1"/>
    <dgm:cxn modelId="{16EFA47C-8B35-46DA-B09D-D930EBB79D60}" type="presParOf" srcId="{DCAF27C0-986C-4606-AA7B-DE895DE98224}" destId="{931A7E54-D5C1-483E-A7B0-1F72F4EEA2CF}" srcOrd="2" destOrd="0" presId="urn:microsoft.com/office/officeart/2005/8/layout/orgChart1"/>
    <dgm:cxn modelId="{44DC2A33-42A6-4108-95E3-06C52F2F88B3}" type="presParOf" srcId="{F60A987F-E632-47B9-8640-961ACB7383AB}" destId="{42C173DA-635D-4AF6-B42A-AB10FF9BE6C1}" srcOrd="14" destOrd="0" presId="urn:microsoft.com/office/officeart/2005/8/layout/orgChart1"/>
    <dgm:cxn modelId="{39D1B8AC-6763-42F6-8AEA-E140E7CE6DCF}" type="presParOf" srcId="{F60A987F-E632-47B9-8640-961ACB7383AB}" destId="{2BA8E397-31DA-411F-BDFB-85F8F145A212}" srcOrd="15" destOrd="0" presId="urn:microsoft.com/office/officeart/2005/8/layout/orgChart1"/>
    <dgm:cxn modelId="{A5EE2E10-06CF-48FF-B09B-79C40F211139}" type="presParOf" srcId="{2BA8E397-31DA-411F-BDFB-85F8F145A212}" destId="{48D1A1CC-FA0B-49CE-AF31-336C9C7D27A5}" srcOrd="0" destOrd="0" presId="urn:microsoft.com/office/officeart/2005/8/layout/orgChart1"/>
    <dgm:cxn modelId="{6ABFCCB4-0FF5-47AB-86DF-4D352E6500FD}" type="presParOf" srcId="{48D1A1CC-FA0B-49CE-AF31-336C9C7D27A5}" destId="{0DAFDF3B-0054-412A-ABF5-89A573991A0C}" srcOrd="0" destOrd="0" presId="urn:microsoft.com/office/officeart/2005/8/layout/orgChart1"/>
    <dgm:cxn modelId="{A0B66851-D967-47FD-9E04-3255F2878165}" type="presParOf" srcId="{48D1A1CC-FA0B-49CE-AF31-336C9C7D27A5}" destId="{D91E617A-000E-4883-B4E7-F8AE049E62B7}" srcOrd="1" destOrd="0" presId="urn:microsoft.com/office/officeart/2005/8/layout/orgChart1"/>
    <dgm:cxn modelId="{9FC89326-9EA6-4B8C-B14F-5923B1B83AD2}" type="presParOf" srcId="{2BA8E397-31DA-411F-BDFB-85F8F145A212}" destId="{F141031F-1E2E-4AE8-9BDC-3A72679D9CBB}" srcOrd="1" destOrd="0" presId="urn:microsoft.com/office/officeart/2005/8/layout/orgChart1"/>
    <dgm:cxn modelId="{21B3D9E1-CFD4-473A-ABC2-655CD139C6EA}" type="presParOf" srcId="{2BA8E397-31DA-411F-BDFB-85F8F145A212}" destId="{76FABD17-D42A-4968-9CD2-32A26E495416}" srcOrd="2" destOrd="0" presId="urn:microsoft.com/office/officeart/2005/8/layout/orgChart1"/>
    <dgm:cxn modelId="{76D6AEDF-88A6-45A1-98A8-EC6053B58E9C}" type="presParOf" srcId="{F60A987F-E632-47B9-8640-961ACB7383AB}" destId="{26917A2F-00EB-4F64-98F5-52C3D52C11E7}" srcOrd="16" destOrd="0" presId="urn:microsoft.com/office/officeart/2005/8/layout/orgChart1"/>
    <dgm:cxn modelId="{2442239C-A1A3-4E43-8EB3-CA7A04AB0870}" type="presParOf" srcId="{F60A987F-E632-47B9-8640-961ACB7383AB}" destId="{3A0A1F48-1802-4F7E-89F8-B5CA21A9812E}" srcOrd="17" destOrd="0" presId="urn:microsoft.com/office/officeart/2005/8/layout/orgChart1"/>
    <dgm:cxn modelId="{BDDA98C1-2418-4F30-A70B-161B48CC6B2A}" type="presParOf" srcId="{3A0A1F48-1802-4F7E-89F8-B5CA21A9812E}" destId="{7EBF4054-4F6F-4F7B-B945-17B76251D4BC}" srcOrd="0" destOrd="0" presId="urn:microsoft.com/office/officeart/2005/8/layout/orgChart1"/>
    <dgm:cxn modelId="{065011A1-CE3E-4F34-ABD1-1F56E9CBA9D5}" type="presParOf" srcId="{7EBF4054-4F6F-4F7B-B945-17B76251D4BC}" destId="{AE991744-FB58-4E97-B13B-B6F79E69D0EA}" srcOrd="0" destOrd="0" presId="urn:microsoft.com/office/officeart/2005/8/layout/orgChart1"/>
    <dgm:cxn modelId="{A7788390-AE2E-4682-AF3E-A620A1690C71}" type="presParOf" srcId="{7EBF4054-4F6F-4F7B-B945-17B76251D4BC}" destId="{C49155DF-D023-49F2-BBBC-7EDA0829B78C}" srcOrd="1" destOrd="0" presId="urn:microsoft.com/office/officeart/2005/8/layout/orgChart1"/>
    <dgm:cxn modelId="{58FD6DE1-B2B0-4B07-B54E-89E78813C177}" type="presParOf" srcId="{3A0A1F48-1802-4F7E-89F8-B5CA21A9812E}" destId="{FAF83A17-5065-46DF-82DE-FC87AB165A41}" srcOrd="1" destOrd="0" presId="urn:microsoft.com/office/officeart/2005/8/layout/orgChart1"/>
    <dgm:cxn modelId="{798BC96F-142B-418E-BBF7-C9B298C4997D}" type="presParOf" srcId="{3A0A1F48-1802-4F7E-89F8-B5CA21A9812E}" destId="{9C9E3D0A-8791-430A-AE9C-F7EF41AE6B28}" srcOrd="2" destOrd="0" presId="urn:microsoft.com/office/officeart/2005/8/layout/orgChart1"/>
    <dgm:cxn modelId="{19EDE741-AF8D-4813-AE13-6E010675D187}" type="presParOf" srcId="{A21F8FAE-B5A5-4A2D-B912-C428CBD7C3EF}" destId="{B452EFA8-9B00-434F-8512-0311151028E6}" srcOrd="2" destOrd="0" presId="urn:microsoft.com/office/officeart/2005/8/layout/orgChart1"/>
    <dgm:cxn modelId="{52F5F892-CDAC-4941-9163-0F63F8EDE7A2}" type="presParOf" srcId="{6204CE96-7867-4D83-B3C8-05DF352E8F7B}" destId="{9A77C682-0962-4AB4-BC8E-99409AF746C8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A1D5C17-A73E-4493-BFBF-7B6BF975A3EE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nb-NO"/>
        </a:p>
      </dgm:t>
    </dgm:pt>
    <dgm:pt modelId="{A726513D-9FC4-4FFF-B10A-81830D10AFA6}">
      <dgm:prSet phldrT="[Tekst]" custT="1"/>
      <dgm:spPr/>
      <dgm:t>
        <a:bodyPr/>
        <a:lstStyle/>
        <a:p>
          <a:pPr marL="0" lvl="0" algn="ctr" defTabSz="311150">
            <a:lnSpc>
              <a:spcPct val="70000"/>
            </a:lnSpc>
            <a:spcBef>
              <a:spcPts val="300"/>
            </a:spcBef>
            <a:spcAft>
              <a:spcPts val="0"/>
            </a:spcAft>
            <a:buNone/>
          </a:pPr>
          <a:r>
            <a:rPr lang="nb-NO" sz="700" kern="1200" baseline="-250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Rektor</a:t>
          </a:r>
        </a:p>
        <a:p>
          <a:pPr marL="0" lvl="0" algn="ctr" defTabSz="311150">
            <a:lnSpc>
              <a:spcPct val="70000"/>
            </a:lnSpc>
            <a:spcBef>
              <a:spcPts val="300"/>
            </a:spcBef>
            <a:spcAft>
              <a:spcPts val="0"/>
            </a:spcAft>
            <a:buNone/>
          </a:pPr>
          <a:r>
            <a:rPr lang="nb-NO" sz="700" kern="1200" baseline="-250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Peer Jacob Svenkerud</a:t>
          </a:r>
        </a:p>
      </dgm:t>
    </dgm:pt>
    <dgm:pt modelId="{7CF00713-4425-41E3-BC13-C881E9810808}" type="parTrans" cxnId="{1485DD99-11AD-48C4-9DBF-30C907C57546}">
      <dgm:prSet/>
      <dgm:spPr/>
      <dgm:t>
        <a:bodyPr/>
        <a:lstStyle/>
        <a:p>
          <a:pPr>
            <a:lnSpc>
              <a:spcPts val="700"/>
            </a:lnSpc>
            <a:spcBef>
              <a:spcPts val="300"/>
            </a:spcBef>
            <a:spcAft>
              <a:spcPts val="0"/>
            </a:spcAft>
          </a:pPr>
          <a:endParaRPr lang="nb-NO" sz="500" baseline="-25000"/>
        </a:p>
      </dgm:t>
    </dgm:pt>
    <dgm:pt modelId="{9A2F58EB-615B-4774-80DC-016D9D0F2034}" type="sibTrans" cxnId="{1485DD99-11AD-48C4-9DBF-30C907C57546}">
      <dgm:prSet/>
      <dgm:spPr/>
      <dgm:t>
        <a:bodyPr/>
        <a:lstStyle/>
        <a:p>
          <a:endParaRPr lang="nb-NO" baseline="-25000"/>
        </a:p>
      </dgm:t>
    </dgm:pt>
    <dgm:pt modelId="{69B561C6-88E7-410F-A929-9BD38AE9117F}" type="asst">
      <dgm:prSet phldrT="[Tekst]" custT="1"/>
      <dgm:spPr/>
      <dgm:t>
        <a:bodyPr/>
        <a:lstStyle/>
        <a:p>
          <a:pPr algn="ctr">
            <a:lnSpc>
              <a:spcPct val="70000"/>
            </a:lnSpc>
            <a:spcBef>
              <a:spcPts val="300"/>
            </a:spcBef>
            <a:spcAft>
              <a:spcPts val="0"/>
            </a:spcAft>
          </a:pPr>
          <a:r>
            <a:rPr lang="nb-NO" sz="700" kern="1200" baseline="-250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Rektors stab</a:t>
          </a:r>
        </a:p>
        <a:p>
          <a:pPr algn="ctr">
            <a:lnSpc>
              <a:spcPct val="70000"/>
            </a:lnSpc>
            <a:spcBef>
              <a:spcPts val="300"/>
            </a:spcBef>
            <a:spcAft>
              <a:spcPts val="0"/>
            </a:spcAft>
          </a:pPr>
          <a:r>
            <a:rPr lang="nb-NO" sz="700" kern="1200" baseline="-250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Hans Petter Nyberg</a:t>
          </a:r>
        </a:p>
      </dgm:t>
    </dgm:pt>
    <dgm:pt modelId="{7758F256-8A5E-413C-B988-F43578B9A99B}" type="parTrans" cxnId="{2B26246E-A1EC-4A25-A55F-69FFEE6BF73B}">
      <dgm:prSet/>
      <dgm:spPr/>
      <dgm:t>
        <a:bodyPr/>
        <a:lstStyle/>
        <a:p>
          <a:pPr algn="ctr">
            <a:lnSpc>
              <a:spcPct val="70000"/>
            </a:lnSpc>
            <a:spcBef>
              <a:spcPts val="300"/>
            </a:spcBef>
            <a:spcAft>
              <a:spcPts val="0"/>
            </a:spcAft>
          </a:pPr>
          <a:endParaRPr lang="nb-NO" sz="800" baseline="-25000">
            <a:latin typeface="+mn-lt"/>
          </a:endParaRPr>
        </a:p>
      </dgm:t>
    </dgm:pt>
    <dgm:pt modelId="{6E3B803D-5233-40A7-966C-C5ACFDD72326}" type="sibTrans" cxnId="{2B26246E-A1EC-4A25-A55F-69FFEE6BF73B}">
      <dgm:prSet/>
      <dgm:spPr/>
      <dgm:t>
        <a:bodyPr/>
        <a:lstStyle/>
        <a:p>
          <a:endParaRPr lang="nb-NO" baseline="-25000"/>
        </a:p>
      </dgm:t>
    </dgm:pt>
    <dgm:pt modelId="{A8EC7C30-4C6A-44E9-9B98-6228A115E983}">
      <dgm:prSet phldrT="[Tekst]" custT="1"/>
      <dgm:spPr/>
      <dgm:t>
        <a:bodyPr/>
        <a:lstStyle/>
        <a:p>
          <a:pPr marL="0" lvl="0" algn="ctr" defTabSz="311150">
            <a:lnSpc>
              <a:spcPct val="70000"/>
            </a:lnSpc>
            <a:spcBef>
              <a:spcPts val="300"/>
            </a:spcBef>
            <a:spcAft>
              <a:spcPts val="0"/>
            </a:spcAft>
            <a:buNone/>
          </a:pPr>
          <a:r>
            <a:rPr lang="nb-NO" sz="700" kern="1200" baseline="-250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Forskningsavdelingen    </a:t>
          </a:r>
        </a:p>
        <a:p>
          <a:pPr marL="0" lvl="0" algn="ctr" defTabSz="311150">
            <a:lnSpc>
              <a:spcPct val="70000"/>
            </a:lnSpc>
            <a:spcBef>
              <a:spcPts val="300"/>
            </a:spcBef>
            <a:spcAft>
              <a:spcPts val="0"/>
            </a:spcAft>
            <a:buNone/>
          </a:pPr>
          <a:r>
            <a:rPr lang="nb-NO" sz="700" kern="1200" baseline="-250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Prorektor Marit Sletmoen</a:t>
          </a:r>
        </a:p>
      </dgm:t>
    </dgm:pt>
    <dgm:pt modelId="{F175665C-88CF-4D09-B5CE-7A6D23AB7111}" type="parTrans" cxnId="{3F83470A-BA98-4450-9DBE-C0997D693E9F}">
      <dgm:prSet/>
      <dgm:spPr/>
      <dgm:t>
        <a:bodyPr/>
        <a:lstStyle/>
        <a:p>
          <a:pPr algn="ctr">
            <a:lnSpc>
              <a:spcPct val="70000"/>
            </a:lnSpc>
            <a:spcBef>
              <a:spcPts val="300"/>
            </a:spcBef>
            <a:spcAft>
              <a:spcPts val="0"/>
            </a:spcAft>
          </a:pPr>
          <a:endParaRPr lang="nb-NO" sz="800" baseline="-25000">
            <a:latin typeface="+mn-lt"/>
          </a:endParaRPr>
        </a:p>
      </dgm:t>
    </dgm:pt>
    <dgm:pt modelId="{66ACE454-6598-47FF-BF47-4855406BD86A}" type="sibTrans" cxnId="{3F83470A-BA98-4450-9DBE-C0997D693E9F}">
      <dgm:prSet/>
      <dgm:spPr/>
      <dgm:t>
        <a:bodyPr/>
        <a:lstStyle/>
        <a:p>
          <a:endParaRPr lang="nb-NO" baseline="-25000"/>
        </a:p>
      </dgm:t>
    </dgm:pt>
    <dgm:pt modelId="{63CCCBB0-19FD-4E37-AEB6-505FA9670EF3}">
      <dgm:prSet custT="1"/>
      <dgm:spPr/>
      <dgm:t>
        <a:bodyPr/>
        <a:lstStyle/>
        <a:p>
          <a:pPr algn="ctr">
            <a:lnSpc>
              <a:spcPct val="70000"/>
            </a:lnSpc>
            <a:spcBef>
              <a:spcPts val="300"/>
            </a:spcBef>
            <a:spcAft>
              <a:spcPts val="0"/>
            </a:spcAft>
          </a:pPr>
          <a:r>
            <a:rPr lang="nb-NO" sz="700" kern="1200" baseline="-250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Økonomiavdelingen</a:t>
          </a:r>
        </a:p>
        <a:p>
          <a:pPr algn="ctr">
            <a:lnSpc>
              <a:spcPct val="70000"/>
            </a:lnSpc>
            <a:spcBef>
              <a:spcPts val="300"/>
            </a:spcBef>
            <a:spcAft>
              <a:spcPts val="0"/>
            </a:spcAft>
          </a:pPr>
          <a:r>
            <a:rPr lang="nb-NO" sz="700" kern="1200" baseline="-250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 Ellen Anne Kjenstadbakk</a:t>
          </a:r>
        </a:p>
      </dgm:t>
    </dgm:pt>
    <dgm:pt modelId="{1952DF8B-4729-44B6-AA50-9A2AFDEA8885}" type="parTrans" cxnId="{29943A0E-AC6B-4932-8161-EBE9EFDB2453}">
      <dgm:prSet/>
      <dgm:spPr/>
      <dgm:t>
        <a:bodyPr/>
        <a:lstStyle/>
        <a:p>
          <a:pPr algn="ctr">
            <a:lnSpc>
              <a:spcPct val="70000"/>
            </a:lnSpc>
            <a:spcBef>
              <a:spcPts val="300"/>
            </a:spcBef>
            <a:spcAft>
              <a:spcPts val="0"/>
            </a:spcAft>
          </a:pPr>
          <a:endParaRPr lang="nb-NO" sz="800" baseline="-25000">
            <a:latin typeface="+mn-lt"/>
          </a:endParaRPr>
        </a:p>
      </dgm:t>
    </dgm:pt>
    <dgm:pt modelId="{26C2DC30-B12E-4F05-8D01-3FC369C50637}" type="sibTrans" cxnId="{29943A0E-AC6B-4932-8161-EBE9EFDB2453}">
      <dgm:prSet/>
      <dgm:spPr/>
      <dgm:t>
        <a:bodyPr/>
        <a:lstStyle/>
        <a:p>
          <a:endParaRPr lang="nb-NO" baseline="-25000"/>
        </a:p>
      </dgm:t>
    </dgm:pt>
    <dgm:pt modelId="{29A7777A-8F4C-43D9-88D5-21E01CC76799}">
      <dgm:prSet custT="1"/>
      <dgm:spPr/>
      <dgm:t>
        <a:bodyPr/>
        <a:lstStyle/>
        <a:p>
          <a:pPr algn="ctr">
            <a:lnSpc>
              <a:spcPct val="70000"/>
            </a:lnSpc>
            <a:spcBef>
              <a:spcPts val="300"/>
            </a:spcBef>
            <a:spcAft>
              <a:spcPts val="0"/>
            </a:spcAft>
          </a:pPr>
          <a:r>
            <a:rPr lang="nb-NO" sz="700" kern="1200" baseline="-250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Universitetsbibliotek</a:t>
          </a:r>
        </a:p>
        <a:p>
          <a:pPr algn="ctr">
            <a:lnSpc>
              <a:spcPct val="70000"/>
            </a:lnSpc>
            <a:spcBef>
              <a:spcPts val="300"/>
            </a:spcBef>
            <a:spcAft>
              <a:spcPts val="0"/>
            </a:spcAft>
          </a:pPr>
          <a:r>
            <a:rPr lang="nb-NO" sz="700" kern="1200" baseline="-250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Anna Løken</a:t>
          </a:r>
        </a:p>
      </dgm:t>
    </dgm:pt>
    <dgm:pt modelId="{D700E852-2102-4CB2-894A-04E71083C59E}" type="parTrans" cxnId="{E9516FD1-E5E9-471D-8147-BA096EBE8AC8}">
      <dgm:prSet/>
      <dgm:spPr/>
      <dgm:t>
        <a:bodyPr/>
        <a:lstStyle/>
        <a:p>
          <a:pPr algn="ctr">
            <a:lnSpc>
              <a:spcPct val="70000"/>
            </a:lnSpc>
            <a:spcBef>
              <a:spcPts val="300"/>
            </a:spcBef>
            <a:spcAft>
              <a:spcPts val="0"/>
            </a:spcAft>
          </a:pPr>
          <a:endParaRPr lang="nb-NO" sz="800" baseline="-25000">
            <a:latin typeface="+mn-lt"/>
          </a:endParaRPr>
        </a:p>
      </dgm:t>
    </dgm:pt>
    <dgm:pt modelId="{17661501-5C9B-43C3-8CF9-6D67ADF82F0D}" type="sibTrans" cxnId="{E9516FD1-E5E9-471D-8147-BA096EBE8AC8}">
      <dgm:prSet/>
      <dgm:spPr/>
      <dgm:t>
        <a:bodyPr/>
        <a:lstStyle/>
        <a:p>
          <a:endParaRPr lang="nb-NO" baseline="-25000"/>
        </a:p>
      </dgm:t>
    </dgm:pt>
    <dgm:pt modelId="{83F6B564-AC67-4555-9246-BDDC1BCAD460}">
      <dgm:prSet custT="1"/>
      <dgm:spPr/>
      <dgm:t>
        <a:bodyPr/>
        <a:lstStyle/>
        <a:p>
          <a:pPr algn="ctr">
            <a:lnSpc>
              <a:spcPct val="70000"/>
            </a:lnSpc>
            <a:spcBef>
              <a:spcPts val="300"/>
            </a:spcBef>
            <a:spcAft>
              <a:spcPts val="0"/>
            </a:spcAft>
          </a:pPr>
          <a:r>
            <a:rPr lang="nb-NO" sz="700" kern="1200" baseline="-250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Seksjon for regnskap</a:t>
          </a:r>
        </a:p>
        <a:p>
          <a:pPr algn="ctr">
            <a:lnSpc>
              <a:spcPct val="70000"/>
            </a:lnSpc>
            <a:spcBef>
              <a:spcPts val="300"/>
            </a:spcBef>
            <a:spcAft>
              <a:spcPts val="0"/>
            </a:spcAft>
          </a:pPr>
          <a:r>
            <a:rPr lang="nb-NO" sz="700" kern="1200" baseline="-250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Liv Grethe Vangen</a:t>
          </a:r>
        </a:p>
      </dgm:t>
    </dgm:pt>
    <dgm:pt modelId="{2EA7A3FD-33FB-4D72-9EE4-D36BBCBD41C1}" type="parTrans" cxnId="{EDBB4BFF-3214-49F6-91AD-FC807E6ABD2B}">
      <dgm:prSet/>
      <dgm:spPr/>
      <dgm:t>
        <a:bodyPr/>
        <a:lstStyle/>
        <a:p>
          <a:pPr algn="ctr">
            <a:lnSpc>
              <a:spcPct val="70000"/>
            </a:lnSpc>
            <a:spcBef>
              <a:spcPts val="300"/>
            </a:spcBef>
            <a:spcAft>
              <a:spcPts val="0"/>
            </a:spcAft>
          </a:pPr>
          <a:endParaRPr lang="nb-NO" sz="800" baseline="-25000">
            <a:latin typeface="+mn-lt"/>
          </a:endParaRPr>
        </a:p>
      </dgm:t>
    </dgm:pt>
    <dgm:pt modelId="{820C1D90-DE1A-45B9-964B-AAEA8BFFF85F}" type="sibTrans" cxnId="{EDBB4BFF-3214-49F6-91AD-FC807E6ABD2B}">
      <dgm:prSet/>
      <dgm:spPr/>
      <dgm:t>
        <a:bodyPr/>
        <a:lstStyle/>
        <a:p>
          <a:endParaRPr lang="nb-NO" baseline="-25000"/>
        </a:p>
      </dgm:t>
    </dgm:pt>
    <dgm:pt modelId="{81E33AC8-336A-4224-AD67-3C391012582C}">
      <dgm:prSet custT="1"/>
      <dgm:spPr/>
      <dgm:t>
        <a:bodyPr/>
        <a:lstStyle/>
        <a:p>
          <a:pPr marL="0" lvl="0" indent="0" algn="ctr" defTabSz="311150">
            <a:lnSpc>
              <a:spcPct val="70000"/>
            </a:lnSpc>
            <a:spcBef>
              <a:spcPts val="300"/>
            </a:spcBef>
            <a:spcAft>
              <a:spcPts val="0"/>
            </a:spcAft>
            <a:buNone/>
          </a:pPr>
          <a:r>
            <a:rPr lang="nb-NO" sz="700" kern="1200" baseline="-250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Seksjon for økonomistyring Vibeke Vike</a:t>
          </a:r>
        </a:p>
      </dgm:t>
    </dgm:pt>
    <dgm:pt modelId="{464EEB19-E668-496E-B97B-9921034571DB}" type="parTrans" cxnId="{E2BB1BD2-B189-4428-B14D-DA59A748CDE7}">
      <dgm:prSet/>
      <dgm:spPr/>
      <dgm:t>
        <a:bodyPr/>
        <a:lstStyle/>
        <a:p>
          <a:pPr algn="ctr">
            <a:lnSpc>
              <a:spcPct val="70000"/>
            </a:lnSpc>
            <a:spcBef>
              <a:spcPts val="300"/>
            </a:spcBef>
            <a:spcAft>
              <a:spcPts val="0"/>
            </a:spcAft>
          </a:pPr>
          <a:endParaRPr lang="nb-NO" sz="800" baseline="-25000">
            <a:latin typeface="+mn-lt"/>
          </a:endParaRPr>
        </a:p>
      </dgm:t>
    </dgm:pt>
    <dgm:pt modelId="{32EDD2C8-C42A-46D2-B2D7-5E65DA29424E}" type="sibTrans" cxnId="{E2BB1BD2-B189-4428-B14D-DA59A748CDE7}">
      <dgm:prSet/>
      <dgm:spPr/>
      <dgm:t>
        <a:bodyPr/>
        <a:lstStyle/>
        <a:p>
          <a:endParaRPr lang="nb-NO" baseline="-25000"/>
        </a:p>
      </dgm:t>
    </dgm:pt>
    <dgm:pt modelId="{B9ED1334-1918-4E11-B593-2A86AFEA5611}">
      <dgm:prSet custT="1"/>
      <dgm:spPr/>
      <dgm:t>
        <a:bodyPr/>
        <a:lstStyle/>
        <a:p>
          <a:pPr algn="ctr">
            <a:lnSpc>
              <a:spcPct val="70000"/>
            </a:lnSpc>
            <a:spcBef>
              <a:spcPts val="300"/>
            </a:spcBef>
            <a:spcAft>
              <a:spcPts val="0"/>
            </a:spcAft>
          </a:pPr>
          <a:r>
            <a:rPr lang="nb-NO" sz="700" kern="1200" baseline="-250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Seksjon for opptak</a:t>
          </a:r>
        </a:p>
        <a:p>
          <a:pPr algn="ctr">
            <a:lnSpc>
              <a:spcPct val="70000"/>
            </a:lnSpc>
            <a:spcBef>
              <a:spcPts val="300"/>
            </a:spcBef>
            <a:spcAft>
              <a:spcPts val="0"/>
            </a:spcAft>
          </a:pPr>
          <a:r>
            <a:rPr lang="nb-NO" sz="700" kern="1200" baseline="-250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 Elisabeth Nikolaisen</a:t>
          </a:r>
        </a:p>
      </dgm:t>
    </dgm:pt>
    <dgm:pt modelId="{A91569D9-8004-4FA4-BA70-63D0911793BD}" type="parTrans" cxnId="{86203B4F-ABA6-4DB9-96E0-72D9D6AFF85D}">
      <dgm:prSet/>
      <dgm:spPr/>
      <dgm:t>
        <a:bodyPr/>
        <a:lstStyle/>
        <a:p>
          <a:pPr algn="ctr">
            <a:lnSpc>
              <a:spcPct val="70000"/>
            </a:lnSpc>
            <a:spcBef>
              <a:spcPts val="300"/>
            </a:spcBef>
            <a:spcAft>
              <a:spcPts val="0"/>
            </a:spcAft>
          </a:pPr>
          <a:endParaRPr lang="nb-NO" sz="800" baseline="-25000">
            <a:latin typeface="+mn-lt"/>
          </a:endParaRPr>
        </a:p>
      </dgm:t>
    </dgm:pt>
    <dgm:pt modelId="{0B339C58-65FB-4208-BA35-D9260149F08A}" type="sibTrans" cxnId="{86203B4F-ABA6-4DB9-96E0-72D9D6AFF85D}">
      <dgm:prSet/>
      <dgm:spPr/>
      <dgm:t>
        <a:bodyPr/>
        <a:lstStyle/>
        <a:p>
          <a:endParaRPr lang="nb-NO" baseline="-25000"/>
        </a:p>
      </dgm:t>
    </dgm:pt>
    <dgm:pt modelId="{EFE5906D-6054-40C0-8D89-DF11B0A9FF7B}">
      <dgm:prSet custT="1"/>
      <dgm:spPr/>
      <dgm:t>
        <a:bodyPr/>
        <a:lstStyle/>
        <a:p>
          <a:pPr marL="0" lvl="0" algn="ctr" defTabSz="311150">
            <a:lnSpc>
              <a:spcPct val="70000"/>
            </a:lnSpc>
            <a:spcBef>
              <a:spcPts val="300"/>
            </a:spcBef>
            <a:spcAft>
              <a:spcPts val="0"/>
            </a:spcAft>
            <a:buNone/>
          </a:pPr>
          <a:r>
            <a:rPr lang="nb-NO" sz="700" kern="1200" baseline="-250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Studieavdelingen</a:t>
          </a:r>
        </a:p>
        <a:p>
          <a:pPr marL="0" lvl="0" algn="ctr" defTabSz="311150">
            <a:lnSpc>
              <a:spcPct val="70000"/>
            </a:lnSpc>
            <a:spcBef>
              <a:spcPts val="300"/>
            </a:spcBef>
            <a:spcAft>
              <a:spcPts val="0"/>
            </a:spcAft>
            <a:buNone/>
          </a:pPr>
          <a:r>
            <a:rPr lang="nb-NO" sz="700" kern="1200" baseline="-250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Halvor Knudsen </a:t>
          </a:r>
        </a:p>
      </dgm:t>
    </dgm:pt>
    <dgm:pt modelId="{1C962A37-00B3-4D4F-91DF-A63A47A1C7FD}" type="sibTrans" cxnId="{E4C0EC76-9150-454A-9471-73F6A5890A1A}">
      <dgm:prSet/>
      <dgm:spPr/>
      <dgm:t>
        <a:bodyPr/>
        <a:lstStyle/>
        <a:p>
          <a:endParaRPr lang="nb-NO" baseline="-25000"/>
        </a:p>
      </dgm:t>
    </dgm:pt>
    <dgm:pt modelId="{71056C18-77EE-45B2-8019-357EE0F15667}" type="parTrans" cxnId="{E4C0EC76-9150-454A-9471-73F6A5890A1A}">
      <dgm:prSet/>
      <dgm:spPr/>
      <dgm:t>
        <a:bodyPr/>
        <a:lstStyle/>
        <a:p>
          <a:pPr algn="ctr">
            <a:lnSpc>
              <a:spcPct val="70000"/>
            </a:lnSpc>
            <a:spcBef>
              <a:spcPts val="300"/>
            </a:spcBef>
            <a:spcAft>
              <a:spcPts val="0"/>
            </a:spcAft>
          </a:pPr>
          <a:endParaRPr lang="nb-NO" sz="800" baseline="-25000">
            <a:latin typeface="+mn-lt"/>
          </a:endParaRPr>
        </a:p>
      </dgm:t>
    </dgm:pt>
    <dgm:pt modelId="{05AD8A65-E2AD-4F73-89D1-5AEA10EECA18}">
      <dgm:prSet phldrT="[Tekst]" custT="1"/>
      <dgm:spPr/>
      <dgm:t>
        <a:bodyPr/>
        <a:lstStyle/>
        <a:p>
          <a:pPr algn="ctr">
            <a:lnSpc>
              <a:spcPct val="70000"/>
            </a:lnSpc>
            <a:spcBef>
              <a:spcPts val="300"/>
            </a:spcBef>
            <a:spcAft>
              <a:spcPts val="0"/>
            </a:spcAft>
          </a:pPr>
          <a:r>
            <a:rPr lang="nb-NO" sz="700" kern="1200" baseline="-250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Utdanningsavdelingen</a:t>
          </a:r>
        </a:p>
        <a:p>
          <a:pPr algn="ctr">
            <a:lnSpc>
              <a:spcPct val="70000"/>
            </a:lnSpc>
            <a:spcBef>
              <a:spcPts val="300"/>
            </a:spcBef>
            <a:spcAft>
              <a:spcPts val="0"/>
            </a:spcAft>
          </a:pPr>
          <a:r>
            <a:rPr lang="nb-NO" sz="700" kern="1200" baseline="-250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Prorektor Kai Tore Bakke (fung.)</a:t>
          </a:r>
        </a:p>
      </dgm:t>
    </dgm:pt>
    <dgm:pt modelId="{0C13979B-CBA9-456F-A71E-6A51C06859B5}" type="sibTrans" cxnId="{730C5A23-2A98-4916-AF60-D10608E479F6}">
      <dgm:prSet/>
      <dgm:spPr/>
      <dgm:t>
        <a:bodyPr/>
        <a:lstStyle/>
        <a:p>
          <a:endParaRPr lang="nb-NO" baseline="-25000"/>
        </a:p>
      </dgm:t>
    </dgm:pt>
    <dgm:pt modelId="{21B552B3-A5A9-44FB-B8D6-0A49A493BA4A}" type="parTrans" cxnId="{730C5A23-2A98-4916-AF60-D10608E479F6}">
      <dgm:prSet/>
      <dgm:spPr/>
      <dgm:t>
        <a:bodyPr/>
        <a:lstStyle/>
        <a:p>
          <a:pPr algn="ctr">
            <a:lnSpc>
              <a:spcPct val="70000"/>
            </a:lnSpc>
            <a:spcBef>
              <a:spcPts val="300"/>
            </a:spcBef>
            <a:spcAft>
              <a:spcPts val="0"/>
            </a:spcAft>
          </a:pPr>
          <a:endParaRPr lang="nb-NO" sz="800" baseline="-25000">
            <a:latin typeface="+mn-lt"/>
          </a:endParaRPr>
        </a:p>
      </dgm:t>
    </dgm:pt>
    <dgm:pt modelId="{B09B2FA6-057B-4EAE-AFED-1BD670EDC05E}">
      <dgm:prSet custT="1"/>
      <dgm:spPr/>
      <dgm:t>
        <a:bodyPr/>
        <a:lstStyle/>
        <a:p>
          <a:pPr marL="0" lvl="0" algn="ctr" defTabSz="311150">
            <a:lnSpc>
              <a:spcPct val="70000"/>
            </a:lnSpc>
            <a:spcBef>
              <a:spcPts val="300"/>
            </a:spcBef>
            <a:spcAft>
              <a:spcPts val="0"/>
            </a:spcAft>
            <a:buNone/>
          </a:pPr>
          <a:r>
            <a:rPr lang="nb-NO" sz="700" kern="1200" baseline="-250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Seksjon for UH-pedagogikk og kvalitet</a:t>
          </a:r>
        </a:p>
        <a:p>
          <a:pPr marL="0" lvl="0" algn="ctr" defTabSz="311150">
            <a:lnSpc>
              <a:spcPct val="70000"/>
            </a:lnSpc>
            <a:spcBef>
              <a:spcPts val="300"/>
            </a:spcBef>
            <a:spcAft>
              <a:spcPts val="0"/>
            </a:spcAft>
            <a:buNone/>
          </a:pPr>
          <a:r>
            <a:rPr lang="nb-NO" sz="700" kern="1200" baseline="-250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Yvonne Fritze</a:t>
          </a:r>
        </a:p>
      </dgm:t>
    </dgm:pt>
    <dgm:pt modelId="{F8D64CEB-AC2F-40B5-A9DD-81267FE6252A}" type="parTrans" cxnId="{D602079B-DC7D-4836-88CC-897280D8FA8B}">
      <dgm:prSet/>
      <dgm:spPr/>
      <dgm:t>
        <a:bodyPr/>
        <a:lstStyle/>
        <a:p>
          <a:pPr algn="ctr">
            <a:lnSpc>
              <a:spcPct val="70000"/>
            </a:lnSpc>
            <a:spcBef>
              <a:spcPts val="300"/>
            </a:spcBef>
            <a:spcAft>
              <a:spcPts val="0"/>
            </a:spcAft>
          </a:pPr>
          <a:endParaRPr lang="nb-NO" sz="800" baseline="-25000">
            <a:latin typeface="+mn-lt"/>
          </a:endParaRPr>
        </a:p>
      </dgm:t>
    </dgm:pt>
    <dgm:pt modelId="{A563B76F-3D72-45AB-AD1A-11EFCFB5F188}" type="sibTrans" cxnId="{D602079B-DC7D-4836-88CC-897280D8FA8B}">
      <dgm:prSet/>
      <dgm:spPr/>
      <dgm:t>
        <a:bodyPr/>
        <a:lstStyle/>
        <a:p>
          <a:endParaRPr lang="nb-NO" baseline="-25000"/>
        </a:p>
      </dgm:t>
    </dgm:pt>
    <dgm:pt modelId="{CF59DAE2-188A-4DAB-90D4-DF4DF4C6C31C}">
      <dgm:prSet custT="1"/>
      <dgm:spPr/>
      <dgm:t>
        <a:bodyPr/>
        <a:lstStyle/>
        <a:p>
          <a:pPr marL="0" lvl="0" indent="0" algn="ctr" defTabSz="311150">
            <a:lnSpc>
              <a:spcPct val="70000"/>
            </a:lnSpc>
            <a:spcBef>
              <a:spcPts val="300"/>
            </a:spcBef>
            <a:spcAft>
              <a:spcPts val="0"/>
            </a:spcAft>
            <a:buNone/>
          </a:pPr>
          <a:r>
            <a:rPr lang="nb-NO" sz="700" kern="1200" baseline="-250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Bibliotek Elverum</a:t>
          </a:r>
        </a:p>
        <a:p>
          <a:pPr marL="0" lvl="0" indent="0" algn="ctr" defTabSz="311150">
            <a:lnSpc>
              <a:spcPct val="70000"/>
            </a:lnSpc>
            <a:spcBef>
              <a:spcPts val="300"/>
            </a:spcBef>
            <a:spcAft>
              <a:spcPts val="0"/>
            </a:spcAft>
            <a:buNone/>
          </a:pPr>
          <a:r>
            <a:rPr lang="nb-NO" sz="700" kern="1200" baseline="-250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Anette Danielsen</a:t>
          </a:r>
        </a:p>
      </dgm:t>
    </dgm:pt>
    <dgm:pt modelId="{26FB186F-E365-41B6-B1C9-E072DEB09442}" type="parTrans" cxnId="{B334BAAD-EC4D-4AAA-8078-C48BD308C639}">
      <dgm:prSet/>
      <dgm:spPr/>
      <dgm:t>
        <a:bodyPr/>
        <a:lstStyle/>
        <a:p>
          <a:pPr algn="ctr">
            <a:lnSpc>
              <a:spcPct val="70000"/>
            </a:lnSpc>
            <a:spcBef>
              <a:spcPts val="300"/>
            </a:spcBef>
            <a:spcAft>
              <a:spcPts val="0"/>
            </a:spcAft>
          </a:pPr>
          <a:endParaRPr lang="nb-NO" sz="800" baseline="-25000">
            <a:latin typeface="+mn-lt"/>
          </a:endParaRPr>
        </a:p>
      </dgm:t>
    </dgm:pt>
    <dgm:pt modelId="{8541EDB0-786E-4CF8-A730-D7AE330F332C}" type="sibTrans" cxnId="{B334BAAD-EC4D-4AAA-8078-C48BD308C639}">
      <dgm:prSet/>
      <dgm:spPr/>
      <dgm:t>
        <a:bodyPr/>
        <a:lstStyle/>
        <a:p>
          <a:endParaRPr lang="nb-NO" baseline="-25000"/>
        </a:p>
      </dgm:t>
    </dgm:pt>
    <dgm:pt modelId="{51CE1DBC-8EDF-435D-AD1D-BFCEF1BE1781}">
      <dgm:prSet custT="1"/>
      <dgm:spPr/>
      <dgm:t>
        <a:bodyPr/>
        <a:lstStyle/>
        <a:p>
          <a:pPr marL="0" lvl="0" indent="0" algn="ctr" defTabSz="311150">
            <a:lnSpc>
              <a:spcPct val="70000"/>
            </a:lnSpc>
            <a:spcBef>
              <a:spcPts val="300"/>
            </a:spcBef>
            <a:spcAft>
              <a:spcPts val="0"/>
            </a:spcAft>
            <a:buNone/>
          </a:pPr>
          <a:r>
            <a:rPr lang="nb-NO" sz="700" kern="1200" baseline="-250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Bibliotek Hamar/Blæstad   Anne-Cathrine Børke Overskott</a:t>
          </a:r>
        </a:p>
      </dgm:t>
    </dgm:pt>
    <dgm:pt modelId="{97BE6B5B-7ECA-4544-8C36-51E9F625C5C8}" type="parTrans" cxnId="{55118F7C-BE35-47ED-A3D1-47959358D21D}">
      <dgm:prSet/>
      <dgm:spPr/>
      <dgm:t>
        <a:bodyPr/>
        <a:lstStyle/>
        <a:p>
          <a:pPr algn="ctr">
            <a:lnSpc>
              <a:spcPct val="70000"/>
            </a:lnSpc>
            <a:spcBef>
              <a:spcPts val="300"/>
            </a:spcBef>
            <a:spcAft>
              <a:spcPts val="0"/>
            </a:spcAft>
          </a:pPr>
          <a:endParaRPr lang="nb-NO" sz="800" baseline="-25000">
            <a:latin typeface="+mn-lt"/>
          </a:endParaRPr>
        </a:p>
      </dgm:t>
    </dgm:pt>
    <dgm:pt modelId="{5AADF9BA-146D-42C9-9BB9-EC7528E014AC}" type="sibTrans" cxnId="{55118F7C-BE35-47ED-A3D1-47959358D21D}">
      <dgm:prSet/>
      <dgm:spPr/>
      <dgm:t>
        <a:bodyPr/>
        <a:lstStyle/>
        <a:p>
          <a:endParaRPr lang="nb-NO" baseline="-25000"/>
        </a:p>
      </dgm:t>
    </dgm:pt>
    <dgm:pt modelId="{02F0B1C7-00C1-4A7E-B9FD-05985B4983B6}">
      <dgm:prSet custT="1"/>
      <dgm:spPr/>
      <dgm:t>
        <a:bodyPr/>
        <a:lstStyle/>
        <a:p>
          <a:pPr algn="ctr">
            <a:lnSpc>
              <a:spcPct val="70000"/>
            </a:lnSpc>
            <a:spcBef>
              <a:spcPts val="300"/>
            </a:spcBef>
            <a:spcAft>
              <a:spcPts val="0"/>
            </a:spcAft>
          </a:pPr>
          <a:r>
            <a:rPr lang="nb-NO" sz="700" kern="1200" baseline="-250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Bibliotek Lillehammer </a:t>
          </a:r>
        </a:p>
        <a:p>
          <a:pPr algn="ctr">
            <a:lnSpc>
              <a:spcPct val="70000"/>
            </a:lnSpc>
            <a:spcBef>
              <a:spcPts val="300"/>
            </a:spcBef>
            <a:spcAft>
              <a:spcPts val="0"/>
            </a:spcAft>
          </a:pPr>
          <a:r>
            <a:rPr lang="nb-NO" sz="700" kern="1200" baseline="-250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Loreta Burbaite</a:t>
          </a:r>
        </a:p>
      </dgm:t>
    </dgm:pt>
    <dgm:pt modelId="{0EF1E6C3-1604-4A9F-980A-BEF4D326592A}" type="parTrans" cxnId="{9E85F987-DB76-489A-BE03-BD108BE9C5E9}">
      <dgm:prSet/>
      <dgm:spPr/>
      <dgm:t>
        <a:bodyPr/>
        <a:lstStyle/>
        <a:p>
          <a:pPr algn="ctr">
            <a:lnSpc>
              <a:spcPct val="70000"/>
            </a:lnSpc>
            <a:spcBef>
              <a:spcPts val="300"/>
            </a:spcBef>
            <a:spcAft>
              <a:spcPts val="0"/>
            </a:spcAft>
          </a:pPr>
          <a:endParaRPr lang="nb-NO" sz="800" baseline="-25000">
            <a:latin typeface="+mn-lt"/>
          </a:endParaRPr>
        </a:p>
      </dgm:t>
    </dgm:pt>
    <dgm:pt modelId="{6BE2C7CC-4F7F-4E8E-8FE8-FE8D26BF4B47}" type="sibTrans" cxnId="{9E85F987-DB76-489A-BE03-BD108BE9C5E9}">
      <dgm:prSet/>
      <dgm:spPr/>
      <dgm:t>
        <a:bodyPr/>
        <a:lstStyle/>
        <a:p>
          <a:endParaRPr lang="nb-NO" baseline="-25000"/>
        </a:p>
      </dgm:t>
    </dgm:pt>
    <dgm:pt modelId="{3560CEB2-2F75-4A24-BAD2-E13BCD284F29}">
      <dgm:prSet custT="1"/>
      <dgm:spPr>
        <a:solidFill>
          <a:srgbClr val="5B9BD5">
            <a:hueOff val="0"/>
            <a:satOff val="0"/>
            <a:lumOff val="0"/>
            <a:alphaOff val="0"/>
          </a:srgbClr>
        </a:solidFill>
        <a:ln w="127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  <a:miter lim="800000"/>
        </a:ln>
        <a:effectLst/>
      </dgm:spPr>
      <dgm:t>
        <a:bodyPr spcFirstLastPara="0" vert="horz" wrap="square" lIns="3810" tIns="3810" rIns="3810" bIns="3810" numCol="1" spcCol="1270" anchor="ctr" anchorCtr="0"/>
        <a:lstStyle/>
        <a:p>
          <a:pPr algn="ctr">
            <a:lnSpc>
              <a:spcPct val="70000"/>
            </a:lnSpc>
            <a:spcBef>
              <a:spcPts val="300"/>
            </a:spcBef>
            <a:spcAft>
              <a:spcPts val="0"/>
            </a:spcAft>
          </a:pPr>
          <a:r>
            <a:rPr lang="nb-NO" sz="700" kern="1200" baseline="-250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Bibliotek Rena/Evenstad </a:t>
          </a:r>
          <a:br>
            <a:rPr lang="nb-NO" sz="700" kern="1200" baseline="-250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</a:br>
          <a:r>
            <a:rPr lang="nb-NO" sz="700" kern="1200" baseline="-250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Marieke Gonlag-Schrijvers</a:t>
          </a:r>
        </a:p>
      </dgm:t>
    </dgm:pt>
    <dgm:pt modelId="{EE51F8DE-C08E-4CED-97A2-7986A2E7CBB3}" type="parTrans" cxnId="{8AFAC456-F3CC-4F5C-B69C-BE2018E83DCD}">
      <dgm:prSet/>
      <dgm:spPr/>
      <dgm:t>
        <a:bodyPr/>
        <a:lstStyle/>
        <a:p>
          <a:pPr algn="ctr">
            <a:lnSpc>
              <a:spcPct val="70000"/>
            </a:lnSpc>
            <a:spcBef>
              <a:spcPts val="300"/>
            </a:spcBef>
            <a:spcAft>
              <a:spcPts val="0"/>
            </a:spcAft>
          </a:pPr>
          <a:endParaRPr lang="nb-NO" sz="800" baseline="-25000">
            <a:latin typeface="+mn-lt"/>
          </a:endParaRPr>
        </a:p>
      </dgm:t>
    </dgm:pt>
    <dgm:pt modelId="{8A7E6C22-181F-47DB-ABFB-FAB670B10E72}" type="sibTrans" cxnId="{8AFAC456-F3CC-4F5C-B69C-BE2018E83DCD}">
      <dgm:prSet/>
      <dgm:spPr/>
      <dgm:t>
        <a:bodyPr/>
        <a:lstStyle/>
        <a:p>
          <a:endParaRPr lang="nb-NO" baseline="-25000"/>
        </a:p>
      </dgm:t>
    </dgm:pt>
    <dgm:pt modelId="{E300511B-EB8C-48B2-85F4-3AB2E4AE856A}">
      <dgm:prSet custT="1"/>
      <dgm:spPr/>
      <dgm:t>
        <a:bodyPr/>
        <a:lstStyle/>
        <a:p>
          <a:pPr algn="ctr">
            <a:lnSpc>
              <a:spcPct val="70000"/>
            </a:lnSpc>
            <a:spcBef>
              <a:spcPts val="300"/>
            </a:spcBef>
            <a:spcAft>
              <a:spcPts val="0"/>
            </a:spcAft>
          </a:pPr>
          <a:r>
            <a:rPr lang="nb-NO" sz="700" kern="1200" baseline="-250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Seksjon for studie-administrative fellestjenester                 Unni Stokstad</a:t>
          </a:r>
        </a:p>
      </dgm:t>
    </dgm:pt>
    <dgm:pt modelId="{AC754041-8AFA-46C1-8440-40F4A25947F4}" type="parTrans" cxnId="{7CF270AF-4E74-4361-9C47-5E48021AD282}">
      <dgm:prSet/>
      <dgm:spPr/>
      <dgm:t>
        <a:bodyPr/>
        <a:lstStyle/>
        <a:p>
          <a:pPr algn="ctr">
            <a:lnSpc>
              <a:spcPct val="70000"/>
            </a:lnSpc>
            <a:spcBef>
              <a:spcPts val="300"/>
            </a:spcBef>
            <a:spcAft>
              <a:spcPts val="0"/>
            </a:spcAft>
          </a:pPr>
          <a:endParaRPr lang="nb-NO" sz="800" baseline="-25000">
            <a:latin typeface="+mn-lt"/>
          </a:endParaRPr>
        </a:p>
      </dgm:t>
    </dgm:pt>
    <dgm:pt modelId="{9B519FED-024F-4697-AFE8-EFB29E1520EB}" type="sibTrans" cxnId="{7CF270AF-4E74-4361-9C47-5E48021AD282}">
      <dgm:prSet/>
      <dgm:spPr/>
      <dgm:t>
        <a:bodyPr/>
        <a:lstStyle/>
        <a:p>
          <a:endParaRPr lang="nb-NO" baseline="-25000"/>
        </a:p>
      </dgm:t>
    </dgm:pt>
    <dgm:pt modelId="{03D52549-2740-44B9-AD14-54151D441F2E}">
      <dgm:prSet custT="1"/>
      <dgm:spPr/>
      <dgm:t>
        <a:bodyPr/>
        <a:lstStyle/>
        <a:p>
          <a:pPr algn="ctr">
            <a:lnSpc>
              <a:spcPct val="70000"/>
            </a:lnSpc>
            <a:spcBef>
              <a:spcPts val="300"/>
            </a:spcBef>
            <a:spcAft>
              <a:spcPts val="0"/>
            </a:spcAft>
          </a:pPr>
          <a:r>
            <a:rPr lang="nb-NO" sz="700" kern="1200" baseline="-250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Seksjon </a:t>
          </a:r>
          <a:r>
            <a:rPr lang="nb-NO" sz="700" kern="1200" baseline="-2500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for studenttjenester              Iben </a:t>
          </a:r>
          <a:r>
            <a:rPr lang="nb-NO" sz="700" kern="1200" baseline="-250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Kardel</a:t>
          </a:r>
        </a:p>
      </dgm:t>
    </dgm:pt>
    <dgm:pt modelId="{DD32AF00-1595-4478-8C7C-CDBEE92586EB}" type="parTrans" cxnId="{442425FC-F0CA-4278-B60A-032275BD6877}">
      <dgm:prSet/>
      <dgm:spPr/>
      <dgm:t>
        <a:bodyPr/>
        <a:lstStyle/>
        <a:p>
          <a:pPr algn="ctr">
            <a:lnSpc>
              <a:spcPct val="70000"/>
            </a:lnSpc>
            <a:spcBef>
              <a:spcPts val="300"/>
            </a:spcBef>
            <a:spcAft>
              <a:spcPts val="0"/>
            </a:spcAft>
          </a:pPr>
          <a:endParaRPr lang="nb-NO" sz="800" baseline="-25000">
            <a:latin typeface="+mn-lt"/>
          </a:endParaRPr>
        </a:p>
      </dgm:t>
    </dgm:pt>
    <dgm:pt modelId="{50177B53-3772-4487-8D4C-E98078744792}" type="sibTrans" cxnId="{442425FC-F0CA-4278-B60A-032275BD6877}">
      <dgm:prSet/>
      <dgm:spPr/>
      <dgm:t>
        <a:bodyPr/>
        <a:lstStyle/>
        <a:p>
          <a:endParaRPr lang="nb-NO" baseline="-25000"/>
        </a:p>
      </dgm:t>
    </dgm:pt>
    <dgm:pt modelId="{EEE982CB-2C1A-4073-BD09-6590FFEA8C9D}">
      <dgm:prSet custT="1"/>
      <dgm:spPr/>
      <dgm:t>
        <a:bodyPr/>
        <a:lstStyle/>
        <a:p>
          <a:pPr algn="ctr">
            <a:lnSpc>
              <a:spcPct val="70000"/>
            </a:lnSpc>
            <a:spcBef>
              <a:spcPts val="300"/>
            </a:spcBef>
            <a:spcAft>
              <a:spcPts val="0"/>
            </a:spcAft>
          </a:pPr>
          <a:r>
            <a:rPr lang="nb-NO" sz="700" kern="1200" baseline="-250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Forskningsavdelingen</a:t>
          </a:r>
        </a:p>
        <a:p>
          <a:pPr algn="ctr">
            <a:lnSpc>
              <a:spcPct val="70000"/>
            </a:lnSpc>
            <a:spcBef>
              <a:spcPts val="300"/>
            </a:spcBef>
            <a:spcAft>
              <a:spcPts val="0"/>
            </a:spcAft>
          </a:pPr>
          <a:r>
            <a:rPr lang="nb-NO" sz="700" kern="1200" baseline="-250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Marte Tøndel </a:t>
          </a:r>
        </a:p>
      </dgm:t>
    </dgm:pt>
    <dgm:pt modelId="{988C9643-6D02-4663-96AA-BA7C6D50011A}" type="parTrans" cxnId="{6153EAB4-29C9-4889-98FE-E2F6495EFBBB}">
      <dgm:prSet/>
      <dgm:spPr/>
      <dgm:t>
        <a:bodyPr/>
        <a:lstStyle/>
        <a:p>
          <a:pPr algn="ctr">
            <a:lnSpc>
              <a:spcPct val="70000"/>
            </a:lnSpc>
            <a:spcBef>
              <a:spcPts val="300"/>
            </a:spcBef>
            <a:spcAft>
              <a:spcPts val="0"/>
            </a:spcAft>
          </a:pPr>
          <a:endParaRPr lang="nb-NO" sz="800">
            <a:latin typeface="+mn-lt"/>
          </a:endParaRPr>
        </a:p>
      </dgm:t>
    </dgm:pt>
    <dgm:pt modelId="{EF18B2AC-4CE6-4A30-BE41-FF3925E3441E}" type="sibTrans" cxnId="{6153EAB4-29C9-4889-98FE-E2F6495EFBBB}">
      <dgm:prSet/>
      <dgm:spPr/>
      <dgm:t>
        <a:bodyPr/>
        <a:lstStyle/>
        <a:p>
          <a:endParaRPr lang="nb-NO"/>
        </a:p>
      </dgm:t>
    </dgm:pt>
    <dgm:pt modelId="{1D1F806E-C565-4FED-B2BB-A543459CC2B8}">
      <dgm:prSet custT="1"/>
      <dgm:spPr/>
      <dgm:t>
        <a:bodyPr/>
        <a:lstStyle/>
        <a:p>
          <a:pPr algn="ctr">
            <a:lnSpc>
              <a:spcPct val="70000"/>
            </a:lnSpc>
            <a:spcBef>
              <a:spcPts val="300"/>
            </a:spcBef>
            <a:spcAft>
              <a:spcPts val="0"/>
            </a:spcAft>
          </a:pPr>
          <a:r>
            <a:rPr lang="nb-NO" sz="700" kern="1200" baseline="-250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Seksjon for innkjøp</a:t>
          </a:r>
        </a:p>
        <a:p>
          <a:pPr algn="ctr">
            <a:lnSpc>
              <a:spcPct val="70000"/>
            </a:lnSpc>
            <a:spcBef>
              <a:spcPts val="300"/>
            </a:spcBef>
            <a:spcAft>
              <a:spcPts val="0"/>
            </a:spcAft>
          </a:pPr>
          <a:r>
            <a:rPr lang="nb-NO" sz="700" kern="1200" baseline="-250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Liv Grethe Vangen</a:t>
          </a:r>
        </a:p>
      </dgm:t>
    </dgm:pt>
    <dgm:pt modelId="{6C75D249-0A84-4702-A45B-683E5B513C48}" type="parTrans" cxnId="{56A4AA4D-8698-4C1A-82FD-D21195CC6882}">
      <dgm:prSet/>
      <dgm:spPr/>
      <dgm:t>
        <a:bodyPr/>
        <a:lstStyle/>
        <a:p>
          <a:pPr algn="ctr">
            <a:lnSpc>
              <a:spcPct val="70000"/>
            </a:lnSpc>
            <a:spcBef>
              <a:spcPts val="300"/>
            </a:spcBef>
            <a:spcAft>
              <a:spcPts val="0"/>
            </a:spcAft>
          </a:pPr>
          <a:endParaRPr lang="nb-NO" sz="800">
            <a:latin typeface="+mn-lt"/>
          </a:endParaRPr>
        </a:p>
      </dgm:t>
    </dgm:pt>
    <dgm:pt modelId="{79178C7D-FAF0-4119-891F-B809CA487458}" type="sibTrans" cxnId="{56A4AA4D-8698-4C1A-82FD-D21195CC6882}">
      <dgm:prSet/>
      <dgm:spPr/>
      <dgm:t>
        <a:bodyPr/>
        <a:lstStyle/>
        <a:p>
          <a:endParaRPr lang="nb-NO"/>
        </a:p>
      </dgm:t>
    </dgm:pt>
    <dgm:pt modelId="{8546D83E-6829-43D2-B7EA-F1A478FD184B}">
      <dgm:prSet custT="1"/>
      <dgm:spPr/>
      <dgm:t>
        <a:bodyPr/>
        <a:lstStyle/>
        <a:p>
          <a:r>
            <a:rPr lang="nb-NO" sz="700" kern="1200" baseline="-250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Avdeling for organisasjon og fellestjenester                 Stine Grønvold</a:t>
          </a:r>
        </a:p>
      </dgm:t>
    </dgm:pt>
    <dgm:pt modelId="{215C63D3-6A23-48C5-973E-2542C84E9734}" type="parTrans" cxnId="{4FABA068-3B9E-4FDD-9D6F-132CA3FDC75C}">
      <dgm:prSet/>
      <dgm:spPr/>
      <dgm:t>
        <a:bodyPr/>
        <a:lstStyle/>
        <a:p>
          <a:endParaRPr lang="nb-NO" sz="800">
            <a:latin typeface="+mn-lt"/>
          </a:endParaRPr>
        </a:p>
      </dgm:t>
    </dgm:pt>
    <dgm:pt modelId="{C602A27E-485A-44A3-86A6-945E0161F696}" type="sibTrans" cxnId="{4FABA068-3B9E-4FDD-9D6F-132CA3FDC75C}">
      <dgm:prSet/>
      <dgm:spPr/>
      <dgm:t>
        <a:bodyPr/>
        <a:lstStyle/>
        <a:p>
          <a:endParaRPr lang="nb-NO"/>
        </a:p>
      </dgm:t>
    </dgm:pt>
    <dgm:pt modelId="{B917AFCE-7129-47EF-9B04-FC15DBF08EE4}" type="asst">
      <dgm:prSet custT="1"/>
      <dgm:spPr/>
      <dgm:t>
        <a:bodyPr/>
        <a:lstStyle/>
        <a:p>
          <a:r>
            <a:rPr lang="nb-NO" sz="700" kern="1200" baseline="-250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Eiendomsavdelingen</a:t>
          </a:r>
        </a:p>
        <a:p>
          <a:r>
            <a:rPr lang="nb-NO" sz="700" kern="1200" baseline="-250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Tom Henriksen</a:t>
          </a:r>
        </a:p>
      </dgm:t>
    </dgm:pt>
    <dgm:pt modelId="{A3F966CC-57AD-4805-8C87-0E63B10D0AE0}" type="parTrans" cxnId="{F6FF5D6F-D524-4589-AE8A-ED2F02EC5901}">
      <dgm:prSet/>
      <dgm:spPr/>
      <dgm:t>
        <a:bodyPr/>
        <a:lstStyle/>
        <a:p>
          <a:endParaRPr lang="nb-NO" sz="800">
            <a:latin typeface="+mn-lt"/>
          </a:endParaRPr>
        </a:p>
      </dgm:t>
    </dgm:pt>
    <dgm:pt modelId="{76C1C94C-8D43-4E77-8A74-2BEAD9D61B8E}" type="sibTrans" cxnId="{F6FF5D6F-D524-4589-AE8A-ED2F02EC5901}">
      <dgm:prSet/>
      <dgm:spPr/>
      <dgm:t>
        <a:bodyPr/>
        <a:lstStyle/>
        <a:p>
          <a:endParaRPr lang="nb-NO"/>
        </a:p>
      </dgm:t>
    </dgm:pt>
    <dgm:pt modelId="{05C4204F-6B0A-4930-B7B9-42CA260B6F81}" type="asst">
      <dgm:prSet custT="1"/>
      <dgm:spPr/>
      <dgm:t>
        <a:bodyPr/>
        <a:lstStyle/>
        <a:p>
          <a:r>
            <a:rPr lang="nb-NO" sz="700" kern="1200" baseline="-250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HR-avdelingen</a:t>
          </a:r>
        </a:p>
        <a:p>
          <a:r>
            <a:rPr lang="nb-NO" sz="700" kern="1200" baseline="-250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Lars Petter Mathisrud</a:t>
          </a:r>
        </a:p>
      </dgm:t>
    </dgm:pt>
    <dgm:pt modelId="{6D188375-CA13-468D-A5B6-59C07982F650}" type="parTrans" cxnId="{03623952-2ABD-455B-AD8D-F83D77521C3A}">
      <dgm:prSet/>
      <dgm:spPr/>
      <dgm:t>
        <a:bodyPr/>
        <a:lstStyle/>
        <a:p>
          <a:endParaRPr lang="nb-NO" sz="800">
            <a:latin typeface="+mn-lt"/>
          </a:endParaRPr>
        </a:p>
      </dgm:t>
    </dgm:pt>
    <dgm:pt modelId="{40DE48B0-7275-45B9-93A8-E2266967347D}" type="sibTrans" cxnId="{03623952-2ABD-455B-AD8D-F83D77521C3A}">
      <dgm:prSet/>
      <dgm:spPr/>
      <dgm:t>
        <a:bodyPr/>
        <a:lstStyle/>
        <a:p>
          <a:endParaRPr lang="nb-NO"/>
        </a:p>
      </dgm:t>
    </dgm:pt>
    <dgm:pt modelId="{E3D8446F-7CC3-4EE8-AEAF-85D7CDF10A79}" type="asst">
      <dgm:prSet custT="1"/>
      <dgm:spPr/>
      <dgm:t>
        <a:bodyPr/>
        <a:lstStyle/>
        <a:p>
          <a:r>
            <a:rPr lang="nb-NO" sz="700" kern="1200" baseline="-250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IT-avdelingen </a:t>
          </a:r>
        </a:p>
        <a:p>
          <a:r>
            <a:rPr lang="nb-NO" sz="700" kern="1200" baseline="-250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Brigt Birkeland</a:t>
          </a:r>
        </a:p>
      </dgm:t>
    </dgm:pt>
    <dgm:pt modelId="{46F6BC0A-96A8-411C-953D-87E51A513380}" type="parTrans" cxnId="{A9CA106B-C753-4E3E-9F88-FAC0985EDE28}">
      <dgm:prSet/>
      <dgm:spPr/>
      <dgm:t>
        <a:bodyPr/>
        <a:lstStyle/>
        <a:p>
          <a:endParaRPr lang="nb-NO" sz="800">
            <a:latin typeface="+mn-lt"/>
          </a:endParaRPr>
        </a:p>
      </dgm:t>
    </dgm:pt>
    <dgm:pt modelId="{93D6998E-3D11-419B-9F33-7E6C29249F5D}" type="sibTrans" cxnId="{A9CA106B-C753-4E3E-9F88-FAC0985EDE28}">
      <dgm:prSet/>
      <dgm:spPr/>
      <dgm:t>
        <a:bodyPr/>
        <a:lstStyle/>
        <a:p>
          <a:endParaRPr lang="nb-NO"/>
        </a:p>
      </dgm:t>
    </dgm:pt>
    <dgm:pt modelId="{8F67B73E-711E-415B-BA1C-0E8D5B3FE31E}">
      <dgm:prSet custT="1"/>
      <dgm:spPr/>
      <dgm:t>
        <a:bodyPr/>
        <a:lstStyle/>
        <a:p>
          <a:r>
            <a:rPr lang="nb-NO" sz="700" baseline="-25000" dirty="0">
              <a:latin typeface="+mn-lt"/>
            </a:rPr>
            <a:t>Seksjon for HR og lønnstjenester              Jørgen  Ofstad</a:t>
          </a:r>
          <a:endParaRPr lang="nb-NO" sz="700" dirty="0">
            <a:latin typeface="+mn-lt"/>
          </a:endParaRPr>
        </a:p>
      </dgm:t>
    </dgm:pt>
    <dgm:pt modelId="{7E18DCB9-78A3-4996-8BFA-254581E7CED1}" type="parTrans" cxnId="{87ADF572-F310-4A3D-B76C-0FE0D57EA3E5}">
      <dgm:prSet/>
      <dgm:spPr/>
      <dgm:t>
        <a:bodyPr/>
        <a:lstStyle/>
        <a:p>
          <a:endParaRPr lang="nb-NO" sz="800">
            <a:latin typeface="+mn-lt"/>
          </a:endParaRPr>
        </a:p>
      </dgm:t>
    </dgm:pt>
    <dgm:pt modelId="{727D5FC9-CDD2-45E7-BB99-05F9CCC6AFC5}" type="sibTrans" cxnId="{87ADF572-F310-4A3D-B76C-0FE0D57EA3E5}">
      <dgm:prSet/>
      <dgm:spPr/>
      <dgm:t>
        <a:bodyPr/>
        <a:lstStyle/>
        <a:p>
          <a:endParaRPr lang="nb-NO"/>
        </a:p>
      </dgm:t>
    </dgm:pt>
    <dgm:pt modelId="{3533EE25-C93D-4071-80F4-3E71CB8680D7}">
      <dgm:prSet custT="1"/>
      <dgm:spPr/>
      <dgm:t>
        <a:bodyPr/>
        <a:lstStyle/>
        <a:p>
          <a:r>
            <a:rPr lang="nb-NO" sz="700" kern="1200" baseline="-250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Seksjon for organisasjon og ledelse                       (ubesatt)</a:t>
          </a:r>
        </a:p>
      </dgm:t>
    </dgm:pt>
    <dgm:pt modelId="{8C4F2227-5B57-4341-B837-4E6473A6C63A}" type="parTrans" cxnId="{E185F53D-4455-401E-A6C2-6D354A0DA88F}">
      <dgm:prSet/>
      <dgm:spPr/>
      <dgm:t>
        <a:bodyPr/>
        <a:lstStyle/>
        <a:p>
          <a:endParaRPr lang="nb-NO" sz="800">
            <a:latin typeface="+mn-lt"/>
          </a:endParaRPr>
        </a:p>
      </dgm:t>
    </dgm:pt>
    <dgm:pt modelId="{52388B69-D701-4EA8-9175-49F2937CA6F3}" type="sibTrans" cxnId="{E185F53D-4455-401E-A6C2-6D354A0DA88F}">
      <dgm:prSet/>
      <dgm:spPr/>
      <dgm:t>
        <a:bodyPr/>
        <a:lstStyle/>
        <a:p>
          <a:endParaRPr lang="nb-NO"/>
        </a:p>
      </dgm:t>
    </dgm:pt>
    <dgm:pt modelId="{C887B200-6F95-4716-A06D-002767F45BF5}">
      <dgm:prSet custT="1"/>
      <dgm:spPr/>
      <dgm:t>
        <a:bodyPr/>
        <a:lstStyle/>
        <a:p>
          <a:pPr marL="0"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700" kern="1200" baseline="-250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Bygg- og renholdstjenester </a:t>
          </a:r>
        </a:p>
        <a:p>
          <a:pPr marL="0"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700" kern="1200" baseline="-250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Wenche Andraa og Nonna Mikkelsen</a:t>
          </a:r>
        </a:p>
      </dgm:t>
    </dgm:pt>
    <dgm:pt modelId="{F8D435BA-0A29-4761-AE5C-FB222D9E450A}" type="parTrans" cxnId="{56C002BB-410F-4C56-8A99-36469A583092}">
      <dgm:prSet/>
      <dgm:spPr/>
      <dgm:t>
        <a:bodyPr/>
        <a:lstStyle/>
        <a:p>
          <a:endParaRPr lang="nb-NO" sz="800">
            <a:latin typeface="+mn-lt"/>
          </a:endParaRPr>
        </a:p>
      </dgm:t>
    </dgm:pt>
    <dgm:pt modelId="{32E302B2-E312-4C66-BD6B-7061155EA383}" type="sibTrans" cxnId="{56C002BB-410F-4C56-8A99-36469A583092}">
      <dgm:prSet/>
      <dgm:spPr/>
      <dgm:t>
        <a:bodyPr/>
        <a:lstStyle/>
        <a:p>
          <a:endParaRPr lang="nb-NO"/>
        </a:p>
      </dgm:t>
    </dgm:pt>
    <dgm:pt modelId="{83D84BC9-9EDE-4455-A87B-D290D937D3B3}">
      <dgm:prSet custT="1"/>
      <dgm:spPr/>
      <dgm:t>
        <a:bodyPr/>
        <a:lstStyle/>
        <a:p>
          <a:pPr marL="0"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700" kern="1200" baseline="-250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Bygg- og driftstjenester</a:t>
          </a:r>
        </a:p>
        <a:p>
          <a:pPr marL="0"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700" kern="1200" baseline="-250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Bjørn Holm</a:t>
          </a:r>
        </a:p>
      </dgm:t>
    </dgm:pt>
    <dgm:pt modelId="{71384315-805C-4D34-90B6-B2A80F56451E}" type="parTrans" cxnId="{E02B928E-70C5-4643-974D-AC2EC986932A}">
      <dgm:prSet/>
      <dgm:spPr/>
      <dgm:t>
        <a:bodyPr/>
        <a:lstStyle/>
        <a:p>
          <a:endParaRPr lang="nb-NO" sz="800">
            <a:latin typeface="+mn-lt"/>
          </a:endParaRPr>
        </a:p>
      </dgm:t>
    </dgm:pt>
    <dgm:pt modelId="{4875776D-3D1E-4070-ADBD-1AE33D317BFB}" type="sibTrans" cxnId="{E02B928E-70C5-4643-974D-AC2EC986932A}">
      <dgm:prSet/>
      <dgm:spPr/>
      <dgm:t>
        <a:bodyPr/>
        <a:lstStyle/>
        <a:p>
          <a:endParaRPr lang="nb-NO"/>
        </a:p>
      </dgm:t>
    </dgm:pt>
    <dgm:pt modelId="{FB3D1864-7314-4797-B9EA-38DC284DADD2}">
      <dgm:prSet custT="1"/>
      <dgm:spPr/>
      <dgm:t>
        <a:bodyPr/>
        <a:lstStyle/>
        <a:p>
          <a:r>
            <a:rPr lang="nb-NO" sz="700" baseline="-25000" dirty="0">
              <a:latin typeface="+mn-lt"/>
            </a:rPr>
            <a:t>Seksjon for brukerservice</a:t>
          </a:r>
        </a:p>
        <a:p>
          <a:r>
            <a:rPr lang="nb-NO" sz="700" baseline="-25000" dirty="0">
              <a:latin typeface="+mn-lt"/>
            </a:rPr>
            <a:t>Morten Skei </a:t>
          </a:r>
          <a:r>
            <a:rPr lang="nb-NO" sz="700" baseline="-25000" dirty="0">
              <a:solidFill>
                <a:prstClr val="white"/>
              </a:solidFill>
              <a:latin typeface="+mn-lt"/>
              <a:ea typeface="+mn-ea"/>
              <a:cs typeface="+mn-cs"/>
            </a:rPr>
            <a:t>Bekken</a:t>
          </a:r>
          <a:endParaRPr lang="nb-NO" sz="700" dirty="0">
            <a:latin typeface="+mn-lt"/>
          </a:endParaRPr>
        </a:p>
      </dgm:t>
    </dgm:pt>
    <dgm:pt modelId="{94C99885-9781-4327-B2EC-B76672F3F0A3}" type="parTrans" cxnId="{E7C63DA4-5858-4D4E-8994-F5BBAD343C07}">
      <dgm:prSet/>
      <dgm:spPr/>
      <dgm:t>
        <a:bodyPr/>
        <a:lstStyle/>
        <a:p>
          <a:endParaRPr lang="nb-NO" sz="800">
            <a:latin typeface="+mn-lt"/>
          </a:endParaRPr>
        </a:p>
      </dgm:t>
    </dgm:pt>
    <dgm:pt modelId="{41C499F3-2F1E-4A67-82BA-E23094996905}" type="sibTrans" cxnId="{E7C63DA4-5858-4D4E-8994-F5BBAD343C07}">
      <dgm:prSet/>
      <dgm:spPr/>
      <dgm:t>
        <a:bodyPr/>
        <a:lstStyle/>
        <a:p>
          <a:endParaRPr lang="nb-NO"/>
        </a:p>
      </dgm:t>
    </dgm:pt>
    <dgm:pt modelId="{27C1D6C1-6D54-42BE-AD0E-5B9FBD3A739B}">
      <dgm:prSet custT="1"/>
      <dgm:spPr/>
      <dgm:t>
        <a:bodyPr/>
        <a:lstStyle/>
        <a:p>
          <a:pPr marL="0"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700" kern="1200" baseline="-250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Seksjon for service/internservice  (ubesatt)</a:t>
          </a:r>
        </a:p>
      </dgm:t>
    </dgm:pt>
    <dgm:pt modelId="{587AD624-35EA-411F-8B24-9139AF982E52}" type="parTrans" cxnId="{8F28169A-E026-46C0-BE98-6B0E692A5459}">
      <dgm:prSet/>
      <dgm:spPr/>
      <dgm:t>
        <a:bodyPr/>
        <a:lstStyle/>
        <a:p>
          <a:endParaRPr lang="nb-NO" sz="800">
            <a:latin typeface="+mn-lt"/>
          </a:endParaRPr>
        </a:p>
      </dgm:t>
    </dgm:pt>
    <dgm:pt modelId="{EBAD943B-5F0E-4F3B-A537-5D6BC3AC6BA2}" type="sibTrans" cxnId="{8F28169A-E026-46C0-BE98-6B0E692A5459}">
      <dgm:prSet/>
      <dgm:spPr/>
      <dgm:t>
        <a:bodyPr/>
        <a:lstStyle/>
        <a:p>
          <a:endParaRPr lang="nb-NO"/>
        </a:p>
      </dgm:t>
    </dgm:pt>
    <dgm:pt modelId="{145845E6-2EAC-43E7-8C00-59CD63EDF7F7}">
      <dgm:prSet custT="1"/>
      <dgm:spPr/>
      <dgm:t>
        <a:bodyPr/>
        <a:lstStyle/>
        <a:p>
          <a:r>
            <a:rPr lang="nb-NO" sz="700" baseline="-25000" dirty="0">
              <a:latin typeface="+mn-lt"/>
            </a:rPr>
            <a:t>Seksjon for server </a:t>
          </a:r>
          <a:r>
            <a:rPr lang="nb-NO" sz="700" baseline="-25000">
              <a:latin typeface="+mn-lt"/>
            </a:rPr>
            <a:t>og applikasjoner                André </a:t>
          </a:r>
          <a:r>
            <a:rPr lang="nb-NO" sz="700" baseline="-25000" dirty="0">
              <a:latin typeface="+mn-lt"/>
            </a:rPr>
            <a:t>Vangen</a:t>
          </a:r>
          <a:endParaRPr lang="nb-NO" sz="700" dirty="0">
            <a:latin typeface="+mn-lt"/>
          </a:endParaRPr>
        </a:p>
      </dgm:t>
    </dgm:pt>
    <dgm:pt modelId="{5E297B5F-F9B3-4231-A20A-7D70186F3984}" type="parTrans" cxnId="{4C1BC923-368D-4724-B726-F757E11314BE}">
      <dgm:prSet/>
      <dgm:spPr/>
      <dgm:t>
        <a:bodyPr/>
        <a:lstStyle/>
        <a:p>
          <a:endParaRPr lang="nb-NO" sz="800">
            <a:latin typeface="+mn-lt"/>
          </a:endParaRPr>
        </a:p>
      </dgm:t>
    </dgm:pt>
    <dgm:pt modelId="{24D3B405-0ADD-4830-AF46-A948453056D4}" type="sibTrans" cxnId="{4C1BC923-368D-4724-B726-F757E11314BE}">
      <dgm:prSet/>
      <dgm:spPr/>
      <dgm:t>
        <a:bodyPr/>
        <a:lstStyle/>
        <a:p>
          <a:endParaRPr lang="nb-NO"/>
        </a:p>
      </dgm:t>
    </dgm:pt>
    <dgm:pt modelId="{ABBD02E1-1C4B-4284-8A8E-5CF0E5F77C77}">
      <dgm:prSet custT="1"/>
      <dgm:spPr/>
      <dgm:t>
        <a:bodyPr/>
        <a:lstStyle/>
        <a:p>
          <a:r>
            <a:rPr lang="nb-NO" sz="700" baseline="-25000" dirty="0">
              <a:latin typeface="+mn-lt"/>
            </a:rPr>
            <a:t>Seksjon for nettverk og sikkerhet               Margrethe Rundtom </a:t>
          </a:r>
          <a:endParaRPr lang="nb-NO" sz="700" dirty="0">
            <a:latin typeface="+mn-lt"/>
          </a:endParaRPr>
        </a:p>
      </dgm:t>
    </dgm:pt>
    <dgm:pt modelId="{6A2D0C87-8113-4A52-8A39-1F14B4E76CCE}" type="parTrans" cxnId="{0888CB6B-CFC5-407C-86EA-D538701B4E50}">
      <dgm:prSet/>
      <dgm:spPr/>
      <dgm:t>
        <a:bodyPr/>
        <a:lstStyle/>
        <a:p>
          <a:endParaRPr lang="nb-NO" sz="800">
            <a:latin typeface="+mn-lt"/>
          </a:endParaRPr>
        </a:p>
      </dgm:t>
    </dgm:pt>
    <dgm:pt modelId="{09BE90B9-BA65-4A8D-A9EA-8749F6BC8119}" type="sibTrans" cxnId="{0888CB6B-CFC5-407C-86EA-D538701B4E50}">
      <dgm:prSet/>
      <dgm:spPr/>
      <dgm:t>
        <a:bodyPr/>
        <a:lstStyle/>
        <a:p>
          <a:endParaRPr lang="nb-NO"/>
        </a:p>
      </dgm:t>
    </dgm:pt>
    <dgm:pt modelId="{7D386230-04F6-4390-BF5E-5B8663210D85}">
      <dgm:prSet custT="1"/>
      <dgm:spPr/>
      <dgm:t>
        <a:bodyPr/>
        <a:lstStyle/>
        <a:p>
          <a:r>
            <a:rPr lang="nb-NO" sz="700" baseline="-25000" dirty="0">
              <a:latin typeface="+mn-lt"/>
            </a:rPr>
            <a:t>Seksjon for AV-infrastruktur</a:t>
          </a:r>
        </a:p>
        <a:p>
          <a:r>
            <a:rPr lang="nb-NO" sz="700" baseline="-25000" dirty="0">
              <a:latin typeface="+mn-lt"/>
            </a:rPr>
            <a:t>Trond Are Bakaas</a:t>
          </a:r>
          <a:endParaRPr lang="nb-NO" sz="700" dirty="0">
            <a:latin typeface="+mn-lt"/>
          </a:endParaRPr>
        </a:p>
      </dgm:t>
    </dgm:pt>
    <dgm:pt modelId="{0A3B4A0A-F98C-470A-867B-FEE52AC0876B}" type="parTrans" cxnId="{42A88E04-AFEF-4B7A-9461-CD93DDB1DDD6}">
      <dgm:prSet/>
      <dgm:spPr/>
      <dgm:t>
        <a:bodyPr/>
        <a:lstStyle/>
        <a:p>
          <a:endParaRPr lang="nb-NO" sz="800">
            <a:latin typeface="+mn-lt"/>
          </a:endParaRPr>
        </a:p>
      </dgm:t>
    </dgm:pt>
    <dgm:pt modelId="{182B26B2-819A-4CFE-8493-68FF49D58B44}" type="sibTrans" cxnId="{42A88E04-AFEF-4B7A-9461-CD93DDB1DDD6}">
      <dgm:prSet/>
      <dgm:spPr/>
      <dgm:t>
        <a:bodyPr/>
        <a:lstStyle/>
        <a:p>
          <a:endParaRPr lang="nb-NO"/>
        </a:p>
      </dgm:t>
    </dgm:pt>
    <dgm:pt modelId="{CE987779-1309-4999-941E-3F3E1A7C70A5}">
      <dgm:prSet custT="1"/>
      <dgm:spPr/>
      <dgm:t>
        <a:bodyPr/>
        <a:lstStyle/>
        <a:p>
          <a:r>
            <a:rPr lang="nb-NO" sz="700" baseline="-25000" dirty="0">
              <a:latin typeface="+mn-lt"/>
            </a:rPr>
            <a:t>Seksjon for lærings- og forskningsteknologi        Tore Rydgren </a:t>
          </a:r>
          <a:endParaRPr lang="nb-NO" sz="700" dirty="0">
            <a:latin typeface="+mn-lt"/>
          </a:endParaRPr>
        </a:p>
      </dgm:t>
    </dgm:pt>
    <dgm:pt modelId="{AED27122-66A9-4E67-84A3-4C1A96D3115C}" type="parTrans" cxnId="{236291B1-3F04-4393-85EC-2D15C5EA00DC}">
      <dgm:prSet/>
      <dgm:spPr/>
      <dgm:t>
        <a:bodyPr/>
        <a:lstStyle/>
        <a:p>
          <a:endParaRPr lang="nb-NO" sz="800">
            <a:latin typeface="+mn-lt"/>
          </a:endParaRPr>
        </a:p>
      </dgm:t>
    </dgm:pt>
    <dgm:pt modelId="{60C576C5-6C52-4C28-8B19-7758DF4E6589}" type="sibTrans" cxnId="{236291B1-3F04-4393-85EC-2D15C5EA00DC}">
      <dgm:prSet/>
      <dgm:spPr/>
      <dgm:t>
        <a:bodyPr/>
        <a:lstStyle/>
        <a:p>
          <a:endParaRPr lang="nb-NO"/>
        </a:p>
      </dgm:t>
    </dgm:pt>
    <dgm:pt modelId="{5CB823AB-CBC6-4DF1-8C97-993C86E8735F}" type="asst">
      <dgm:prSet custT="1"/>
      <dgm:spPr/>
      <dgm:t>
        <a:bodyPr/>
        <a:lstStyle/>
        <a:p>
          <a:r>
            <a:rPr lang="nb-NO" sz="700" kern="1200" baseline="-250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Seksjon for dokumentasjons- og informasjonsforvaltning</a:t>
          </a:r>
        </a:p>
        <a:p>
          <a:r>
            <a:rPr lang="nb-NO" sz="700" kern="1200" baseline="-250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Bente Storsveen</a:t>
          </a:r>
        </a:p>
      </dgm:t>
    </dgm:pt>
    <dgm:pt modelId="{86983A9C-454B-4F29-A7FC-B549663DB38B}" type="sibTrans" cxnId="{C3F8D579-7813-4EB1-B762-A53746A54E27}">
      <dgm:prSet/>
      <dgm:spPr/>
      <dgm:t>
        <a:bodyPr/>
        <a:lstStyle/>
        <a:p>
          <a:endParaRPr lang="nb-NO"/>
        </a:p>
      </dgm:t>
    </dgm:pt>
    <dgm:pt modelId="{0D137864-5D3F-4217-BB0E-462D311CEAC2}" type="parTrans" cxnId="{C3F8D579-7813-4EB1-B762-A53746A54E27}">
      <dgm:prSet/>
      <dgm:spPr/>
      <dgm:t>
        <a:bodyPr/>
        <a:lstStyle/>
        <a:p>
          <a:endParaRPr lang="nb-NO" sz="800">
            <a:latin typeface="+mn-lt"/>
          </a:endParaRPr>
        </a:p>
      </dgm:t>
    </dgm:pt>
    <dgm:pt modelId="{B247B127-C784-4A9D-B841-F653E52F2A99}" type="asst">
      <dgm:prSet custT="1"/>
      <dgm:spPr/>
      <dgm:t>
        <a:bodyPr/>
        <a:lstStyle/>
        <a:p>
          <a:pPr marL="0"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700" kern="1200" baseline="-250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Kommunikasjons- avdelingen                        Tore Høyland</a:t>
          </a:r>
        </a:p>
      </dgm:t>
    </dgm:pt>
    <dgm:pt modelId="{85F3178E-C7DF-4392-8769-42E2F34FA4F7}" type="sibTrans" cxnId="{9DE93CC0-5A76-40B0-86EC-3346266BD8F5}">
      <dgm:prSet/>
      <dgm:spPr/>
      <dgm:t>
        <a:bodyPr/>
        <a:lstStyle/>
        <a:p>
          <a:endParaRPr lang="nb-NO"/>
        </a:p>
      </dgm:t>
    </dgm:pt>
    <dgm:pt modelId="{EEF73C24-3DF4-4126-BC6F-A40F6E404672}" type="parTrans" cxnId="{9DE93CC0-5A76-40B0-86EC-3346266BD8F5}">
      <dgm:prSet/>
      <dgm:spPr/>
      <dgm:t>
        <a:bodyPr/>
        <a:lstStyle/>
        <a:p>
          <a:endParaRPr lang="nb-NO" sz="800">
            <a:latin typeface="+mn-lt"/>
          </a:endParaRPr>
        </a:p>
      </dgm:t>
    </dgm:pt>
    <dgm:pt modelId="{47B28A6D-565F-42FF-A61F-CD7E3382AC64}" type="pres">
      <dgm:prSet presAssocID="{4A1D5C17-A73E-4493-BFBF-7B6BF975A3EE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1EC5E74C-1CB5-40BB-81E9-6A90209A8427}" type="pres">
      <dgm:prSet presAssocID="{A726513D-9FC4-4FFF-B10A-81830D10AFA6}" presName="hierRoot1" presStyleCnt="0">
        <dgm:presLayoutVars>
          <dgm:hierBranch val="init"/>
        </dgm:presLayoutVars>
      </dgm:prSet>
      <dgm:spPr/>
    </dgm:pt>
    <dgm:pt modelId="{8B7F5112-7E37-484B-B43A-92F0F96B9DCE}" type="pres">
      <dgm:prSet presAssocID="{A726513D-9FC4-4FFF-B10A-81830D10AFA6}" presName="rootComposite1" presStyleCnt="0"/>
      <dgm:spPr/>
    </dgm:pt>
    <dgm:pt modelId="{465C1401-E868-4833-A733-613A3C563C88}" type="pres">
      <dgm:prSet presAssocID="{A726513D-9FC4-4FFF-B10A-81830D10AFA6}" presName="rootText1" presStyleLbl="node0" presStyleIdx="0" presStyleCnt="1" custScaleX="126689" custScaleY="116812">
        <dgm:presLayoutVars>
          <dgm:chPref val="3"/>
        </dgm:presLayoutVars>
      </dgm:prSet>
      <dgm:spPr/>
    </dgm:pt>
    <dgm:pt modelId="{0532FC2B-73A7-4CA8-ACC7-82A3E3D95855}" type="pres">
      <dgm:prSet presAssocID="{A726513D-9FC4-4FFF-B10A-81830D10AFA6}" presName="rootConnector1" presStyleLbl="node1" presStyleIdx="0" presStyleCnt="0"/>
      <dgm:spPr/>
    </dgm:pt>
    <dgm:pt modelId="{38769B97-CC9E-4FB1-90A4-76BE46B4532E}" type="pres">
      <dgm:prSet presAssocID="{A726513D-9FC4-4FFF-B10A-81830D10AFA6}" presName="hierChild2" presStyleCnt="0"/>
      <dgm:spPr/>
    </dgm:pt>
    <dgm:pt modelId="{651EF749-F1B7-404B-BAF9-E609C89FCA2B}" type="pres">
      <dgm:prSet presAssocID="{215C63D3-6A23-48C5-973E-2542C84E9734}" presName="Name37" presStyleLbl="parChTrans1D2" presStyleIdx="0" presStyleCnt="5" custSzX="720000" custSzY="360000"/>
      <dgm:spPr/>
    </dgm:pt>
    <dgm:pt modelId="{9D7030EC-AC6E-4A80-845A-B07C01460255}" type="pres">
      <dgm:prSet presAssocID="{8546D83E-6829-43D2-B7EA-F1A478FD184B}" presName="hierRoot2" presStyleCnt="0">
        <dgm:presLayoutVars>
          <dgm:hierBranch val="init"/>
        </dgm:presLayoutVars>
      </dgm:prSet>
      <dgm:spPr/>
    </dgm:pt>
    <dgm:pt modelId="{9B8B66E9-F98E-4B78-95E9-58BC240D4488}" type="pres">
      <dgm:prSet presAssocID="{8546D83E-6829-43D2-B7EA-F1A478FD184B}" presName="rootComposite" presStyleCnt="0"/>
      <dgm:spPr/>
    </dgm:pt>
    <dgm:pt modelId="{811861A7-B505-4A04-9D75-31DB5E172235}" type="pres">
      <dgm:prSet presAssocID="{8546D83E-6829-43D2-B7EA-F1A478FD184B}" presName="rootText" presStyleLbl="node2" presStyleIdx="0" presStyleCnt="4" custScaleX="128727" custScaleY="148278">
        <dgm:presLayoutVars>
          <dgm:chPref val="3"/>
        </dgm:presLayoutVars>
      </dgm:prSet>
      <dgm:spPr/>
    </dgm:pt>
    <dgm:pt modelId="{79217502-1FB4-4C18-BCA2-5B358DC68623}" type="pres">
      <dgm:prSet presAssocID="{8546D83E-6829-43D2-B7EA-F1A478FD184B}" presName="rootConnector" presStyleLbl="node2" presStyleIdx="0" presStyleCnt="4"/>
      <dgm:spPr/>
    </dgm:pt>
    <dgm:pt modelId="{CF0F0AE2-6A57-48B5-9F66-3BB6F34C248A}" type="pres">
      <dgm:prSet presAssocID="{8546D83E-6829-43D2-B7EA-F1A478FD184B}" presName="hierChild4" presStyleCnt="0"/>
      <dgm:spPr/>
    </dgm:pt>
    <dgm:pt modelId="{1B810EEF-190B-4505-9D6B-D5024B6B126E}" type="pres">
      <dgm:prSet presAssocID="{8546D83E-6829-43D2-B7EA-F1A478FD184B}" presName="hierChild5" presStyleCnt="0"/>
      <dgm:spPr/>
    </dgm:pt>
    <dgm:pt modelId="{689C9464-0632-4B63-AFD9-8BC5D197BA90}" type="pres">
      <dgm:prSet presAssocID="{EEF73C24-3DF4-4126-BC6F-A40F6E404672}" presName="Name111" presStyleLbl="parChTrans1D3" presStyleIdx="0" presStyleCnt="13" custSzX="720000" custSzY="360001"/>
      <dgm:spPr/>
    </dgm:pt>
    <dgm:pt modelId="{AEF877D6-C6AA-4D1E-BF3B-2C1E87A490F0}" type="pres">
      <dgm:prSet presAssocID="{B247B127-C784-4A9D-B841-F653E52F2A99}" presName="hierRoot3" presStyleCnt="0">
        <dgm:presLayoutVars>
          <dgm:hierBranch val="init"/>
        </dgm:presLayoutVars>
      </dgm:prSet>
      <dgm:spPr/>
    </dgm:pt>
    <dgm:pt modelId="{70E9E434-2CA4-4273-B0A0-5AED6B1E8D91}" type="pres">
      <dgm:prSet presAssocID="{B247B127-C784-4A9D-B841-F653E52F2A99}" presName="rootComposite3" presStyleCnt="0"/>
      <dgm:spPr/>
    </dgm:pt>
    <dgm:pt modelId="{B1DAB92A-1629-430A-B249-115595140F1E}" type="pres">
      <dgm:prSet presAssocID="{B247B127-C784-4A9D-B841-F653E52F2A99}" presName="rootText3" presStyleLbl="asst2" presStyleIdx="0" presStyleCnt="5" custScaleX="126812" custScaleY="159706">
        <dgm:presLayoutVars>
          <dgm:chPref val="3"/>
        </dgm:presLayoutVars>
      </dgm:prSet>
      <dgm:spPr/>
    </dgm:pt>
    <dgm:pt modelId="{BFDE8503-F2B9-4D38-949C-11E548BD3A27}" type="pres">
      <dgm:prSet presAssocID="{B247B127-C784-4A9D-B841-F653E52F2A99}" presName="rootConnector3" presStyleLbl="asst2" presStyleIdx="0" presStyleCnt="5"/>
      <dgm:spPr/>
    </dgm:pt>
    <dgm:pt modelId="{C33EC9AA-8DCA-4506-9DB7-86E9DE72D584}" type="pres">
      <dgm:prSet presAssocID="{B247B127-C784-4A9D-B841-F653E52F2A99}" presName="hierChild6" presStyleCnt="0"/>
      <dgm:spPr/>
    </dgm:pt>
    <dgm:pt modelId="{BFF02A88-ED19-4848-858A-2E51606618DE}" type="pres">
      <dgm:prSet presAssocID="{B247B127-C784-4A9D-B841-F653E52F2A99}" presName="hierChild7" presStyleCnt="0"/>
      <dgm:spPr/>
    </dgm:pt>
    <dgm:pt modelId="{F1FAA361-1E94-4DA2-8AB9-11C04707B47A}" type="pres">
      <dgm:prSet presAssocID="{0D137864-5D3F-4217-BB0E-462D311CEAC2}" presName="Name111" presStyleLbl="parChTrans1D3" presStyleIdx="1" presStyleCnt="13" custSzX="720000" custSzY="360001"/>
      <dgm:spPr/>
    </dgm:pt>
    <dgm:pt modelId="{230AB091-DCAE-41A8-A411-CF814A9886BB}" type="pres">
      <dgm:prSet presAssocID="{5CB823AB-CBC6-4DF1-8C97-993C86E8735F}" presName="hierRoot3" presStyleCnt="0">
        <dgm:presLayoutVars>
          <dgm:hierBranch val="init"/>
        </dgm:presLayoutVars>
      </dgm:prSet>
      <dgm:spPr/>
    </dgm:pt>
    <dgm:pt modelId="{864D0A9B-3ED6-409B-8D00-990D38396B19}" type="pres">
      <dgm:prSet presAssocID="{5CB823AB-CBC6-4DF1-8C97-993C86E8735F}" presName="rootComposite3" presStyleCnt="0"/>
      <dgm:spPr/>
    </dgm:pt>
    <dgm:pt modelId="{0C1EC7D7-050B-418B-8023-94C56FD6A924}" type="pres">
      <dgm:prSet presAssocID="{5CB823AB-CBC6-4DF1-8C97-993C86E8735F}" presName="rootText3" presStyleLbl="asst2" presStyleIdx="1" presStyleCnt="5" custScaleX="134003" custScaleY="147403">
        <dgm:presLayoutVars>
          <dgm:chPref val="3"/>
        </dgm:presLayoutVars>
      </dgm:prSet>
      <dgm:spPr/>
    </dgm:pt>
    <dgm:pt modelId="{A2544E7F-9712-4EF1-B21B-B1F3B9100EDF}" type="pres">
      <dgm:prSet presAssocID="{5CB823AB-CBC6-4DF1-8C97-993C86E8735F}" presName="rootConnector3" presStyleLbl="asst2" presStyleIdx="1" presStyleCnt="5"/>
      <dgm:spPr/>
    </dgm:pt>
    <dgm:pt modelId="{C6C96198-8AB9-418F-8168-01BB34AD7985}" type="pres">
      <dgm:prSet presAssocID="{5CB823AB-CBC6-4DF1-8C97-993C86E8735F}" presName="hierChild6" presStyleCnt="0"/>
      <dgm:spPr/>
    </dgm:pt>
    <dgm:pt modelId="{1DB27A1D-09BD-4BF2-A923-F4C33F34F645}" type="pres">
      <dgm:prSet presAssocID="{5CB823AB-CBC6-4DF1-8C97-993C86E8735F}" presName="hierChild7" presStyleCnt="0"/>
      <dgm:spPr/>
    </dgm:pt>
    <dgm:pt modelId="{B576427E-78F4-4F50-B221-C5E02D1772DD}" type="pres">
      <dgm:prSet presAssocID="{A3F966CC-57AD-4805-8C87-0E63B10D0AE0}" presName="Name111" presStyleLbl="parChTrans1D3" presStyleIdx="2" presStyleCnt="13" custSzX="720000" custSzY="360000"/>
      <dgm:spPr/>
    </dgm:pt>
    <dgm:pt modelId="{87FB16F8-3B04-4C4D-B749-726E671D0E95}" type="pres">
      <dgm:prSet presAssocID="{B917AFCE-7129-47EF-9B04-FC15DBF08EE4}" presName="hierRoot3" presStyleCnt="0">
        <dgm:presLayoutVars>
          <dgm:hierBranch val="init"/>
        </dgm:presLayoutVars>
      </dgm:prSet>
      <dgm:spPr/>
    </dgm:pt>
    <dgm:pt modelId="{462B9F55-B505-4254-A196-1076F9E69770}" type="pres">
      <dgm:prSet presAssocID="{B917AFCE-7129-47EF-9B04-FC15DBF08EE4}" presName="rootComposite3" presStyleCnt="0"/>
      <dgm:spPr/>
    </dgm:pt>
    <dgm:pt modelId="{381F5E0B-18AB-4B29-AD31-72679680B6DB}" type="pres">
      <dgm:prSet presAssocID="{B917AFCE-7129-47EF-9B04-FC15DBF08EE4}" presName="rootText3" presStyleLbl="asst2" presStyleIdx="2" presStyleCnt="5" custScaleX="122071" custScaleY="147150">
        <dgm:presLayoutVars>
          <dgm:chPref val="3"/>
        </dgm:presLayoutVars>
      </dgm:prSet>
      <dgm:spPr/>
    </dgm:pt>
    <dgm:pt modelId="{9AE24DCD-AF3B-49D6-9ABA-513AA43D9A2A}" type="pres">
      <dgm:prSet presAssocID="{B917AFCE-7129-47EF-9B04-FC15DBF08EE4}" presName="rootConnector3" presStyleLbl="asst2" presStyleIdx="2" presStyleCnt="5"/>
      <dgm:spPr/>
    </dgm:pt>
    <dgm:pt modelId="{A24CB2DC-FF57-4C09-A805-A8938306D33E}" type="pres">
      <dgm:prSet presAssocID="{B917AFCE-7129-47EF-9B04-FC15DBF08EE4}" presName="hierChild6" presStyleCnt="0"/>
      <dgm:spPr/>
    </dgm:pt>
    <dgm:pt modelId="{06310178-E775-46AF-B12B-11D2765A98EE}" type="pres">
      <dgm:prSet presAssocID="{F8D435BA-0A29-4761-AE5C-FB222D9E450A}" presName="Name37" presStyleLbl="parChTrans1D4" presStyleIdx="0" presStyleCnt="16" custSzX="720000" custSzY="360001"/>
      <dgm:spPr/>
    </dgm:pt>
    <dgm:pt modelId="{FA6308F9-A567-439B-9786-269F333D8D88}" type="pres">
      <dgm:prSet presAssocID="{C887B200-6F95-4716-A06D-002767F45BF5}" presName="hierRoot2" presStyleCnt="0">
        <dgm:presLayoutVars>
          <dgm:hierBranch val="init"/>
        </dgm:presLayoutVars>
      </dgm:prSet>
      <dgm:spPr/>
    </dgm:pt>
    <dgm:pt modelId="{8D11E533-F6CD-4675-A9B6-79299C247513}" type="pres">
      <dgm:prSet presAssocID="{C887B200-6F95-4716-A06D-002767F45BF5}" presName="rootComposite" presStyleCnt="0"/>
      <dgm:spPr/>
    </dgm:pt>
    <dgm:pt modelId="{C0BC2FE5-B0D5-446C-AFC2-0B71B8B2FA4B}" type="pres">
      <dgm:prSet presAssocID="{C887B200-6F95-4716-A06D-002767F45BF5}" presName="rootText" presStyleLbl="node4" presStyleIdx="0" presStyleCnt="16" custScaleX="126812" custScaleY="141412">
        <dgm:presLayoutVars>
          <dgm:chPref val="3"/>
        </dgm:presLayoutVars>
      </dgm:prSet>
      <dgm:spPr/>
    </dgm:pt>
    <dgm:pt modelId="{61CED829-023A-40D6-9285-13CA50F67D8A}" type="pres">
      <dgm:prSet presAssocID="{C887B200-6F95-4716-A06D-002767F45BF5}" presName="rootConnector" presStyleLbl="node4" presStyleIdx="0" presStyleCnt="16"/>
      <dgm:spPr/>
    </dgm:pt>
    <dgm:pt modelId="{09F7C466-F9C0-4F61-8912-3BBCF7EB60A1}" type="pres">
      <dgm:prSet presAssocID="{C887B200-6F95-4716-A06D-002767F45BF5}" presName="hierChild4" presStyleCnt="0"/>
      <dgm:spPr/>
    </dgm:pt>
    <dgm:pt modelId="{2DEAE715-116C-4B7B-8848-B7B4ACDE07E8}" type="pres">
      <dgm:prSet presAssocID="{C887B200-6F95-4716-A06D-002767F45BF5}" presName="hierChild5" presStyleCnt="0"/>
      <dgm:spPr/>
    </dgm:pt>
    <dgm:pt modelId="{5DC5B3CF-EDF2-49DA-ABE0-DEFE015858B0}" type="pres">
      <dgm:prSet presAssocID="{71384315-805C-4D34-90B6-B2A80F56451E}" presName="Name37" presStyleLbl="parChTrans1D4" presStyleIdx="1" presStyleCnt="16" custSzX="720000" custSzY="360000"/>
      <dgm:spPr/>
    </dgm:pt>
    <dgm:pt modelId="{24CACCB6-FA98-4F5D-B0BB-0942C7D6FBE8}" type="pres">
      <dgm:prSet presAssocID="{83D84BC9-9EDE-4455-A87B-D290D937D3B3}" presName="hierRoot2" presStyleCnt="0">
        <dgm:presLayoutVars>
          <dgm:hierBranch val="init"/>
        </dgm:presLayoutVars>
      </dgm:prSet>
      <dgm:spPr/>
    </dgm:pt>
    <dgm:pt modelId="{42262041-1CF3-429B-BBDE-C32F6B8CBF6D}" type="pres">
      <dgm:prSet presAssocID="{83D84BC9-9EDE-4455-A87B-D290D937D3B3}" presName="rootComposite" presStyleCnt="0"/>
      <dgm:spPr/>
    </dgm:pt>
    <dgm:pt modelId="{B7A0BBC7-CE49-49DD-A58F-AE8F7B5260A4}" type="pres">
      <dgm:prSet presAssocID="{83D84BC9-9EDE-4455-A87B-D290D937D3B3}" presName="rootText" presStyleLbl="node4" presStyleIdx="1" presStyleCnt="16" custScaleX="126812" custScaleY="116812">
        <dgm:presLayoutVars>
          <dgm:chPref val="3"/>
        </dgm:presLayoutVars>
      </dgm:prSet>
      <dgm:spPr/>
    </dgm:pt>
    <dgm:pt modelId="{8D279D67-2E53-42B1-8BAC-54515FF6136E}" type="pres">
      <dgm:prSet presAssocID="{83D84BC9-9EDE-4455-A87B-D290D937D3B3}" presName="rootConnector" presStyleLbl="node4" presStyleIdx="1" presStyleCnt="16"/>
      <dgm:spPr/>
    </dgm:pt>
    <dgm:pt modelId="{6A8E1D6E-9FC1-4B29-97A2-5EA98615D64B}" type="pres">
      <dgm:prSet presAssocID="{83D84BC9-9EDE-4455-A87B-D290D937D3B3}" presName="hierChild4" presStyleCnt="0"/>
      <dgm:spPr/>
    </dgm:pt>
    <dgm:pt modelId="{339C6D60-9FB6-4016-98E4-5384695B37F0}" type="pres">
      <dgm:prSet presAssocID="{83D84BC9-9EDE-4455-A87B-D290D937D3B3}" presName="hierChild5" presStyleCnt="0"/>
      <dgm:spPr/>
    </dgm:pt>
    <dgm:pt modelId="{2DC5C081-70B3-44C6-B4A0-C25648F198AD}" type="pres">
      <dgm:prSet presAssocID="{587AD624-35EA-411F-8B24-9139AF982E52}" presName="Name37" presStyleLbl="parChTrans1D4" presStyleIdx="2" presStyleCnt="16" custSzX="720000" custSzY="360000"/>
      <dgm:spPr/>
    </dgm:pt>
    <dgm:pt modelId="{ABBC5B96-5051-451F-A386-C77DFF23B0DA}" type="pres">
      <dgm:prSet presAssocID="{27C1D6C1-6D54-42BE-AD0E-5B9FBD3A739B}" presName="hierRoot2" presStyleCnt="0">
        <dgm:presLayoutVars>
          <dgm:hierBranch val="init"/>
        </dgm:presLayoutVars>
      </dgm:prSet>
      <dgm:spPr/>
    </dgm:pt>
    <dgm:pt modelId="{CBE9F219-C4EE-44FC-A1C1-04BF0C042459}" type="pres">
      <dgm:prSet presAssocID="{27C1D6C1-6D54-42BE-AD0E-5B9FBD3A739B}" presName="rootComposite" presStyleCnt="0"/>
      <dgm:spPr/>
    </dgm:pt>
    <dgm:pt modelId="{ABD9A4C9-8390-4080-88C1-2482EC9BB83C}" type="pres">
      <dgm:prSet presAssocID="{27C1D6C1-6D54-42BE-AD0E-5B9FBD3A739B}" presName="rootText" presStyleLbl="node4" presStyleIdx="2" presStyleCnt="16" custScaleX="126812" custScaleY="116812">
        <dgm:presLayoutVars>
          <dgm:chPref val="3"/>
        </dgm:presLayoutVars>
      </dgm:prSet>
      <dgm:spPr/>
    </dgm:pt>
    <dgm:pt modelId="{B381574C-FEB7-484D-89A5-DBAC35BA49E1}" type="pres">
      <dgm:prSet presAssocID="{27C1D6C1-6D54-42BE-AD0E-5B9FBD3A739B}" presName="rootConnector" presStyleLbl="node4" presStyleIdx="2" presStyleCnt="16"/>
      <dgm:spPr/>
    </dgm:pt>
    <dgm:pt modelId="{F324CAE2-DAFB-4D7F-A3E9-82ACD2192BD4}" type="pres">
      <dgm:prSet presAssocID="{27C1D6C1-6D54-42BE-AD0E-5B9FBD3A739B}" presName="hierChild4" presStyleCnt="0"/>
      <dgm:spPr/>
    </dgm:pt>
    <dgm:pt modelId="{9C2D6AD0-3058-4834-B40C-D0E823B32108}" type="pres">
      <dgm:prSet presAssocID="{27C1D6C1-6D54-42BE-AD0E-5B9FBD3A739B}" presName="hierChild5" presStyleCnt="0"/>
      <dgm:spPr/>
    </dgm:pt>
    <dgm:pt modelId="{DF2B443D-A50A-4A6D-BC41-D0554447BF32}" type="pres">
      <dgm:prSet presAssocID="{B917AFCE-7129-47EF-9B04-FC15DBF08EE4}" presName="hierChild7" presStyleCnt="0"/>
      <dgm:spPr/>
    </dgm:pt>
    <dgm:pt modelId="{8E07B932-CEAA-4925-8487-B9F96B32DF5D}" type="pres">
      <dgm:prSet presAssocID="{6D188375-CA13-468D-A5B6-59C07982F650}" presName="Name111" presStyleLbl="parChTrans1D3" presStyleIdx="3" presStyleCnt="13" custSzX="720000" custSzY="360000"/>
      <dgm:spPr/>
    </dgm:pt>
    <dgm:pt modelId="{4AA49215-B82B-4D2D-ADE8-20397AD992B9}" type="pres">
      <dgm:prSet presAssocID="{05C4204F-6B0A-4930-B7B9-42CA260B6F81}" presName="hierRoot3" presStyleCnt="0">
        <dgm:presLayoutVars>
          <dgm:hierBranch val="init"/>
        </dgm:presLayoutVars>
      </dgm:prSet>
      <dgm:spPr/>
    </dgm:pt>
    <dgm:pt modelId="{C7F4A0FF-3B3E-49C6-8112-E65AA82245E9}" type="pres">
      <dgm:prSet presAssocID="{05C4204F-6B0A-4930-B7B9-42CA260B6F81}" presName="rootComposite3" presStyleCnt="0"/>
      <dgm:spPr/>
    </dgm:pt>
    <dgm:pt modelId="{D4631679-0DF0-4864-AAA9-68A82AD0B04C}" type="pres">
      <dgm:prSet presAssocID="{05C4204F-6B0A-4930-B7B9-42CA260B6F81}" presName="rootText3" presStyleLbl="asst2" presStyleIdx="3" presStyleCnt="5" custScaleX="126812" custScaleY="116812">
        <dgm:presLayoutVars>
          <dgm:chPref val="3"/>
        </dgm:presLayoutVars>
      </dgm:prSet>
      <dgm:spPr/>
    </dgm:pt>
    <dgm:pt modelId="{B8BB7FDC-5C44-4DCA-A0BB-160A47DEDBFB}" type="pres">
      <dgm:prSet presAssocID="{05C4204F-6B0A-4930-B7B9-42CA260B6F81}" presName="rootConnector3" presStyleLbl="asst2" presStyleIdx="3" presStyleCnt="5"/>
      <dgm:spPr/>
    </dgm:pt>
    <dgm:pt modelId="{26BFB50F-947B-4CA0-9575-F9A64C0EC697}" type="pres">
      <dgm:prSet presAssocID="{05C4204F-6B0A-4930-B7B9-42CA260B6F81}" presName="hierChild6" presStyleCnt="0"/>
      <dgm:spPr/>
    </dgm:pt>
    <dgm:pt modelId="{8A1DD4B4-DA1A-4B9F-8E09-CB0417DF4412}" type="pres">
      <dgm:prSet presAssocID="{7E18DCB9-78A3-4996-8BFA-254581E7CED1}" presName="Name37" presStyleLbl="parChTrans1D4" presStyleIdx="3" presStyleCnt="16" custSzX="720000" custSzY="360001"/>
      <dgm:spPr/>
    </dgm:pt>
    <dgm:pt modelId="{2F3807C9-9FA8-4543-8BAE-A07D75E47D59}" type="pres">
      <dgm:prSet presAssocID="{8F67B73E-711E-415B-BA1C-0E8D5B3FE31E}" presName="hierRoot2" presStyleCnt="0">
        <dgm:presLayoutVars>
          <dgm:hierBranch val="init"/>
        </dgm:presLayoutVars>
      </dgm:prSet>
      <dgm:spPr/>
    </dgm:pt>
    <dgm:pt modelId="{4FAA65FD-781F-482D-BD09-6AC9D6013DF9}" type="pres">
      <dgm:prSet presAssocID="{8F67B73E-711E-415B-BA1C-0E8D5B3FE31E}" presName="rootComposite" presStyleCnt="0"/>
      <dgm:spPr/>
    </dgm:pt>
    <dgm:pt modelId="{7DC52A6F-4CFC-450C-B807-AA6B73453098}" type="pres">
      <dgm:prSet presAssocID="{8F67B73E-711E-415B-BA1C-0E8D5B3FE31E}" presName="rootText" presStyleLbl="node4" presStyleIdx="3" presStyleCnt="16" custScaleX="126812" custScaleY="116812">
        <dgm:presLayoutVars>
          <dgm:chPref val="3"/>
        </dgm:presLayoutVars>
      </dgm:prSet>
      <dgm:spPr/>
    </dgm:pt>
    <dgm:pt modelId="{2D73E413-1D6B-4480-B3A5-DCF91F06395A}" type="pres">
      <dgm:prSet presAssocID="{8F67B73E-711E-415B-BA1C-0E8D5B3FE31E}" presName="rootConnector" presStyleLbl="node4" presStyleIdx="3" presStyleCnt="16"/>
      <dgm:spPr/>
    </dgm:pt>
    <dgm:pt modelId="{DFB3C711-D0FE-488C-8866-A9EDBEDC6FBA}" type="pres">
      <dgm:prSet presAssocID="{8F67B73E-711E-415B-BA1C-0E8D5B3FE31E}" presName="hierChild4" presStyleCnt="0"/>
      <dgm:spPr/>
    </dgm:pt>
    <dgm:pt modelId="{615AF0B8-0BCA-45A6-9EEA-0FD9A8CF1758}" type="pres">
      <dgm:prSet presAssocID="{8F67B73E-711E-415B-BA1C-0E8D5B3FE31E}" presName="hierChild5" presStyleCnt="0"/>
      <dgm:spPr/>
    </dgm:pt>
    <dgm:pt modelId="{ED4C2FFD-B15D-436B-8947-C215E066AE3E}" type="pres">
      <dgm:prSet presAssocID="{8C4F2227-5B57-4341-B837-4E6473A6C63A}" presName="Name37" presStyleLbl="parChTrans1D4" presStyleIdx="4" presStyleCnt="16" custSzX="720000" custSzY="360000"/>
      <dgm:spPr/>
    </dgm:pt>
    <dgm:pt modelId="{A2DF796E-6E0E-4A3D-A295-6DBD2FAAE810}" type="pres">
      <dgm:prSet presAssocID="{3533EE25-C93D-4071-80F4-3E71CB8680D7}" presName="hierRoot2" presStyleCnt="0">
        <dgm:presLayoutVars>
          <dgm:hierBranch val="init"/>
        </dgm:presLayoutVars>
      </dgm:prSet>
      <dgm:spPr/>
    </dgm:pt>
    <dgm:pt modelId="{9534699F-78C4-48E7-86DA-532D3DE9152D}" type="pres">
      <dgm:prSet presAssocID="{3533EE25-C93D-4071-80F4-3E71CB8680D7}" presName="rootComposite" presStyleCnt="0"/>
      <dgm:spPr/>
    </dgm:pt>
    <dgm:pt modelId="{1B73E2DF-483D-4584-814F-B53B53F5A8DE}" type="pres">
      <dgm:prSet presAssocID="{3533EE25-C93D-4071-80F4-3E71CB8680D7}" presName="rootText" presStyleLbl="node4" presStyleIdx="4" presStyleCnt="16" custScaleX="126812" custScaleY="116812">
        <dgm:presLayoutVars>
          <dgm:chPref val="3"/>
        </dgm:presLayoutVars>
      </dgm:prSet>
      <dgm:spPr/>
    </dgm:pt>
    <dgm:pt modelId="{776F89FB-EFC5-4435-ACCA-72610E96AA31}" type="pres">
      <dgm:prSet presAssocID="{3533EE25-C93D-4071-80F4-3E71CB8680D7}" presName="rootConnector" presStyleLbl="node4" presStyleIdx="4" presStyleCnt="16"/>
      <dgm:spPr/>
    </dgm:pt>
    <dgm:pt modelId="{30FC386D-A995-4993-9BF8-617113CF0BDF}" type="pres">
      <dgm:prSet presAssocID="{3533EE25-C93D-4071-80F4-3E71CB8680D7}" presName="hierChild4" presStyleCnt="0"/>
      <dgm:spPr/>
    </dgm:pt>
    <dgm:pt modelId="{97FE868E-499D-4C74-954D-B9A5569E6123}" type="pres">
      <dgm:prSet presAssocID="{3533EE25-C93D-4071-80F4-3E71CB8680D7}" presName="hierChild5" presStyleCnt="0"/>
      <dgm:spPr/>
    </dgm:pt>
    <dgm:pt modelId="{C4B999D2-49CA-4666-A5AB-C08A78898239}" type="pres">
      <dgm:prSet presAssocID="{05C4204F-6B0A-4930-B7B9-42CA260B6F81}" presName="hierChild7" presStyleCnt="0"/>
      <dgm:spPr/>
    </dgm:pt>
    <dgm:pt modelId="{C133E9D8-7B3D-4DCD-87B7-4C88E221E24E}" type="pres">
      <dgm:prSet presAssocID="{46F6BC0A-96A8-411C-953D-87E51A513380}" presName="Name111" presStyleLbl="parChTrans1D3" presStyleIdx="4" presStyleCnt="13" custSzX="720000" custSzY="360000"/>
      <dgm:spPr/>
    </dgm:pt>
    <dgm:pt modelId="{35A84CF9-A1AF-45B5-9DCD-33FD7012F368}" type="pres">
      <dgm:prSet presAssocID="{E3D8446F-7CC3-4EE8-AEAF-85D7CDF10A79}" presName="hierRoot3" presStyleCnt="0">
        <dgm:presLayoutVars>
          <dgm:hierBranch val="init"/>
        </dgm:presLayoutVars>
      </dgm:prSet>
      <dgm:spPr/>
    </dgm:pt>
    <dgm:pt modelId="{D435E168-E5DE-49AE-8F25-6C3D423B3B12}" type="pres">
      <dgm:prSet presAssocID="{E3D8446F-7CC3-4EE8-AEAF-85D7CDF10A79}" presName="rootComposite3" presStyleCnt="0"/>
      <dgm:spPr/>
    </dgm:pt>
    <dgm:pt modelId="{1755C1A6-E72D-426B-B0DD-EC145C5B19A4}" type="pres">
      <dgm:prSet presAssocID="{E3D8446F-7CC3-4EE8-AEAF-85D7CDF10A79}" presName="rootText3" presStyleLbl="asst2" presStyleIdx="4" presStyleCnt="5" custScaleX="126812" custScaleY="116812" custLinFactNeighborY="-2812">
        <dgm:presLayoutVars>
          <dgm:chPref val="3"/>
        </dgm:presLayoutVars>
      </dgm:prSet>
      <dgm:spPr/>
    </dgm:pt>
    <dgm:pt modelId="{2386AC57-F6A7-4886-BC37-0486E5C08356}" type="pres">
      <dgm:prSet presAssocID="{E3D8446F-7CC3-4EE8-AEAF-85D7CDF10A79}" presName="rootConnector3" presStyleLbl="asst2" presStyleIdx="4" presStyleCnt="5"/>
      <dgm:spPr/>
    </dgm:pt>
    <dgm:pt modelId="{3A13D649-36FE-4ABA-84B4-8D877430FFB6}" type="pres">
      <dgm:prSet presAssocID="{E3D8446F-7CC3-4EE8-AEAF-85D7CDF10A79}" presName="hierChild6" presStyleCnt="0"/>
      <dgm:spPr/>
    </dgm:pt>
    <dgm:pt modelId="{54F5C4DE-2B63-4FA1-B5C7-1FABB8596D42}" type="pres">
      <dgm:prSet presAssocID="{94C99885-9781-4327-B2EC-B76672F3F0A3}" presName="Name37" presStyleLbl="parChTrans1D4" presStyleIdx="5" presStyleCnt="16" custSzX="720000" custSzY="360001"/>
      <dgm:spPr/>
    </dgm:pt>
    <dgm:pt modelId="{3340021D-CCB0-42B2-9555-F85F36721708}" type="pres">
      <dgm:prSet presAssocID="{FB3D1864-7314-4797-B9EA-38DC284DADD2}" presName="hierRoot2" presStyleCnt="0">
        <dgm:presLayoutVars>
          <dgm:hierBranch val="init"/>
        </dgm:presLayoutVars>
      </dgm:prSet>
      <dgm:spPr/>
    </dgm:pt>
    <dgm:pt modelId="{57AB72D5-AF54-46D4-B74E-6AA606FC0191}" type="pres">
      <dgm:prSet presAssocID="{FB3D1864-7314-4797-B9EA-38DC284DADD2}" presName="rootComposite" presStyleCnt="0"/>
      <dgm:spPr/>
    </dgm:pt>
    <dgm:pt modelId="{DD187601-0637-4D28-AA03-2176BB600C3E}" type="pres">
      <dgm:prSet presAssocID="{FB3D1864-7314-4797-B9EA-38DC284DADD2}" presName="rootText" presStyleLbl="node4" presStyleIdx="5" presStyleCnt="16" custScaleX="126812" custScaleY="116812">
        <dgm:presLayoutVars>
          <dgm:chPref val="3"/>
        </dgm:presLayoutVars>
      </dgm:prSet>
      <dgm:spPr/>
    </dgm:pt>
    <dgm:pt modelId="{330CED88-27C4-4BB6-8927-EE0F466076C7}" type="pres">
      <dgm:prSet presAssocID="{FB3D1864-7314-4797-B9EA-38DC284DADD2}" presName="rootConnector" presStyleLbl="node4" presStyleIdx="5" presStyleCnt="16"/>
      <dgm:spPr/>
    </dgm:pt>
    <dgm:pt modelId="{EFC5C2F1-630C-4209-945F-7A94C8028C5F}" type="pres">
      <dgm:prSet presAssocID="{FB3D1864-7314-4797-B9EA-38DC284DADD2}" presName="hierChild4" presStyleCnt="0"/>
      <dgm:spPr/>
    </dgm:pt>
    <dgm:pt modelId="{D0160A14-EBF0-4AC0-8ACA-CBC9786A097C}" type="pres">
      <dgm:prSet presAssocID="{FB3D1864-7314-4797-B9EA-38DC284DADD2}" presName="hierChild5" presStyleCnt="0"/>
      <dgm:spPr/>
    </dgm:pt>
    <dgm:pt modelId="{AC8B480F-80CC-4137-AC6D-B2C7DEFCEF78}" type="pres">
      <dgm:prSet presAssocID="{5E297B5F-F9B3-4231-A20A-7D70186F3984}" presName="Name37" presStyleLbl="parChTrans1D4" presStyleIdx="6" presStyleCnt="16" custSzX="720000" custSzY="360000"/>
      <dgm:spPr/>
    </dgm:pt>
    <dgm:pt modelId="{CBEFDBB9-736E-466F-87F1-00FB22CB2CD3}" type="pres">
      <dgm:prSet presAssocID="{145845E6-2EAC-43E7-8C00-59CD63EDF7F7}" presName="hierRoot2" presStyleCnt="0">
        <dgm:presLayoutVars>
          <dgm:hierBranch val="init"/>
        </dgm:presLayoutVars>
      </dgm:prSet>
      <dgm:spPr/>
    </dgm:pt>
    <dgm:pt modelId="{E951AC28-47B7-4F1A-A047-35A8CC94C667}" type="pres">
      <dgm:prSet presAssocID="{145845E6-2EAC-43E7-8C00-59CD63EDF7F7}" presName="rootComposite" presStyleCnt="0"/>
      <dgm:spPr/>
    </dgm:pt>
    <dgm:pt modelId="{D2FA9ED3-0A22-49EF-9D0F-E4B1162FD8C4}" type="pres">
      <dgm:prSet presAssocID="{145845E6-2EAC-43E7-8C00-59CD63EDF7F7}" presName="rootText" presStyleLbl="node4" presStyleIdx="6" presStyleCnt="16" custScaleX="126812" custScaleY="116812">
        <dgm:presLayoutVars>
          <dgm:chPref val="3"/>
        </dgm:presLayoutVars>
      </dgm:prSet>
      <dgm:spPr/>
    </dgm:pt>
    <dgm:pt modelId="{40ED270D-B2A7-48B6-A295-4CAD48743DD0}" type="pres">
      <dgm:prSet presAssocID="{145845E6-2EAC-43E7-8C00-59CD63EDF7F7}" presName="rootConnector" presStyleLbl="node4" presStyleIdx="6" presStyleCnt="16"/>
      <dgm:spPr/>
    </dgm:pt>
    <dgm:pt modelId="{6BE09BC7-5150-44FF-9525-279C0B068184}" type="pres">
      <dgm:prSet presAssocID="{145845E6-2EAC-43E7-8C00-59CD63EDF7F7}" presName="hierChild4" presStyleCnt="0"/>
      <dgm:spPr/>
    </dgm:pt>
    <dgm:pt modelId="{F4716E65-670C-4F26-B9E5-19F28A2A7058}" type="pres">
      <dgm:prSet presAssocID="{145845E6-2EAC-43E7-8C00-59CD63EDF7F7}" presName="hierChild5" presStyleCnt="0"/>
      <dgm:spPr/>
    </dgm:pt>
    <dgm:pt modelId="{29D42B37-1EB8-4D61-8D5D-AA1BF543CDCE}" type="pres">
      <dgm:prSet presAssocID="{6A2D0C87-8113-4A52-8A39-1F14B4E76CCE}" presName="Name37" presStyleLbl="parChTrans1D4" presStyleIdx="7" presStyleCnt="16" custSzX="720000" custSzY="360000"/>
      <dgm:spPr/>
    </dgm:pt>
    <dgm:pt modelId="{370CA6AC-A1CB-4286-A791-FB0A84EF313D}" type="pres">
      <dgm:prSet presAssocID="{ABBD02E1-1C4B-4284-8A8E-5CF0E5F77C77}" presName="hierRoot2" presStyleCnt="0">
        <dgm:presLayoutVars>
          <dgm:hierBranch val="init"/>
        </dgm:presLayoutVars>
      </dgm:prSet>
      <dgm:spPr/>
    </dgm:pt>
    <dgm:pt modelId="{FD19F5A0-E893-4606-AA17-0430CDA4D2C9}" type="pres">
      <dgm:prSet presAssocID="{ABBD02E1-1C4B-4284-8A8E-5CF0E5F77C77}" presName="rootComposite" presStyleCnt="0"/>
      <dgm:spPr/>
    </dgm:pt>
    <dgm:pt modelId="{E878C32C-2B15-43E3-8C43-B51906B8FDEC}" type="pres">
      <dgm:prSet presAssocID="{ABBD02E1-1C4B-4284-8A8E-5CF0E5F77C77}" presName="rootText" presStyleLbl="node4" presStyleIdx="7" presStyleCnt="16" custScaleX="126812" custScaleY="116812">
        <dgm:presLayoutVars>
          <dgm:chPref val="3"/>
        </dgm:presLayoutVars>
      </dgm:prSet>
      <dgm:spPr/>
    </dgm:pt>
    <dgm:pt modelId="{E2D6BE1D-C771-448E-B3F8-98A9A3F7F7EC}" type="pres">
      <dgm:prSet presAssocID="{ABBD02E1-1C4B-4284-8A8E-5CF0E5F77C77}" presName="rootConnector" presStyleLbl="node4" presStyleIdx="7" presStyleCnt="16"/>
      <dgm:spPr/>
    </dgm:pt>
    <dgm:pt modelId="{D0649986-08AC-4874-AA08-86CA75C9F03B}" type="pres">
      <dgm:prSet presAssocID="{ABBD02E1-1C4B-4284-8A8E-5CF0E5F77C77}" presName="hierChild4" presStyleCnt="0"/>
      <dgm:spPr/>
    </dgm:pt>
    <dgm:pt modelId="{B436B20C-77DB-466C-A9C6-75B78B1E40E9}" type="pres">
      <dgm:prSet presAssocID="{ABBD02E1-1C4B-4284-8A8E-5CF0E5F77C77}" presName="hierChild5" presStyleCnt="0"/>
      <dgm:spPr/>
    </dgm:pt>
    <dgm:pt modelId="{E8C3F54E-300C-4F63-A423-15424F370C8C}" type="pres">
      <dgm:prSet presAssocID="{0A3B4A0A-F98C-470A-867B-FEE52AC0876B}" presName="Name37" presStyleLbl="parChTrans1D4" presStyleIdx="8" presStyleCnt="16" custSzX="720000" custSzY="360000"/>
      <dgm:spPr/>
    </dgm:pt>
    <dgm:pt modelId="{FB1C6A61-8993-4E3A-87B3-D351CF3A1965}" type="pres">
      <dgm:prSet presAssocID="{7D386230-04F6-4390-BF5E-5B8663210D85}" presName="hierRoot2" presStyleCnt="0">
        <dgm:presLayoutVars>
          <dgm:hierBranch val="init"/>
        </dgm:presLayoutVars>
      </dgm:prSet>
      <dgm:spPr/>
    </dgm:pt>
    <dgm:pt modelId="{0CF43829-690C-4951-A277-0EDE86E76687}" type="pres">
      <dgm:prSet presAssocID="{7D386230-04F6-4390-BF5E-5B8663210D85}" presName="rootComposite" presStyleCnt="0"/>
      <dgm:spPr/>
    </dgm:pt>
    <dgm:pt modelId="{AC5F627A-B72B-488E-AF16-D17294836E99}" type="pres">
      <dgm:prSet presAssocID="{7D386230-04F6-4390-BF5E-5B8663210D85}" presName="rootText" presStyleLbl="node4" presStyleIdx="8" presStyleCnt="16" custScaleX="126812" custScaleY="116812">
        <dgm:presLayoutVars>
          <dgm:chPref val="3"/>
        </dgm:presLayoutVars>
      </dgm:prSet>
      <dgm:spPr/>
    </dgm:pt>
    <dgm:pt modelId="{20E0602D-20D0-49B9-B1F9-82D95EB30935}" type="pres">
      <dgm:prSet presAssocID="{7D386230-04F6-4390-BF5E-5B8663210D85}" presName="rootConnector" presStyleLbl="node4" presStyleIdx="8" presStyleCnt="16"/>
      <dgm:spPr/>
    </dgm:pt>
    <dgm:pt modelId="{000D8F8A-E118-4C24-9E8C-B67D55BB1896}" type="pres">
      <dgm:prSet presAssocID="{7D386230-04F6-4390-BF5E-5B8663210D85}" presName="hierChild4" presStyleCnt="0"/>
      <dgm:spPr/>
    </dgm:pt>
    <dgm:pt modelId="{65B5981E-E5E8-4EEA-9D0F-B24C30B5E715}" type="pres">
      <dgm:prSet presAssocID="{7D386230-04F6-4390-BF5E-5B8663210D85}" presName="hierChild5" presStyleCnt="0"/>
      <dgm:spPr/>
    </dgm:pt>
    <dgm:pt modelId="{CAAC14D6-93B5-4EFF-B042-35557F8818E9}" type="pres">
      <dgm:prSet presAssocID="{AED27122-66A9-4E67-84A3-4C1A96D3115C}" presName="Name37" presStyleLbl="parChTrans1D4" presStyleIdx="9" presStyleCnt="16" custSzX="720000" custSzY="360000"/>
      <dgm:spPr/>
    </dgm:pt>
    <dgm:pt modelId="{1B921B7C-C276-473E-8B2F-DA9FD61A8609}" type="pres">
      <dgm:prSet presAssocID="{CE987779-1309-4999-941E-3F3E1A7C70A5}" presName="hierRoot2" presStyleCnt="0">
        <dgm:presLayoutVars>
          <dgm:hierBranch val="init"/>
        </dgm:presLayoutVars>
      </dgm:prSet>
      <dgm:spPr/>
    </dgm:pt>
    <dgm:pt modelId="{CD8BFF86-3FB8-45AE-BA1B-4FF5D8F6F24F}" type="pres">
      <dgm:prSet presAssocID="{CE987779-1309-4999-941E-3F3E1A7C70A5}" presName="rootComposite" presStyleCnt="0"/>
      <dgm:spPr/>
    </dgm:pt>
    <dgm:pt modelId="{7A8081D1-0E35-42CF-8A38-3DA9F4E762FD}" type="pres">
      <dgm:prSet presAssocID="{CE987779-1309-4999-941E-3F3E1A7C70A5}" presName="rootText" presStyleLbl="node4" presStyleIdx="9" presStyleCnt="16" custScaleX="126812" custScaleY="116812">
        <dgm:presLayoutVars>
          <dgm:chPref val="3"/>
        </dgm:presLayoutVars>
      </dgm:prSet>
      <dgm:spPr/>
    </dgm:pt>
    <dgm:pt modelId="{31F1BCFF-4FAF-4ED5-B1B1-70DD7FA70AE6}" type="pres">
      <dgm:prSet presAssocID="{CE987779-1309-4999-941E-3F3E1A7C70A5}" presName="rootConnector" presStyleLbl="node4" presStyleIdx="9" presStyleCnt="16"/>
      <dgm:spPr/>
    </dgm:pt>
    <dgm:pt modelId="{45397D64-ACDB-4847-848C-7076A6A22490}" type="pres">
      <dgm:prSet presAssocID="{CE987779-1309-4999-941E-3F3E1A7C70A5}" presName="hierChild4" presStyleCnt="0"/>
      <dgm:spPr/>
    </dgm:pt>
    <dgm:pt modelId="{45564129-BAE9-48B5-AB67-AF5BBE397FC8}" type="pres">
      <dgm:prSet presAssocID="{CE987779-1309-4999-941E-3F3E1A7C70A5}" presName="hierChild5" presStyleCnt="0"/>
      <dgm:spPr/>
    </dgm:pt>
    <dgm:pt modelId="{1EFFBEC3-F153-437F-935B-3AEC233E0372}" type="pres">
      <dgm:prSet presAssocID="{E3D8446F-7CC3-4EE8-AEAF-85D7CDF10A79}" presName="hierChild7" presStyleCnt="0"/>
      <dgm:spPr/>
    </dgm:pt>
    <dgm:pt modelId="{0D307004-C397-44BE-BA7A-3281DD0BF046}" type="pres">
      <dgm:prSet presAssocID="{21B552B3-A5A9-44FB-B8D6-0A49A493BA4A}" presName="Name37" presStyleLbl="parChTrans1D2" presStyleIdx="1" presStyleCnt="5" custSzX="720002" custSzY="360000"/>
      <dgm:spPr/>
    </dgm:pt>
    <dgm:pt modelId="{7E82540C-67A7-44B1-B970-D8A381DE71EB}" type="pres">
      <dgm:prSet presAssocID="{05AD8A65-E2AD-4F73-89D1-5AEA10EECA18}" presName="hierRoot2" presStyleCnt="0">
        <dgm:presLayoutVars>
          <dgm:hierBranch val="r"/>
        </dgm:presLayoutVars>
      </dgm:prSet>
      <dgm:spPr/>
    </dgm:pt>
    <dgm:pt modelId="{0A1EAE42-721F-4C48-83AB-94460991CD9A}" type="pres">
      <dgm:prSet presAssocID="{05AD8A65-E2AD-4F73-89D1-5AEA10EECA18}" presName="rootComposite" presStyleCnt="0"/>
      <dgm:spPr/>
    </dgm:pt>
    <dgm:pt modelId="{7D964219-23BE-46F7-A601-9D8678C7EEFA}" type="pres">
      <dgm:prSet presAssocID="{05AD8A65-E2AD-4F73-89D1-5AEA10EECA18}" presName="rootText" presStyleLbl="node2" presStyleIdx="1" presStyleCnt="4" custScaleX="126689" custScaleY="116812">
        <dgm:presLayoutVars>
          <dgm:chPref val="3"/>
        </dgm:presLayoutVars>
      </dgm:prSet>
      <dgm:spPr/>
    </dgm:pt>
    <dgm:pt modelId="{38D824A3-F624-44D8-AB4F-6DA80796E1E4}" type="pres">
      <dgm:prSet presAssocID="{05AD8A65-E2AD-4F73-89D1-5AEA10EECA18}" presName="rootConnector" presStyleLbl="node2" presStyleIdx="1" presStyleCnt="4"/>
      <dgm:spPr/>
    </dgm:pt>
    <dgm:pt modelId="{11F05C90-C6CD-48AA-BD0B-E182EAC8AD15}" type="pres">
      <dgm:prSet presAssocID="{05AD8A65-E2AD-4F73-89D1-5AEA10EECA18}" presName="hierChild4" presStyleCnt="0"/>
      <dgm:spPr/>
    </dgm:pt>
    <dgm:pt modelId="{FA5B091B-AD50-4E41-8329-E800E4BA3247}" type="pres">
      <dgm:prSet presAssocID="{71056C18-77EE-45B2-8019-357EE0F15667}" presName="Name50" presStyleLbl="parChTrans1D3" presStyleIdx="5" presStyleCnt="13" custSzX="720000" custSzY="360000"/>
      <dgm:spPr/>
    </dgm:pt>
    <dgm:pt modelId="{3F6CDD33-3411-4C12-8A87-51BD919C1FDB}" type="pres">
      <dgm:prSet presAssocID="{EFE5906D-6054-40C0-8D89-DF11B0A9FF7B}" presName="hierRoot2" presStyleCnt="0">
        <dgm:presLayoutVars>
          <dgm:hierBranch val="init"/>
        </dgm:presLayoutVars>
      </dgm:prSet>
      <dgm:spPr/>
    </dgm:pt>
    <dgm:pt modelId="{9543476B-BBD2-4EAA-AB09-97F206DC3285}" type="pres">
      <dgm:prSet presAssocID="{EFE5906D-6054-40C0-8D89-DF11B0A9FF7B}" presName="rootComposite" presStyleCnt="0"/>
      <dgm:spPr/>
    </dgm:pt>
    <dgm:pt modelId="{8C5337C9-F889-4CFC-9B8C-BFD0E8B9D33D}" type="pres">
      <dgm:prSet presAssocID="{EFE5906D-6054-40C0-8D89-DF11B0A9FF7B}" presName="rootText" presStyleLbl="node3" presStyleIdx="0" presStyleCnt="8" custScaleX="126689" custScaleY="116812">
        <dgm:presLayoutVars>
          <dgm:chPref val="3"/>
        </dgm:presLayoutVars>
      </dgm:prSet>
      <dgm:spPr/>
    </dgm:pt>
    <dgm:pt modelId="{EA4051EF-6086-4287-BA2F-DF9076FAEE9C}" type="pres">
      <dgm:prSet presAssocID="{EFE5906D-6054-40C0-8D89-DF11B0A9FF7B}" presName="rootConnector" presStyleLbl="node3" presStyleIdx="0" presStyleCnt="8"/>
      <dgm:spPr/>
    </dgm:pt>
    <dgm:pt modelId="{CFC840A8-3252-4A09-A76C-3AB0DB88268E}" type="pres">
      <dgm:prSet presAssocID="{EFE5906D-6054-40C0-8D89-DF11B0A9FF7B}" presName="hierChild4" presStyleCnt="0"/>
      <dgm:spPr/>
    </dgm:pt>
    <dgm:pt modelId="{37EDA4F0-354B-413C-8C42-A6B1803B8449}" type="pres">
      <dgm:prSet presAssocID="{A91569D9-8004-4FA4-BA70-63D0911793BD}" presName="Name37" presStyleLbl="parChTrans1D4" presStyleIdx="10" presStyleCnt="16" custSzX="720000" custSzY="360000"/>
      <dgm:spPr/>
    </dgm:pt>
    <dgm:pt modelId="{7453DABE-A58B-4A76-B0BE-54DC7ABBD5FB}" type="pres">
      <dgm:prSet presAssocID="{B9ED1334-1918-4E11-B593-2A86AFEA5611}" presName="hierRoot2" presStyleCnt="0">
        <dgm:presLayoutVars>
          <dgm:hierBranch val="init"/>
        </dgm:presLayoutVars>
      </dgm:prSet>
      <dgm:spPr/>
    </dgm:pt>
    <dgm:pt modelId="{A71DDE1D-B335-4755-8830-CEF963EF366E}" type="pres">
      <dgm:prSet presAssocID="{B9ED1334-1918-4E11-B593-2A86AFEA5611}" presName="rootComposite" presStyleCnt="0"/>
      <dgm:spPr/>
    </dgm:pt>
    <dgm:pt modelId="{B9BAD51A-8775-450F-B686-AAE22F0078E6}" type="pres">
      <dgm:prSet presAssocID="{B9ED1334-1918-4E11-B593-2A86AFEA5611}" presName="rootText" presStyleLbl="node4" presStyleIdx="10" presStyleCnt="16" custScaleX="126689" custScaleY="116812">
        <dgm:presLayoutVars>
          <dgm:chPref val="3"/>
        </dgm:presLayoutVars>
      </dgm:prSet>
      <dgm:spPr/>
    </dgm:pt>
    <dgm:pt modelId="{8D3C0E80-ADC6-46D3-85F7-0B2BECC07EB4}" type="pres">
      <dgm:prSet presAssocID="{B9ED1334-1918-4E11-B593-2A86AFEA5611}" presName="rootConnector" presStyleLbl="node4" presStyleIdx="10" presStyleCnt="16"/>
      <dgm:spPr/>
    </dgm:pt>
    <dgm:pt modelId="{981945E2-D3F1-4A35-AABA-635218351AFF}" type="pres">
      <dgm:prSet presAssocID="{B9ED1334-1918-4E11-B593-2A86AFEA5611}" presName="hierChild4" presStyleCnt="0"/>
      <dgm:spPr/>
    </dgm:pt>
    <dgm:pt modelId="{144EF930-F146-4E7C-A586-BA0A7D8A6602}" type="pres">
      <dgm:prSet presAssocID="{B9ED1334-1918-4E11-B593-2A86AFEA5611}" presName="hierChild5" presStyleCnt="0"/>
      <dgm:spPr/>
    </dgm:pt>
    <dgm:pt modelId="{6F126A10-4426-4D9B-AD4F-3183FEA2696C}" type="pres">
      <dgm:prSet presAssocID="{AC754041-8AFA-46C1-8440-40F4A25947F4}" presName="Name37" presStyleLbl="parChTrans1D4" presStyleIdx="11" presStyleCnt="16" custSzX="720000" custSzY="360000"/>
      <dgm:spPr/>
    </dgm:pt>
    <dgm:pt modelId="{3B866AC6-DF88-423A-97E6-0B14E6B8042A}" type="pres">
      <dgm:prSet presAssocID="{E300511B-EB8C-48B2-85F4-3AB2E4AE856A}" presName="hierRoot2" presStyleCnt="0">
        <dgm:presLayoutVars>
          <dgm:hierBranch val="init"/>
        </dgm:presLayoutVars>
      </dgm:prSet>
      <dgm:spPr/>
    </dgm:pt>
    <dgm:pt modelId="{4F920DEA-0569-47BD-B1FC-469ED356F05F}" type="pres">
      <dgm:prSet presAssocID="{E300511B-EB8C-48B2-85F4-3AB2E4AE856A}" presName="rootComposite" presStyleCnt="0"/>
      <dgm:spPr/>
    </dgm:pt>
    <dgm:pt modelId="{7C5AE284-15AD-496D-9010-197C6AFF3999}" type="pres">
      <dgm:prSet presAssocID="{E300511B-EB8C-48B2-85F4-3AB2E4AE856A}" presName="rootText" presStyleLbl="node4" presStyleIdx="11" presStyleCnt="16" custScaleX="126689" custScaleY="116812">
        <dgm:presLayoutVars>
          <dgm:chPref val="3"/>
        </dgm:presLayoutVars>
      </dgm:prSet>
      <dgm:spPr/>
    </dgm:pt>
    <dgm:pt modelId="{BADDBA7C-073E-4DE6-9EC4-A01F61949E63}" type="pres">
      <dgm:prSet presAssocID="{E300511B-EB8C-48B2-85F4-3AB2E4AE856A}" presName="rootConnector" presStyleLbl="node4" presStyleIdx="11" presStyleCnt="16"/>
      <dgm:spPr/>
    </dgm:pt>
    <dgm:pt modelId="{E84AA79D-96CD-4880-B334-49F34FBA68E5}" type="pres">
      <dgm:prSet presAssocID="{E300511B-EB8C-48B2-85F4-3AB2E4AE856A}" presName="hierChild4" presStyleCnt="0"/>
      <dgm:spPr/>
    </dgm:pt>
    <dgm:pt modelId="{7972B2C6-845E-4517-9610-4F224ED6A368}" type="pres">
      <dgm:prSet presAssocID="{E300511B-EB8C-48B2-85F4-3AB2E4AE856A}" presName="hierChild5" presStyleCnt="0"/>
      <dgm:spPr/>
    </dgm:pt>
    <dgm:pt modelId="{DA70CDCA-93D8-4BC6-AA21-1824990FF352}" type="pres">
      <dgm:prSet presAssocID="{EFE5906D-6054-40C0-8D89-DF11B0A9FF7B}" presName="hierChild5" presStyleCnt="0"/>
      <dgm:spPr/>
    </dgm:pt>
    <dgm:pt modelId="{7FB30782-457A-437B-99FA-00CFE83B4D56}" type="pres">
      <dgm:prSet presAssocID="{DD32AF00-1595-4478-8C7C-CDBEE92586EB}" presName="Name50" presStyleLbl="parChTrans1D3" presStyleIdx="6" presStyleCnt="13" custSzX="720000" custSzY="360000"/>
      <dgm:spPr/>
    </dgm:pt>
    <dgm:pt modelId="{44DFB091-D89D-4B52-92E8-AC1C269403EF}" type="pres">
      <dgm:prSet presAssocID="{03D52549-2740-44B9-AD14-54151D441F2E}" presName="hierRoot2" presStyleCnt="0">
        <dgm:presLayoutVars>
          <dgm:hierBranch val="r"/>
        </dgm:presLayoutVars>
      </dgm:prSet>
      <dgm:spPr/>
    </dgm:pt>
    <dgm:pt modelId="{A044D530-007C-4547-A612-0764E901518D}" type="pres">
      <dgm:prSet presAssocID="{03D52549-2740-44B9-AD14-54151D441F2E}" presName="rootComposite" presStyleCnt="0"/>
      <dgm:spPr/>
    </dgm:pt>
    <dgm:pt modelId="{69F1EDD5-EC3D-40B3-A35B-FC9E2C82D787}" type="pres">
      <dgm:prSet presAssocID="{03D52549-2740-44B9-AD14-54151D441F2E}" presName="rootText" presStyleLbl="node3" presStyleIdx="1" presStyleCnt="8" custScaleX="126689" custScaleY="116812">
        <dgm:presLayoutVars>
          <dgm:chPref val="3"/>
        </dgm:presLayoutVars>
      </dgm:prSet>
      <dgm:spPr/>
    </dgm:pt>
    <dgm:pt modelId="{DA6C3FC5-84A7-44A5-8B2A-5BB6073FBA11}" type="pres">
      <dgm:prSet presAssocID="{03D52549-2740-44B9-AD14-54151D441F2E}" presName="rootConnector" presStyleLbl="node3" presStyleIdx="1" presStyleCnt="8"/>
      <dgm:spPr/>
    </dgm:pt>
    <dgm:pt modelId="{66553C96-A2EB-4E67-A646-7130BEC901D9}" type="pres">
      <dgm:prSet presAssocID="{03D52549-2740-44B9-AD14-54151D441F2E}" presName="hierChild4" presStyleCnt="0"/>
      <dgm:spPr/>
    </dgm:pt>
    <dgm:pt modelId="{2635EF10-F681-4943-883C-83BCA3D5573E}" type="pres">
      <dgm:prSet presAssocID="{03D52549-2740-44B9-AD14-54151D441F2E}" presName="hierChild5" presStyleCnt="0"/>
      <dgm:spPr/>
    </dgm:pt>
    <dgm:pt modelId="{07ABAE7C-1DE3-4ADB-BFFC-E76E3D9A4161}" type="pres">
      <dgm:prSet presAssocID="{F8D64CEB-AC2F-40B5-A9DD-81267FE6252A}" presName="Name50" presStyleLbl="parChTrans1D3" presStyleIdx="7" presStyleCnt="13" custSzX="720000" custSzY="360000"/>
      <dgm:spPr/>
    </dgm:pt>
    <dgm:pt modelId="{00AC45CE-BAAD-4463-B0E0-7D291AD14F70}" type="pres">
      <dgm:prSet presAssocID="{B09B2FA6-057B-4EAE-AFED-1BD670EDC05E}" presName="hierRoot2" presStyleCnt="0">
        <dgm:presLayoutVars>
          <dgm:hierBranch val="r"/>
        </dgm:presLayoutVars>
      </dgm:prSet>
      <dgm:spPr/>
    </dgm:pt>
    <dgm:pt modelId="{90E40FBB-FD0C-4EFF-97EF-A53DBFB132EB}" type="pres">
      <dgm:prSet presAssocID="{B09B2FA6-057B-4EAE-AFED-1BD670EDC05E}" presName="rootComposite" presStyleCnt="0"/>
      <dgm:spPr/>
    </dgm:pt>
    <dgm:pt modelId="{E7C8A0E6-5536-4C24-BBE1-545844A122CE}" type="pres">
      <dgm:prSet presAssocID="{B09B2FA6-057B-4EAE-AFED-1BD670EDC05E}" presName="rootText" presStyleLbl="node3" presStyleIdx="2" presStyleCnt="8" custScaleX="126689" custScaleY="116812">
        <dgm:presLayoutVars>
          <dgm:chPref val="3"/>
        </dgm:presLayoutVars>
      </dgm:prSet>
      <dgm:spPr/>
    </dgm:pt>
    <dgm:pt modelId="{ED43FFC5-942C-41F2-AD6A-500C9F59E94B}" type="pres">
      <dgm:prSet presAssocID="{B09B2FA6-057B-4EAE-AFED-1BD670EDC05E}" presName="rootConnector" presStyleLbl="node3" presStyleIdx="2" presStyleCnt="8"/>
      <dgm:spPr/>
    </dgm:pt>
    <dgm:pt modelId="{304EA00A-4F58-4EA5-8C74-D960D1408F09}" type="pres">
      <dgm:prSet presAssocID="{B09B2FA6-057B-4EAE-AFED-1BD670EDC05E}" presName="hierChild4" presStyleCnt="0"/>
      <dgm:spPr/>
    </dgm:pt>
    <dgm:pt modelId="{E1D11CEE-7144-4E6D-AF30-3A506E8F3771}" type="pres">
      <dgm:prSet presAssocID="{B09B2FA6-057B-4EAE-AFED-1BD670EDC05E}" presName="hierChild5" presStyleCnt="0"/>
      <dgm:spPr/>
    </dgm:pt>
    <dgm:pt modelId="{4D5713C8-6E52-49A2-9ED9-387C869B9452}" type="pres">
      <dgm:prSet presAssocID="{05AD8A65-E2AD-4F73-89D1-5AEA10EECA18}" presName="hierChild5" presStyleCnt="0"/>
      <dgm:spPr/>
    </dgm:pt>
    <dgm:pt modelId="{2A14F235-738F-4908-9920-1EEF61D52AAB}" type="pres">
      <dgm:prSet presAssocID="{F175665C-88CF-4D09-B5CE-7A6D23AB7111}" presName="Name37" presStyleLbl="parChTrans1D2" presStyleIdx="2" presStyleCnt="5" custSzX="720000" custSzY="360000"/>
      <dgm:spPr/>
    </dgm:pt>
    <dgm:pt modelId="{B5085009-392A-4179-A842-85AB5904E27A}" type="pres">
      <dgm:prSet presAssocID="{A8EC7C30-4C6A-44E9-9B98-6228A115E983}" presName="hierRoot2" presStyleCnt="0">
        <dgm:presLayoutVars>
          <dgm:hierBranch val="r"/>
        </dgm:presLayoutVars>
      </dgm:prSet>
      <dgm:spPr/>
    </dgm:pt>
    <dgm:pt modelId="{883C1F16-2DD5-4BCA-B202-F99DDB5EC507}" type="pres">
      <dgm:prSet presAssocID="{A8EC7C30-4C6A-44E9-9B98-6228A115E983}" presName="rootComposite" presStyleCnt="0"/>
      <dgm:spPr/>
    </dgm:pt>
    <dgm:pt modelId="{15E5B5FA-CB10-41BD-9A4D-D527812F38E9}" type="pres">
      <dgm:prSet presAssocID="{A8EC7C30-4C6A-44E9-9B98-6228A115E983}" presName="rootText" presStyleLbl="node2" presStyleIdx="2" presStyleCnt="4" custScaleX="126689" custScaleY="116812">
        <dgm:presLayoutVars>
          <dgm:chPref val="3"/>
        </dgm:presLayoutVars>
      </dgm:prSet>
      <dgm:spPr/>
    </dgm:pt>
    <dgm:pt modelId="{BEE35728-8C93-4722-8DCD-6878CD0F311D}" type="pres">
      <dgm:prSet presAssocID="{A8EC7C30-4C6A-44E9-9B98-6228A115E983}" presName="rootConnector" presStyleLbl="node2" presStyleIdx="2" presStyleCnt="4"/>
      <dgm:spPr/>
    </dgm:pt>
    <dgm:pt modelId="{126BD6A2-E5CD-4784-8D42-7D8BD1BD36D6}" type="pres">
      <dgm:prSet presAssocID="{A8EC7C30-4C6A-44E9-9B98-6228A115E983}" presName="hierChild4" presStyleCnt="0"/>
      <dgm:spPr/>
    </dgm:pt>
    <dgm:pt modelId="{FD008B25-45B4-4CEE-B658-7BDBC8C8046A}" type="pres">
      <dgm:prSet presAssocID="{988C9643-6D02-4663-96AA-BA7C6D50011A}" presName="Name50" presStyleLbl="parChTrans1D3" presStyleIdx="8" presStyleCnt="13" custSzX="720000" custSzY="360000"/>
      <dgm:spPr/>
    </dgm:pt>
    <dgm:pt modelId="{B94940BE-995D-4B56-856A-772C983DB7F6}" type="pres">
      <dgm:prSet presAssocID="{EEE982CB-2C1A-4073-BD09-6590FFEA8C9D}" presName="hierRoot2" presStyleCnt="0">
        <dgm:presLayoutVars>
          <dgm:hierBranch val="init"/>
        </dgm:presLayoutVars>
      </dgm:prSet>
      <dgm:spPr/>
    </dgm:pt>
    <dgm:pt modelId="{FE938AD8-40F0-409C-A47F-61FB2175194F}" type="pres">
      <dgm:prSet presAssocID="{EEE982CB-2C1A-4073-BD09-6590FFEA8C9D}" presName="rootComposite" presStyleCnt="0"/>
      <dgm:spPr/>
    </dgm:pt>
    <dgm:pt modelId="{A7573EAA-EC1B-46DE-AC22-93F329F607DD}" type="pres">
      <dgm:prSet presAssocID="{EEE982CB-2C1A-4073-BD09-6590FFEA8C9D}" presName="rootText" presStyleLbl="node3" presStyleIdx="3" presStyleCnt="8" custScaleX="126689" custScaleY="116812">
        <dgm:presLayoutVars>
          <dgm:chPref val="3"/>
        </dgm:presLayoutVars>
      </dgm:prSet>
      <dgm:spPr/>
    </dgm:pt>
    <dgm:pt modelId="{745C2BB9-5581-4FE0-B5C3-5B2AE4FF7577}" type="pres">
      <dgm:prSet presAssocID="{EEE982CB-2C1A-4073-BD09-6590FFEA8C9D}" presName="rootConnector" presStyleLbl="node3" presStyleIdx="3" presStyleCnt="8"/>
      <dgm:spPr/>
    </dgm:pt>
    <dgm:pt modelId="{2D30F610-CAEC-4585-8D89-28FA2EF65AE9}" type="pres">
      <dgm:prSet presAssocID="{EEE982CB-2C1A-4073-BD09-6590FFEA8C9D}" presName="hierChild4" presStyleCnt="0"/>
      <dgm:spPr/>
    </dgm:pt>
    <dgm:pt modelId="{CCCA42D4-E07B-49EB-92CD-FA815460EFF5}" type="pres">
      <dgm:prSet presAssocID="{EEE982CB-2C1A-4073-BD09-6590FFEA8C9D}" presName="hierChild5" presStyleCnt="0"/>
      <dgm:spPr/>
    </dgm:pt>
    <dgm:pt modelId="{C22CB32B-D159-4A6A-A0AA-8BE39C11B6E6}" type="pres">
      <dgm:prSet presAssocID="{D700E852-2102-4CB2-894A-04E71083C59E}" presName="Name50" presStyleLbl="parChTrans1D3" presStyleIdx="9" presStyleCnt="13" custSzX="720000" custSzY="360000"/>
      <dgm:spPr/>
    </dgm:pt>
    <dgm:pt modelId="{3D8B8164-2EC9-423D-83C3-521C3B5BED82}" type="pres">
      <dgm:prSet presAssocID="{29A7777A-8F4C-43D9-88D5-21E01CC76799}" presName="hierRoot2" presStyleCnt="0">
        <dgm:presLayoutVars>
          <dgm:hierBranch val="r"/>
        </dgm:presLayoutVars>
      </dgm:prSet>
      <dgm:spPr/>
    </dgm:pt>
    <dgm:pt modelId="{00A1CBDD-8DD2-4910-928B-383F7EB52B7A}" type="pres">
      <dgm:prSet presAssocID="{29A7777A-8F4C-43D9-88D5-21E01CC76799}" presName="rootComposite" presStyleCnt="0"/>
      <dgm:spPr/>
    </dgm:pt>
    <dgm:pt modelId="{4815A495-A79B-48A5-8E49-B7F17428A539}" type="pres">
      <dgm:prSet presAssocID="{29A7777A-8F4C-43D9-88D5-21E01CC76799}" presName="rootText" presStyleLbl="node3" presStyleIdx="4" presStyleCnt="8" custScaleX="126689" custScaleY="116812">
        <dgm:presLayoutVars>
          <dgm:chPref val="3"/>
        </dgm:presLayoutVars>
      </dgm:prSet>
      <dgm:spPr/>
    </dgm:pt>
    <dgm:pt modelId="{70C57E0A-0FFC-419F-B26D-DF0C39A5CBD7}" type="pres">
      <dgm:prSet presAssocID="{29A7777A-8F4C-43D9-88D5-21E01CC76799}" presName="rootConnector" presStyleLbl="node3" presStyleIdx="4" presStyleCnt="8"/>
      <dgm:spPr/>
    </dgm:pt>
    <dgm:pt modelId="{3CF7CCFF-5DF2-4D3E-92CF-3B48520238AE}" type="pres">
      <dgm:prSet presAssocID="{29A7777A-8F4C-43D9-88D5-21E01CC76799}" presName="hierChild4" presStyleCnt="0"/>
      <dgm:spPr/>
    </dgm:pt>
    <dgm:pt modelId="{D0FA68A2-8964-44B1-8078-BD4665792DAD}" type="pres">
      <dgm:prSet presAssocID="{26FB186F-E365-41B6-B1C9-E072DEB09442}" presName="Name50" presStyleLbl="parChTrans1D4" presStyleIdx="12" presStyleCnt="16" custSzX="720000" custSzY="360000"/>
      <dgm:spPr/>
    </dgm:pt>
    <dgm:pt modelId="{FAAB51FD-4D53-4377-B3E3-9DEE9E7BC6DA}" type="pres">
      <dgm:prSet presAssocID="{CF59DAE2-188A-4DAB-90D4-DF4DF4C6C31C}" presName="hierRoot2" presStyleCnt="0">
        <dgm:presLayoutVars>
          <dgm:hierBranch val="init"/>
        </dgm:presLayoutVars>
      </dgm:prSet>
      <dgm:spPr/>
    </dgm:pt>
    <dgm:pt modelId="{9DF69C02-66BC-4D2A-8085-357BC0C6DA08}" type="pres">
      <dgm:prSet presAssocID="{CF59DAE2-188A-4DAB-90D4-DF4DF4C6C31C}" presName="rootComposite" presStyleCnt="0"/>
      <dgm:spPr/>
    </dgm:pt>
    <dgm:pt modelId="{9C721643-FB4D-4E3D-BEAB-EC4E39ABD98D}" type="pres">
      <dgm:prSet presAssocID="{CF59DAE2-188A-4DAB-90D4-DF4DF4C6C31C}" presName="rootText" presStyleLbl="node4" presStyleIdx="12" presStyleCnt="16" custScaleX="126689" custScaleY="116812">
        <dgm:presLayoutVars>
          <dgm:chPref val="3"/>
        </dgm:presLayoutVars>
      </dgm:prSet>
      <dgm:spPr/>
    </dgm:pt>
    <dgm:pt modelId="{30F09D14-8B66-4940-8F2A-31749EEEFBCE}" type="pres">
      <dgm:prSet presAssocID="{CF59DAE2-188A-4DAB-90D4-DF4DF4C6C31C}" presName="rootConnector" presStyleLbl="node4" presStyleIdx="12" presStyleCnt="16"/>
      <dgm:spPr/>
    </dgm:pt>
    <dgm:pt modelId="{BFFC962A-B09A-439F-83BC-234E2BE5FE13}" type="pres">
      <dgm:prSet presAssocID="{CF59DAE2-188A-4DAB-90D4-DF4DF4C6C31C}" presName="hierChild4" presStyleCnt="0"/>
      <dgm:spPr/>
    </dgm:pt>
    <dgm:pt modelId="{50462491-7EAF-4D25-ACBA-2C9D81260C31}" type="pres">
      <dgm:prSet presAssocID="{CF59DAE2-188A-4DAB-90D4-DF4DF4C6C31C}" presName="hierChild5" presStyleCnt="0"/>
      <dgm:spPr/>
    </dgm:pt>
    <dgm:pt modelId="{D94FB49F-07E3-45AD-A565-6252A0DAA04C}" type="pres">
      <dgm:prSet presAssocID="{97BE6B5B-7ECA-4544-8C36-51E9F625C5C8}" presName="Name50" presStyleLbl="parChTrans1D4" presStyleIdx="13" presStyleCnt="16" custSzX="720000" custSzY="360000"/>
      <dgm:spPr/>
    </dgm:pt>
    <dgm:pt modelId="{9909AF94-5D4F-4846-8257-EE867A924B5D}" type="pres">
      <dgm:prSet presAssocID="{51CE1DBC-8EDF-435D-AD1D-BFCEF1BE1781}" presName="hierRoot2" presStyleCnt="0">
        <dgm:presLayoutVars>
          <dgm:hierBranch val="init"/>
        </dgm:presLayoutVars>
      </dgm:prSet>
      <dgm:spPr/>
    </dgm:pt>
    <dgm:pt modelId="{1139FDF1-3473-4038-850B-8961AC1DFA28}" type="pres">
      <dgm:prSet presAssocID="{51CE1DBC-8EDF-435D-AD1D-BFCEF1BE1781}" presName="rootComposite" presStyleCnt="0"/>
      <dgm:spPr/>
    </dgm:pt>
    <dgm:pt modelId="{F0111C1B-FDE6-4669-8AC5-30746640289A}" type="pres">
      <dgm:prSet presAssocID="{51CE1DBC-8EDF-435D-AD1D-BFCEF1BE1781}" presName="rootText" presStyleLbl="node4" presStyleIdx="13" presStyleCnt="16" custScaleX="126689" custScaleY="116812">
        <dgm:presLayoutVars>
          <dgm:chPref val="3"/>
        </dgm:presLayoutVars>
      </dgm:prSet>
      <dgm:spPr/>
    </dgm:pt>
    <dgm:pt modelId="{BA307243-14F0-43B7-9187-F4189F8EB343}" type="pres">
      <dgm:prSet presAssocID="{51CE1DBC-8EDF-435D-AD1D-BFCEF1BE1781}" presName="rootConnector" presStyleLbl="node4" presStyleIdx="13" presStyleCnt="16"/>
      <dgm:spPr/>
    </dgm:pt>
    <dgm:pt modelId="{3FC67F18-0FA7-4485-B2FA-2F79B2CB6EFA}" type="pres">
      <dgm:prSet presAssocID="{51CE1DBC-8EDF-435D-AD1D-BFCEF1BE1781}" presName="hierChild4" presStyleCnt="0"/>
      <dgm:spPr/>
    </dgm:pt>
    <dgm:pt modelId="{4BBD9411-05E8-4A74-A6C5-06C75FBA741D}" type="pres">
      <dgm:prSet presAssocID="{51CE1DBC-8EDF-435D-AD1D-BFCEF1BE1781}" presName="hierChild5" presStyleCnt="0"/>
      <dgm:spPr/>
    </dgm:pt>
    <dgm:pt modelId="{DC8C8AE1-FEAE-4A43-ABB0-F5D861B2C310}" type="pres">
      <dgm:prSet presAssocID="{0EF1E6C3-1604-4A9F-980A-BEF4D326592A}" presName="Name50" presStyleLbl="parChTrans1D4" presStyleIdx="14" presStyleCnt="16" custSzX="720000" custSzY="360000"/>
      <dgm:spPr/>
    </dgm:pt>
    <dgm:pt modelId="{C2F979F7-4229-47A1-8535-0BE8934B67F3}" type="pres">
      <dgm:prSet presAssocID="{02F0B1C7-00C1-4A7E-B9FD-05985B4983B6}" presName="hierRoot2" presStyleCnt="0">
        <dgm:presLayoutVars>
          <dgm:hierBranch val="init"/>
        </dgm:presLayoutVars>
      </dgm:prSet>
      <dgm:spPr/>
    </dgm:pt>
    <dgm:pt modelId="{8978B1DD-5859-4FB3-AD80-9D9D5E6EB519}" type="pres">
      <dgm:prSet presAssocID="{02F0B1C7-00C1-4A7E-B9FD-05985B4983B6}" presName="rootComposite" presStyleCnt="0"/>
      <dgm:spPr/>
    </dgm:pt>
    <dgm:pt modelId="{67E346CF-A477-4A6C-8736-8E469D381FB4}" type="pres">
      <dgm:prSet presAssocID="{02F0B1C7-00C1-4A7E-B9FD-05985B4983B6}" presName="rootText" presStyleLbl="node4" presStyleIdx="14" presStyleCnt="16" custScaleX="126689" custScaleY="116812">
        <dgm:presLayoutVars>
          <dgm:chPref val="3"/>
        </dgm:presLayoutVars>
      </dgm:prSet>
      <dgm:spPr/>
    </dgm:pt>
    <dgm:pt modelId="{CDF7EE21-F7F6-44FE-BD61-E124F5BAD73A}" type="pres">
      <dgm:prSet presAssocID="{02F0B1C7-00C1-4A7E-B9FD-05985B4983B6}" presName="rootConnector" presStyleLbl="node4" presStyleIdx="14" presStyleCnt="16"/>
      <dgm:spPr/>
    </dgm:pt>
    <dgm:pt modelId="{BA4B1611-E9B4-4CF1-ACFF-8AEEC3741605}" type="pres">
      <dgm:prSet presAssocID="{02F0B1C7-00C1-4A7E-B9FD-05985B4983B6}" presName="hierChild4" presStyleCnt="0"/>
      <dgm:spPr/>
    </dgm:pt>
    <dgm:pt modelId="{8369EE19-138D-4274-A815-541433F1F8B5}" type="pres">
      <dgm:prSet presAssocID="{02F0B1C7-00C1-4A7E-B9FD-05985B4983B6}" presName="hierChild5" presStyleCnt="0"/>
      <dgm:spPr/>
    </dgm:pt>
    <dgm:pt modelId="{93722323-F5E7-4971-891D-72409B49D0D5}" type="pres">
      <dgm:prSet presAssocID="{EE51F8DE-C08E-4CED-97A2-7986A2E7CBB3}" presName="Name50" presStyleLbl="parChTrans1D4" presStyleIdx="15" presStyleCnt="16" custSzX="720000" custSzY="360000"/>
      <dgm:spPr/>
    </dgm:pt>
    <dgm:pt modelId="{636BBFAA-2DA1-4070-BD81-F3541E51209C}" type="pres">
      <dgm:prSet presAssocID="{3560CEB2-2F75-4A24-BAD2-E13BCD284F29}" presName="hierRoot2" presStyleCnt="0">
        <dgm:presLayoutVars>
          <dgm:hierBranch val="init"/>
        </dgm:presLayoutVars>
      </dgm:prSet>
      <dgm:spPr/>
    </dgm:pt>
    <dgm:pt modelId="{A50C3B43-6630-450F-B3A5-95EA417A3E23}" type="pres">
      <dgm:prSet presAssocID="{3560CEB2-2F75-4A24-BAD2-E13BCD284F29}" presName="rootComposite" presStyleCnt="0"/>
      <dgm:spPr/>
    </dgm:pt>
    <dgm:pt modelId="{8B862397-55A2-4EFA-B9B9-9FFA922576D6}" type="pres">
      <dgm:prSet presAssocID="{3560CEB2-2F75-4A24-BAD2-E13BCD284F29}" presName="rootText" presStyleLbl="node4" presStyleIdx="15" presStyleCnt="16" custScaleX="126689" custScaleY="116812">
        <dgm:presLayoutVars>
          <dgm:chPref val="3"/>
        </dgm:presLayoutVars>
      </dgm:prSet>
      <dgm:spPr>
        <a:xfrm>
          <a:off x="7132155" y="3450151"/>
          <a:ext cx="687221" cy="316822"/>
        </a:xfrm>
        <a:prstGeom prst="rect">
          <a:avLst/>
        </a:prstGeom>
      </dgm:spPr>
    </dgm:pt>
    <dgm:pt modelId="{CB445B21-8AE8-4BEE-A8F5-B670BF7DFD22}" type="pres">
      <dgm:prSet presAssocID="{3560CEB2-2F75-4A24-BAD2-E13BCD284F29}" presName="rootConnector" presStyleLbl="node4" presStyleIdx="15" presStyleCnt="16"/>
      <dgm:spPr/>
    </dgm:pt>
    <dgm:pt modelId="{9D4F5A59-5B59-494B-8158-5E6001EF05F8}" type="pres">
      <dgm:prSet presAssocID="{3560CEB2-2F75-4A24-BAD2-E13BCD284F29}" presName="hierChild4" presStyleCnt="0"/>
      <dgm:spPr/>
    </dgm:pt>
    <dgm:pt modelId="{F2F35076-A3A7-4DAA-AEB2-C8D4A25DA7BE}" type="pres">
      <dgm:prSet presAssocID="{3560CEB2-2F75-4A24-BAD2-E13BCD284F29}" presName="hierChild5" presStyleCnt="0"/>
      <dgm:spPr/>
    </dgm:pt>
    <dgm:pt modelId="{ACB2A3B7-733A-4BBB-8C15-9D49D06615E2}" type="pres">
      <dgm:prSet presAssocID="{29A7777A-8F4C-43D9-88D5-21E01CC76799}" presName="hierChild5" presStyleCnt="0"/>
      <dgm:spPr/>
    </dgm:pt>
    <dgm:pt modelId="{FB55925E-34A2-4D7E-8767-DF271FCAA660}" type="pres">
      <dgm:prSet presAssocID="{A8EC7C30-4C6A-44E9-9B98-6228A115E983}" presName="hierChild5" presStyleCnt="0"/>
      <dgm:spPr/>
    </dgm:pt>
    <dgm:pt modelId="{5148401B-458D-4937-84B3-86CFB24446E5}" type="pres">
      <dgm:prSet presAssocID="{1952DF8B-4729-44B6-AA50-9A2AFDEA8885}" presName="Name37" presStyleLbl="parChTrans1D2" presStyleIdx="3" presStyleCnt="5" custSzX="720000" custSzY="360000"/>
      <dgm:spPr/>
    </dgm:pt>
    <dgm:pt modelId="{8D01EF0F-5338-4DA1-AF74-A0C861EB7C49}" type="pres">
      <dgm:prSet presAssocID="{63CCCBB0-19FD-4E37-AEB6-505FA9670EF3}" presName="hierRoot2" presStyleCnt="0">
        <dgm:presLayoutVars>
          <dgm:hierBranch val="init"/>
        </dgm:presLayoutVars>
      </dgm:prSet>
      <dgm:spPr/>
    </dgm:pt>
    <dgm:pt modelId="{CDCE89CA-0230-4DCC-93E3-22A032C6CBBD}" type="pres">
      <dgm:prSet presAssocID="{63CCCBB0-19FD-4E37-AEB6-505FA9670EF3}" presName="rootComposite" presStyleCnt="0"/>
      <dgm:spPr/>
    </dgm:pt>
    <dgm:pt modelId="{E36A34BE-2AF3-4A5D-867B-06CDBDE9B87B}" type="pres">
      <dgm:prSet presAssocID="{63CCCBB0-19FD-4E37-AEB6-505FA9670EF3}" presName="rootText" presStyleLbl="node2" presStyleIdx="3" presStyleCnt="4" custScaleX="126689" custScaleY="116812">
        <dgm:presLayoutVars>
          <dgm:chPref val="3"/>
        </dgm:presLayoutVars>
      </dgm:prSet>
      <dgm:spPr/>
    </dgm:pt>
    <dgm:pt modelId="{1C0984BA-6CA1-4464-8488-2C5F5B36D7DF}" type="pres">
      <dgm:prSet presAssocID="{63CCCBB0-19FD-4E37-AEB6-505FA9670EF3}" presName="rootConnector" presStyleLbl="node2" presStyleIdx="3" presStyleCnt="4"/>
      <dgm:spPr/>
    </dgm:pt>
    <dgm:pt modelId="{A0907AC7-7737-4627-9722-626802DB3A44}" type="pres">
      <dgm:prSet presAssocID="{63CCCBB0-19FD-4E37-AEB6-505FA9670EF3}" presName="hierChild4" presStyleCnt="0"/>
      <dgm:spPr/>
    </dgm:pt>
    <dgm:pt modelId="{B495069C-4FF7-4C5E-B585-C7DBF8382F22}" type="pres">
      <dgm:prSet presAssocID="{2EA7A3FD-33FB-4D72-9EE4-D36BBCBD41C1}" presName="Name37" presStyleLbl="parChTrans1D3" presStyleIdx="10" presStyleCnt="13" custSzX="720000" custSzY="360000"/>
      <dgm:spPr/>
    </dgm:pt>
    <dgm:pt modelId="{0F1F5B8C-4901-43D5-9E27-C59DFD79B675}" type="pres">
      <dgm:prSet presAssocID="{83F6B564-AC67-4555-9246-BDDC1BCAD460}" presName="hierRoot2" presStyleCnt="0">
        <dgm:presLayoutVars>
          <dgm:hierBranch val="init"/>
        </dgm:presLayoutVars>
      </dgm:prSet>
      <dgm:spPr/>
    </dgm:pt>
    <dgm:pt modelId="{65BDFA6D-BF2C-4793-A98B-EA04624A81D0}" type="pres">
      <dgm:prSet presAssocID="{83F6B564-AC67-4555-9246-BDDC1BCAD460}" presName="rootComposite" presStyleCnt="0"/>
      <dgm:spPr/>
    </dgm:pt>
    <dgm:pt modelId="{2D31A8B9-8C7D-444D-9F64-B27335548BD1}" type="pres">
      <dgm:prSet presAssocID="{83F6B564-AC67-4555-9246-BDDC1BCAD460}" presName="rootText" presStyleLbl="node3" presStyleIdx="5" presStyleCnt="8" custScaleX="126689" custScaleY="116812">
        <dgm:presLayoutVars>
          <dgm:chPref val="3"/>
        </dgm:presLayoutVars>
      </dgm:prSet>
      <dgm:spPr/>
    </dgm:pt>
    <dgm:pt modelId="{A6AAF297-9099-4532-A81A-F81AF78D3106}" type="pres">
      <dgm:prSet presAssocID="{83F6B564-AC67-4555-9246-BDDC1BCAD460}" presName="rootConnector" presStyleLbl="node3" presStyleIdx="5" presStyleCnt="8"/>
      <dgm:spPr/>
    </dgm:pt>
    <dgm:pt modelId="{DCD91638-A36B-4486-B820-C19E3D8C87D1}" type="pres">
      <dgm:prSet presAssocID="{83F6B564-AC67-4555-9246-BDDC1BCAD460}" presName="hierChild4" presStyleCnt="0"/>
      <dgm:spPr/>
    </dgm:pt>
    <dgm:pt modelId="{47B9F06C-1053-40D8-AD06-11B238AC13B9}" type="pres">
      <dgm:prSet presAssocID="{83F6B564-AC67-4555-9246-BDDC1BCAD460}" presName="hierChild5" presStyleCnt="0"/>
      <dgm:spPr/>
    </dgm:pt>
    <dgm:pt modelId="{6FA96C21-6650-4352-B8FE-2013D42234F8}" type="pres">
      <dgm:prSet presAssocID="{6C75D249-0A84-4702-A45B-683E5B513C48}" presName="Name37" presStyleLbl="parChTrans1D3" presStyleIdx="11" presStyleCnt="13" custSzX="720000" custSzY="360000"/>
      <dgm:spPr/>
    </dgm:pt>
    <dgm:pt modelId="{F97FE200-9DE7-46E1-82D8-227F20E34987}" type="pres">
      <dgm:prSet presAssocID="{1D1F806E-C565-4FED-B2BB-A543459CC2B8}" presName="hierRoot2" presStyleCnt="0">
        <dgm:presLayoutVars>
          <dgm:hierBranch val="init"/>
        </dgm:presLayoutVars>
      </dgm:prSet>
      <dgm:spPr/>
    </dgm:pt>
    <dgm:pt modelId="{0A4378F0-F759-4EFF-8604-5FF097C95CDD}" type="pres">
      <dgm:prSet presAssocID="{1D1F806E-C565-4FED-B2BB-A543459CC2B8}" presName="rootComposite" presStyleCnt="0"/>
      <dgm:spPr/>
    </dgm:pt>
    <dgm:pt modelId="{AEF832BD-1728-4F08-926E-F15AEDAB9C81}" type="pres">
      <dgm:prSet presAssocID="{1D1F806E-C565-4FED-B2BB-A543459CC2B8}" presName="rootText" presStyleLbl="node3" presStyleIdx="6" presStyleCnt="8" custScaleX="126689" custScaleY="116812">
        <dgm:presLayoutVars>
          <dgm:chPref val="3"/>
        </dgm:presLayoutVars>
      </dgm:prSet>
      <dgm:spPr/>
    </dgm:pt>
    <dgm:pt modelId="{6D5077CA-D654-4C09-8079-9447FC78EDDF}" type="pres">
      <dgm:prSet presAssocID="{1D1F806E-C565-4FED-B2BB-A543459CC2B8}" presName="rootConnector" presStyleLbl="node3" presStyleIdx="6" presStyleCnt="8"/>
      <dgm:spPr/>
    </dgm:pt>
    <dgm:pt modelId="{01ED0539-11EC-442C-8F0D-E3E65B12CDF5}" type="pres">
      <dgm:prSet presAssocID="{1D1F806E-C565-4FED-B2BB-A543459CC2B8}" presName="hierChild4" presStyleCnt="0"/>
      <dgm:spPr/>
    </dgm:pt>
    <dgm:pt modelId="{5B283E84-1094-472C-99FC-74FC399CC565}" type="pres">
      <dgm:prSet presAssocID="{1D1F806E-C565-4FED-B2BB-A543459CC2B8}" presName="hierChild5" presStyleCnt="0"/>
      <dgm:spPr/>
    </dgm:pt>
    <dgm:pt modelId="{7A8A7E5F-754B-4523-B90F-B909AD4D56C7}" type="pres">
      <dgm:prSet presAssocID="{464EEB19-E668-496E-B97B-9921034571DB}" presName="Name37" presStyleLbl="parChTrans1D3" presStyleIdx="12" presStyleCnt="13" custSzX="720000" custSzY="360000"/>
      <dgm:spPr/>
    </dgm:pt>
    <dgm:pt modelId="{265C8944-95F1-4E8B-B5FF-8833286DE50F}" type="pres">
      <dgm:prSet presAssocID="{81E33AC8-336A-4224-AD67-3C391012582C}" presName="hierRoot2" presStyleCnt="0">
        <dgm:presLayoutVars>
          <dgm:hierBranch val="init"/>
        </dgm:presLayoutVars>
      </dgm:prSet>
      <dgm:spPr/>
    </dgm:pt>
    <dgm:pt modelId="{DEEF07E5-538F-4E21-96ED-025B2050EE20}" type="pres">
      <dgm:prSet presAssocID="{81E33AC8-336A-4224-AD67-3C391012582C}" presName="rootComposite" presStyleCnt="0"/>
      <dgm:spPr/>
    </dgm:pt>
    <dgm:pt modelId="{E3789A32-18AE-4699-B4E4-799276F112E6}" type="pres">
      <dgm:prSet presAssocID="{81E33AC8-336A-4224-AD67-3C391012582C}" presName="rootText" presStyleLbl="node3" presStyleIdx="7" presStyleCnt="8" custScaleX="126689" custScaleY="116812">
        <dgm:presLayoutVars>
          <dgm:chPref val="3"/>
        </dgm:presLayoutVars>
      </dgm:prSet>
      <dgm:spPr/>
    </dgm:pt>
    <dgm:pt modelId="{89E56DD3-DCF7-4B50-8301-63E028A51661}" type="pres">
      <dgm:prSet presAssocID="{81E33AC8-336A-4224-AD67-3C391012582C}" presName="rootConnector" presStyleLbl="node3" presStyleIdx="7" presStyleCnt="8"/>
      <dgm:spPr/>
    </dgm:pt>
    <dgm:pt modelId="{D19A129C-7F0D-4910-A91E-09567D47ABB1}" type="pres">
      <dgm:prSet presAssocID="{81E33AC8-336A-4224-AD67-3C391012582C}" presName="hierChild4" presStyleCnt="0"/>
      <dgm:spPr/>
    </dgm:pt>
    <dgm:pt modelId="{52CA3A13-C0B7-4C99-A1F7-8F5BCFA535F4}" type="pres">
      <dgm:prSet presAssocID="{81E33AC8-336A-4224-AD67-3C391012582C}" presName="hierChild5" presStyleCnt="0"/>
      <dgm:spPr/>
    </dgm:pt>
    <dgm:pt modelId="{32212560-DEC1-482B-B826-59322E8EFA49}" type="pres">
      <dgm:prSet presAssocID="{63CCCBB0-19FD-4E37-AEB6-505FA9670EF3}" presName="hierChild5" presStyleCnt="0"/>
      <dgm:spPr/>
    </dgm:pt>
    <dgm:pt modelId="{98C6F61F-3042-4D2B-BC5F-6AF244D71972}" type="pres">
      <dgm:prSet presAssocID="{A726513D-9FC4-4FFF-B10A-81830D10AFA6}" presName="hierChild3" presStyleCnt="0"/>
      <dgm:spPr/>
    </dgm:pt>
    <dgm:pt modelId="{E253CAFC-AF59-4B09-A47F-52B5925D7BD7}" type="pres">
      <dgm:prSet presAssocID="{7758F256-8A5E-413C-B988-F43578B9A99B}" presName="Name111" presStyleLbl="parChTrans1D2" presStyleIdx="4" presStyleCnt="5" custSzX="720000" custSzY="360000"/>
      <dgm:spPr/>
    </dgm:pt>
    <dgm:pt modelId="{6203D4C1-06E4-4778-9F99-095CF6827BA5}" type="pres">
      <dgm:prSet presAssocID="{69B561C6-88E7-410F-A929-9BD38AE9117F}" presName="hierRoot3" presStyleCnt="0">
        <dgm:presLayoutVars>
          <dgm:hierBranch val="init"/>
        </dgm:presLayoutVars>
      </dgm:prSet>
      <dgm:spPr/>
    </dgm:pt>
    <dgm:pt modelId="{F45B4817-CC0B-46A9-9468-C98E3474D663}" type="pres">
      <dgm:prSet presAssocID="{69B561C6-88E7-410F-A929-9BD38AE9117F}" presName="rootComposite3" presStyleCnt="0"/>
      <dgm:spPr/>
    </dgm:pt>
    <dgm:pt modelId="{E6E65EA7-CF3E-46B0-BE0B-5C263FB52E0F}" type="pres">
      <dgm:prSet presAssocID="{69B561C6-88E7-410F-A929-9BD38AE9117F}" presName="rootText3" presStyleLbl="asst1" presStyleIdx="0" presStyleCnt="1" custScaleX="126689" custScaleY="116812">
        <dgm:presLayoutVars>
          <dgm:chPref val="3"/>
        </dgm:presLayoutVars>
      </dgm:prSet>
      <dgm:spPr/>
    </dgm:pt>
    <dgm:pt modelId="{6A8755B8-F468-480E-8287-EA8BB62CD32B}" type="pres">
      <dgm:prSet presAssocID="{69B561C6-88E7-410F-A929-9BD38AE9117F}" presName="rootConnector3" presStyleLbl="asst1" presStyleIdx="0" presStyleCnt="1"/>
      <dgm:spPr/>
    </dgm:pt>
    <dgm:pt modelId="{CBEF904E-F189-4CAD-8271-6A814A19FF48}" type="pres">
      <dgm:prSet presAssocID="{69B561C6-88E7-410F-A929-9BD38AE9117F}" presName="hierChild6" presStyleCnt="0"/>
      <dgm:spPr/>
    </dgm:pt>
    <dgm:pt modelId="{472BFDBC-AD22-431D-93E2-B70392CCF085}" type="pres">
      <dgm:prSet presAssocID="{69B561C6-88E7-410F-A929-9BD38AE9117F}" presName="hierChild7" presStyleCnt="0"/>
      <dgm:spPr/>
    </dgm:pt>
  </dgm:ptLst>
  <dgm:cxnLst>
    <dgm:cxn modelId="{C83A3A02-88A4-4A5E-BF87-5B3A0B1BC50A}" type="presOf" srcId="{83F6B564-AC67-4555-9246-BDDC1BCAD460}" destId="{A6AAF297-9099-4532-A81A-F81AF78D3106}" srcOrd="1" destOrd="0" presId="urn:microsoft.com/office/officeart/2005/8/layout/orgChart1"/>
    <dgm:cxn modelId="{658BC802-8E97-4B6F-AA2F-F65121E885A4}" type="presOf" srcId="{F8D435BA-0A29-4761-AE5C-FB222D9E450A}" destId="{06310178-E775-46AF-B12B-11D2765A98EE}" srcOrd="0" destOrd="0" presId="urn:microsoft.com/office/officeart/2005/8/layout/orgChart1"/>
    <dgm:cxn modelId="{42A88E04-AFEF-4B7A-9461-CD93DDB1DDD6}" srcId="{E3D8446F-7CC3-4EE8-AEAF-85D7CDF10A79}" destId="{7D386230-04F6-4390-BF5E-5B8663210D85}" srcOrd="3" destOrd="0" parTransId="{0A3B4A0A-F98C-470A-867B-FEE52AC0876B}" sibTransId="{182B26B2-819A-4CFE-8493-68FF49D58B44}"/>
    <dgm:cxn modelId="{E2E0F008-737B-4E20-96F0-6B0D6ECC1D23}" type="presOf" srcId="{A8EC7C30-4C6A-44E9-9B98-6228A115E983}" destId="{15E5B5FA-CB10-41BD-9A4D-D527812F38E9}" srcOrd="0" destOrd="0" presId="urn:microsoft.com/office/officeart/2005/8/layout/orgChart1"/>
    <dgm:cxn modelId="{3F83470A-BA98-4450-9DBE-C0997D693E9F}" srcId="{A726513D-9FC4-4FFF-B10A-81830D10AFA6}" destId="{A8EC7C30-4C6A-44E9-9B98-6228A115E983}" srcOrd="3" destOrd="0" parTransId="{F175665C-88CF-4D09-B5CE-7A6D23AB7111}" sibTransId="{66ACE454-6598-47FF-BF47-4855406BD86A}"/>
    <dgm:cxn modelId="{4DDAAD0C-DFD8-4C3D-8DF5-8DDF250EDC92}" type="presOf" srcId="{ABBD02E1-1C4B-4284-8A8E-5CF0E5F77C77}" destId="{E2D6BE1D-C771-448E-B3F8-98A9A3F7F7EC}" srcOrd="1" destOrd="0" presId="urn:microsoft.com/office/officeart/2005/8/layout/orgChart1"/>
    <dgm:cxn modelId="{8EB3370E-5621-4FC8-B785-641E882718D8}" type="presOf" srcId="{71056C18-77EE-45B2-8019-357EE0F15667}" destId="{FA5B091B-AD50-4E41-8329-E800E4BA3247}" srcOrd="0" destOrd="0" presId="urn:microsoft.com/office/officeart/2005/8/layout/orgChart1"/>
    <dgm:cxn modelId="{29943A0E-AC6B-4932-8161-EBE9EFDB2453}" srcId="{A726513D-9FC4-4FFF-B10A-81830D10AFA6}" destId="{63CCCBB0-19FD-4E37-AEB6-505FA9670EF3}" srcOrd="4" destOrd="0" parTransId="{1952DF8B-4729-44B6-AA50-9A2AFDEA8885}" sibTransId="{26C2DC30-B12E-4F05-8D01-3FC369C50637}"/>
    <dgm:cxn modelId="{DBEFA50E-2B4E-44F0-A5E1-67D31BBF6B5F}" type="presOf" srcId="{E3D8446F-7CC3-4EE8-AEAF-85D7CDF10A79}" destId="{1755C1A6-E72D-426B-B0DD-EC145C5B19A4}" srcOrd="0" destOrd="0" presId="urn:microsoft.com/office/officeart/2005/8/layout/orgChart1"/>
    <dgm:cxn modelId="{AACB5C0F-8AD4-467F-B610-DF887471F7B8}" type="presOf" srcId="{63CCCBB0-19FD-4E37-AEB6-505FA9670EF3}" destId="{E36A34BE-2AF3-4A5D-867B-06CDBDE9B87B}" srcOrd="0" destOrd="0" presId="urn:microsoft.com/office/officeart/2005/8/layout/orgChart1"/>
    <dgm:cxn modelId="{EB1D1F10-23D5-4CEC-868C-B7F838E8E954}" type="presOf" srcId="{5CB823AB-CBC6-4DF1-8C97-993C86E8735F}" destId="{0C1EC7D7-050B-418B-8023-94C56FD6A924}" srcOrd="0" destOrd="0" presId="urn:microsoft.com/office/officeart/2005/8/layout/orgChart1"/>
    <dgm:cxn modelId="{B96C3210-A2B5-40EA-AD7F-FC220E1890A4}" type="presOf" srcId="{02F0B1C7-00C1-4A7E-B9FD-05985B4983B6}" destId="{67E346CF-A477-4A6C-8736-8E469D381FB4}" srcOrd="0" destOrd="0" presId="urn:microsoft.com/office/officeart/2005/8/layout/orgChart1"/>
    <dgm:cxn modelId="{EFEC8713-F976-4F1D-8539-034231A7954D}" type="presOf" srcId="{7758F256-8A5E-413C-B988-F43578B9A99B}" destId="{E253CAFC-AF59-4B09-A47F-52B5925D7BD7}" srcOrd="0" destOrd="0" presId="urn:microsoft.com/office/officeart/2005/8/layout/orgChart1"/>
    <dgm:cxn modelId="{A6863215-1A1F-4D50-9F46-C84D898AD66B}" type="presOf" srcId="{EE51F8DE-C08E-4CED-97A2-7986A2E7CBB3}" destId="{93722323-F5E7-4971-891D-72409B49D0D5}" srcOrd="0" destOrd="0" presId="urn:microsoft.com/office/officeart/2005/8/layout/orgChart1"/>
    <dgm:cxn modelId="{718C5716-F60B-4DC2-A109-2619DB5DBD1C}" type="presOf" srcId="{69B561C6-88E7-410F-A929-9BD38AE9117F}" destId="{6A8755B8-F468-480E-8287-EA8BB62CD32B}" srcOrd="1" destOrd="0" presId="urn:microsoft.com/office/officeart/2005/8/layout/orgChart1"/>
    <dgm:cxn modelId="{5E132019-8F89-4DE1-B7E4-6C36F7D430ED}" type="presOf" srcId="{7E18DCB9-78A3-4996-8BFA-254581E7CED1}" destId="{8A1DD4B4-DA1A-4B9F-8E09-CB0417DF4412}" srcOrd="0" destOrd="0" presId="urn:microsoft.com/office/officeart/2005/8/layout/orgChart1"/>
    <dgm:cxn modelId="{02186C1B-0D15-4634-A894-E297AC3D958E}" type="presOf" srcId="{0A3B4A0A-F98C-470A-867B-FEE52AC0876B}" destId="{E8C3F54E-300C-4F63-A423-15424F370C8C}" srcOrd="0" destOrd="0" presId="urn:microsoft.com/office/officeart/2005/8/layout/orgChart1"/>
    <dgm:cxn modelId="{C2EE4E1B-A404-4E28-9A4C-AC2885B34643}" type="presOf" srcId="{145845E6-2EAC-43E7-8C00-59CD63EDF7F7}" destId="{D2FA9ED3-0A22-49EF-9D0F-E4B1162FD8C4}" srcOrd="0" destOrd="0" presId="urn:microsoft.com/office/officeart/2005/8/layout/orgChart1"/>
    <dgm:cxn modelId="{730C5A23-2A98-4916-AF60-D10608E479F6}" srcId="{A726513D-9FC4-4FFF-B10A-81830D10AFA6}" destId="{05AD8A65-E2AD-4F73-89D1-5AEA10EECA18}" srcOrd="2" destOrd="0" parTransId="{21B552B3-A5A9-44FB-B8D6-0A49A493BA4A}" sibTransId="{0C13979B-CBA9-456F-A71E-6A51C06859B5}"/>
    <dgm:cxn modelId="{4C1BC923-368D-4724-B726-F757E11314BE}" srcId="{E3D8446F-7CC3-4EE8-AEAF-85D7CDF10A79}" destId="{145845E6-2EAC-43E7-8C00-59CD63EDF7F7}" srcOrd="1" destOrd="0" parTransId="{5E297B5F-F9B3-4231-A20A-7D70186F3984}" sibTransId="{24D3B405-0ADD-4830-AF46-A948453056D4}"/>
    <dgm:cxn modelId="{DD2FDF23-50A4-468D-81F4-87BF1449A097}" type="presOf" srcId="{05AD8A65-E2AD-4F73-89D1-5AEA10EECA18}" destId="{7D964219-23BE-46F7-A601-9D8678C7EEFA}" srcOrd="0" destOrd="0" presId="urn:microsoft.com/office/officeart/2005/8/layout/orgChart1"/>
    <dgm:cxn modelId="{D1896D25-7697-4CA9-885B-11DB64E512E8}" type="presOf" srcId="{46F6BC0A-96A8-411C-953D-87E51A513380}" destId="{C133E9D8-7B3D-4DCD-87B7-4C88E221E24E}" srcOrd="0" destOrd="0" presId="urn:microsoft.com/office/officeart/2005/8/layout/orgChart1"/>
    <dgm:cxn modelId="{CC1F2C27-81A4-48D8-9086-E60D8B60A8A6}" type="presOf" srcId="{03D52549-2740-44B9-AD14-54151D441F2E}" destId="{69F1EDD5-EC3D-40B3-A35B-FC9E2C82D787}" srcOrd="0" destOrd="0" presId="urn:microsoft.com/office/officeart/2005/8/layout/orgChart1"/>
    <dgm:cxn modelId="{95DAD827-559F-484D-86D1-56424594E545}" type="presOf" srcId="{2EA7A3FD-33FB-4D72-9EE4-D36BBCBD41C1}" destId="{B495069C-4FF7-4C5E-B585-C7DBF8382F22}" srcOrd="0" destOrd="0" presId="urn:microsoft.com/office/officeart/2005/8/layout/orgChart1"/>
    <dgm:cxn modelId="{48C6B029-57B4-40D7-A7B5-F40998E18CEE}" type="presOf" srcId="{587AD624-35EA-411F-8B24-9139AF982E52}" destId="{2DC5C081-70B3-44C6-B4A0-C25648F198AD}" srcOrd="0" destOrd="0" presId="urn:microsoft.com/office/officeart/2005/8/layout/orgChart1"/>
    <dgm:cxn modelId="{1F5E1D2A-9B02-456F-9CEE-E9B42E2B6E3B}" type="presOf" srcId="{29A7777A-8F4C-43D9-88D5-21E01CC76799}" destId="{70C57E0A-0FFC-419F-B26D-DF0C39A5CBD7}" srcOrd="1" destOrd="0" presId="urn:microsoft.com/office/officeart/2005/8/layout/orgChart1"/>
    <dgm:cxn modelId="{5B91FB2A-4833-4B10-97A5-ACEAC3421B7A}" type="presOf" srcId="{97BE6B5B-7ECA-4544-8C36-51E9F625C5C8}" destId="{D94FB49F-07E3-45AD-A565-6252A0DAA04C}" srcOrd="0" destOrd="0" presId="urn:microsoft.com/office/officeart/2005/8/layout/orgChart1"/>
    <dgm:cxn modelId="{4D7CEB2B-ED1A-4677-A398-50F383105444}" type="presOf" srcId="{83F6B564-AC67-4555-9246-BDDC1BCAD460}" destId="{2D31A8B9-8C7D-444D-9F64-B27335548BD1}" srcOrd="0" destOrd="0" presId="urn:microsoft.com/office/officeart/2005/8/layout/orgChart1"/>
    <dgm:cxn modelId="{3585182E-87E4-40D1-85FA-D5DDD49EB1A1}" type="presOf" srcId="{464EEB19-E668-496E-B97B-9921034571DB}" destId="{7A8A7E5F-754B-4523-B90F-B909AD4D56C7}" srcOrd="0" destOrd="0" presId="urn:microsoft.com/office/officeart/2005/8/layout/orgChart1"/>
    <dgm:cxn modelId="{9C3CC831-66A9-4B2A-8B2C-F327FD7880AA}" type="presOf" srcId="{94C99885-9781-4327-B2EC-B76672F3F0A3}" destId="{54F5C4DE-2B63-4FA1-B5C7-1FABB8596D42}" srcOrd="0" destOrd="0" presId="urn:microsoft.com/office/officeart/2005/8/layout/orgChart1"/>
    <dgm:cxn modelId="{BB718336-2C51-497B-BE9B-5633723991FA}" type="presOf" srcId="{CE987779-1309-4999-941E-3F3E1A7C70A5}" destId="{7A8081D1-0E35-42CF-8A38-3DA9F4E762FD}" srcOrd="0" destOrd="0" presId="urn:microsoft.com/office/officeart/2005/8/layout/orgChart1"/>
    <dgm:cxn modelId="{BD0ED538-28CE-4688-8AA5-B213D8122A9C}" type="presOf" srcId="{FB3D1864-7314-4797-B9EA-38DC284DADD2}" destId="{DD187601-0637-4D28-AA03-2176BB600C3E}" srcOrd="0" destOrd="0" presId="urn:microsoft.com/office/officeart/2005/8/layout/orgChart1"/>
    <dgm:cxn modelId="{E185F53D-4455-401E-A6C2-6D354A0DA88F}" srcId="{05C4204F-6B0A-4930-B7B9-42CA260B6F81}" destId="{3533EE25-C93D-4071-80F4-3E71CB8680D7}" srcOrd="1" destOrd="0" parTransId="{8C4F2227-5B57-4341-B837-4E6473A6C63A}" sibTransId="{52388B69-D701-4EA8-9175-49F2937CA6F3}"/>
    <dgm:cxn modelId="{E28F413E-AF95-448B-AEE7-9CD63E5C05BE}" type="presOf" srcId="{ABBD02E1-1C4B-4284-8A8E-5CF0E5F77C77}" destId="{E878C32C-2B15-43E3-8C43-B51906B8FDEC}" srcOrd="0" destOrd="0" presId="urn:microsoft.com/office/officeart/2005/8/layout/orgChart1"/>
    <dgm:cxn modelId="{965C415B-FF37-4DF9-85AD-3BF92EB78AD8}" type="presOf" srcId="{6C75D249-0A84-4702-A45B-683E5B513C48}" destId="{6FA96C21-6650-4352-B8FE-2013D42234F8}" srcOrd="0" destOrd="0" presId="urn:microsoft.com/office/officeart/2005/8/layout/orgChart1"/>
    <dgm:cxn modelId="{98AE8E5D-6381-4ED5-BF71-9F4C75F9EE9F}" type="presOf" srcId="{E300511B-EB8C-48B2-85F4-3AB2E4AE856A}" destId="{7C5AE284-15AD-496D-9010-197C6AFF3999}" srcOrd="0" destOrd="0" presId="urn:microsoft.com/office/officeart/2005/8/layout/orgChart1"/>
    <dgm:cxn modelId="{C5834D60-126E-4320-977E-F162DBB36CB1}" type="presOf" srcId="{3533EE25-C93D-4071-80F4-3E71CB8680D7}" destId="{1B73E2DF-483D-4584-814F-B53B53F5A8DE}" srcOrd="0" destOrd="0" presId="urn:microsoft.com/office/officeart/2005/8/layout/orgChart1"/>
    <dgm:cxn modelId="{40546E43-75F7-4125-A054-2A18A4A476AE}" type="presOf" srcId="{EFE5906D-6054-40C0-8D89-DF11B0A9FF7B}" destId="{EA4051EF-6086-4287-BA2F-DF9076FAEE9C}" srcOrd="1" destOrd="0" presId="urn:microsoft.com/office/officeart/2005/8/layout/orgChart1"/>
    <dgm:cxn modelId="{D55C7763-32E0-4C22-836B-22102864926A}" type="presOf" srcId="{B247B127-C784-4A9D-B841-F653E52F2A99}" destId="{BFDE8503-F2B9-4D38-949C-11E548BD3A27}" srcOrd="1" destOrd="0" presId="urn:microsoft.com/office/officeart/2005/8/layout/orgChart1"/>
    <dgm:cxn modelId="{CE90A363-F34B-4858-BE32-906D3D5520A3}" type="presOf" srcId="{1952DF8B-4729-44B6-AA50-9A2AFDEA8885}" destId="{5148401B-458D-4937-84B3-86CFB24446E5}" srcOrd="0" destOrd="0" presId="urn:microsoft.com/office/officeart/2005/8/layout/orgChart1"/>
    <dgm:cxn modelId="{AA7F6C65-4588-4B53-976B-C20B3C4A36FF}" type="presOf" srcId="{29A7777A-8F4C-43D9-88D5-21E01CC76799}" destId="{4815A495-A79B-48A5-8E49-B7F17428A539}" srcOrd="0" destOrd="0" presId="urn:microsoft.com/office/officeart/2005/8/layout/orgChart1"/>
    <dgm:cxn modelId="{D12CC066-E67C-448F-871B-AEA979FA8889}" type="presOf" srcId="{AC754041-8AFA-46C1-8440-40F4A25947F4}" destId="{6F126A10-4426-4D9B-AD4F-3183FEA2696C}" srcOrd="0" destOrd="0" presId="urn:microsoft.com/office/officeart/2005/8/layout/orgChart1"/>
    <dgm:cxn modelId="{BC678967-F220-46B5-9C5E-E78691F83894}" type="presOf" srcId="{05C4204F-6B0A-4930-B7B9-42CA260B6F81}" destId="{B8BB7FDC-5C44-4DCA-A0BB-160A47DEDBFB}" srcOrd="1" destOrd="0" presId="urn:microsoft.com/office/officeart/2005/8/layout/orgChart1"/>
    <dgm:cxn modelId="{9595C867-9940-4F46-A1F1-B9AF928B57B9}" type="presOf" srcId="{1D1F806E-C565-4FED-B2BB-A543459CC2B8}" destId="{AEF832BD-1728-4F08-926E-F15AEDAB9C81}" srcOrd="0" destOrd="0" presId="urn:microsoft.com/office/officeart/2005/8/layout/orgChart1"/>
    <dgm:cxn modelId="{4FABA068-3B9E-4FDD-9D6F-132CA3FDC75C}" srcId="{A726513D-9FC4-4FFF-B10A-81830D10AFA6}" destId="{8546D83E-6829-43D2-B7EA-F1A478FD184B}" srcOrd="1" destOrd="0" parTransId="{215C63D3-6A23-48C5-973E-2542C84E9734}" sibTransId="{C602A27E-485A-44A3-86A6-945E0161F696}"/>
    <dgm:cxn modelId="{97E7044A-9841-4182-9A43-4901CFA1CF72}" type="presOf" srcId="{03D52549-2740-44B9-AD14-54151D441F2E}" destId="{DA6C3FC5-84A7-44A5-8B2A-5BB6073FBA11}" srcOrd="1" destOrd="0" presId="urn:microsoft.com/office/officeart/2005/8/layout/orgChart1"/>
    <dgm:cxn modelId="{4A5F414A-363B-41E5-A538-D59688E7CE3E}" type="presOf" srcId="{83D84BC9-9EDE-4455-A87B-D290D937D3B3}" destId="{8D279D67-2E53-42B1-8BAC-54515FF6136E}" srcOrd="1" destOrd="0" presId="urn:microsoft.com/office/officeart/2005/8/layout/orgChart1"/>
    <dgm:cxn modelId="{5FC6924A-2271-4AA5-9AAA-76AC36E63ADF}" type="presOf" srcId="{A726513D-9FC4-4FFF-B10A-81830D10AFA6}" destId="{0532FC2B-73A7-4CA8-ACC7-82A3E3D95855}" srcOrd="1" destOrd="0" presId="urn:microsoft.com/office/officeart/2005/8/layout/orgChart1"/>
    <dgm:cxn modelId="{07A2E14A-4CAA-4F56-97C2-A85AA0B037ED}" type="presOf" srcId="{B09B2FA6-057B-4EAE-AFED-1BD670EDC05E}" destId="{E7C8A0E6-5536-4C24-BBE1-545844A122CE}" srcOrd="0" destOrd="0" presId="urn:microsoft.com/office/officeart/2005/8/layout/orgChart1"/>
    <dgm:cxn modelId="{A9CA106B-C753-4E3E-9F88-FAC0985EDE28}" srcId="{8546D83E-6829-43D2-B7EA-F1A478FD184B}" destId="{E3D8446F-7CC3-4EE8-AEAF-85D7CDF10A79}" srcOrd="4" destOrd="0" parTransId="{46F6BC0A-96A8-411C-953D-87E51A513380}" sibTransId="{93D6998E-3D11-419B-9F33-7E6C29249F5D}"/>
    <dgm:cxn modelId="{C740966B-F81C-4F72-8336-60255D28476B}" type="presOf" srcId="{3533EE25-C93D-4071-80F4-3E71CB8680D7}" destId="{776F89FB-EFC5-4435-ACCA-72610E96AA31}" srcOrd="1" destOrd="0" presId="urn:microsoft.com/office/officeart/2005/8/layout/orgChart1"/>
    <dgm:cxn modelId="{0888CB6B-CFC5-407C-86EA-D538701B4E50}" srcId="{E3D8446F-7CC3-4EE8-AEAF-85D7CDF10A79}" destId="{ABBD02E1-1C4B-4284-8A8E-5CF0E5F77C77}" srcOrd="2" destOrd="0" parTransId="{6A2D0C87-8113-4A52-8A39-1F14B4E76CCE}" sibTransId="{09BE90B9-BA65-4A8D-A9EA-8749F6BC8119}"/>
    <dgm:cxn modelId="{EC29BD6C-CA0F-48BE-A80C-DDA4124E3427}" type="presOf" srcId="{3560CEB2-2F75-4A24-BAD2-E13BCD284F29}" destId="{8B862397-55A2-4EFA-B9B9-9FFA922576D6}" srcOrd="0" destOrd="0" presId="urn:microsoft.com/office/officeart/2005/8/layout/orgChart1"/>
    <dgm:cxn modelId="{54AF416D-E667-4BC3-82F6-876734455601}" type="presOf" srcId="{63CCCBB0-19FD-4E37-AEB6-505FA9670EF3}" destId="{1C0984BA-6CA1-4464-8488-2C5F5B36D7DF}" srcOrd="1" destOrd="0" presId="urn:microsoft.com/office/officeart/2005/8/layout/orgChart1"/>
    <dgm:cxn modelId="{F668484D-DC91-4BBD-9FA5-E578093328FC}" type="presOf" srcId="{8546D83E-6829-43D2-B7EA-F1A478FD184B}" destId="{811861A7-B505-4A04-9D75-31DB5E172235}" srcOrd="0" destOrd="0" presId="urn:microsoft.com/office/officeart/2005/8/layout/orgChart1"/>
    <dgm:cxn modelId="{56A4AA4D-8698-4C1A-82FD-D21195CC6882}" srcId="{63CCCBB0-19FD-4E37-AEB6-505FA9670EF3}" destId="{1D1F806E-C565-4FED-B2BB-A543459CC2B8}" srcOrd="1" destOrd="0" parTransId="{6C75D249-0A84-4702-A45B-683E5B513C48}" sibTransId="{79178C7D-FAF0-4119-891F-B809CA487458}"/>
    <dgm:cxn modelId="{2B26246E-A1EC-4A25-A55F-69FFEE6BF73B}" srcId="{A726513D-9FC4-4FFF-B10A-81830D10AFA6}" destId="{69B561C6-88E7-410F-A929-9BD38AE9117F}" srcOrd="0" destOrd="0" parTransId="{7758F256-8A5E-413C-B988-F43578B9A99B}" sibTransId="{6E3B803D-5233-40A7-966C-C5ACFDD72326}"/>
    <dgm:cxn modelId="{86203B4F-ABA6-4DB9-96E0-72D9D6AFF85D}" srcId="{EFE5906D-6054-40C0-8D89-DF11B0A9FF7B}" destId="{B9ED1334-1918-4E11-B593-2A86AFEA5611}" srcOrd="0" destOrd="0" parTransId="{A91569D9-8004-4FA4-BA70-63D0911793BD}" sibTransId="{0B339C58-65FB-4208-BA35-D9260149F08A}"/>
    <dgm:cxn modelId="{F6FF5D6F-D524-4589-AE8A-ED2F02EC5901}" srcId="{8546D83E-6829-43D2-B7EA-F1A478FD184B}" destId="{B917AFCE-7129-47EF-9B04-FC15DBF08EE4}" srcOrd="2" destOrd="0" parTransId="{A3F966CC-57AD-4805-8C87-0E63B10D0AE0}" sibTransId="{76C1C94C-8D43-4E77-8A74-2BEAD9D61B8E}"/>
    <dgm:cxn modelId="{AFDB3A51-F158-4E0D-A922-1FCE7CCC03D3}" type="presOf" srcId="{A91569D9-8004-4FA4-BA70-63D0911793BD}" destId="{37EDA4F0-354B-413C-8C42-A6B1803B8449}" srcOrd="0" destOrd="0" presId="urn:microsoft.com/office/officeart/2005/8/layout/orgChart1"/>
    <dgm:cxn modelId="{721CA971-E41D-4DF5-B729-BE05960F1166}" type="presOf" srcId="{7D386230-04F6-4390-BF5E-5B8663210D85}" destId="{AC5F627A-B72B-488E-AF16-D17294836E99}" srcOrd="0" destOrd="0" presId="urn:microsoft.com/office/officeart/2005/8/layout/orgChart1"/>
    <dgm:cxn modelId="{55ECF551-24E8-4358-B2BD-F11799FE339A}" type="presOf" srcId="{83D84BC9-9EDE-4455-A87B-D290D937D3B3}" destId="{B7A0BBC7-CE49-49DD-A58F-AE8F7B5260A4}" srcOrd="0" destOrd="0" presId="urn:microsoft.com/office/officeart/2005/8/layout/orgChart1"/>
    <dgm:cxn modelId="{03623952-2ABD-455B-AD8D-F83D77521C3A}" srcId="{8546D83E-6829-43D2-B7EA-F1A478FD184B}" destId="{05C4204F-6B0A-4930-B7B9-42CA260B6F81}" srcOrd="3" destOrd="0" parTransId="{6D188375-CA13-468D-A5B6-59C07982F650}" sibTransId="{40DE48B0-7275-45B9-93A8-E2266967347D}"/>
    <dgm:cxn modelId="{87ADF572-F310-4A3D-B76C-0FE0D57EA3E5}" srcId="{05C4204F-6B0A-4930-B7B9-42CA260B6F81}" destId="{8F67B73E-711E-415B-BA1C-0E8D5B3FE31E}" srcOrd="0" destOrd="0" parTransId="{7E18DCB9-78A3-4996-8BFA-254581E7CED1}" sibTransId="{727D5FC9-CDD2-45E7-BB99-05F9CCC6AFC5}"/>
    <dgm:cxn modelId="{425D1853-A524-42B8-A02A-47292482DA9C}" type="presOf" srcId="{B09B2FA6-057B-4EAE-AFED-1BD670EDC05E}" destId="{ED43FFC5-942C-41F2-AD6A-500C9F59E94B}" srcOrd="1" destOrd="0" presId="urn:microsoft.com/office/officeart/2005/8/layout/orgChart1"/>
    <dgm:cxn modelId="{0EDB2553-1525-4DBA-B11E-4C3E8F09D670}" type="presOf" srcId="{B917AFCE-7129-47EF-9B04-FC15DBF08EE4}" destId="{9AE24DCD-AF3B-49D6-9ABA-513AA43D9A2A}" srcOrd="1" destOrd="0" presId="urn:microsoft.com/office/officeart/2005/8/layout/orgChart1"/>
    <dgm:cxn modelId="{8AFAC456-F3CC-4F5C-B69C-BE2018E83DCD}" srcId="{29A7777A-8F4C-43D9-88D5-21E01CC76799}" destId="{3560CEB2-2F75-4A24-BAD2-E13BCD284F29}" srcOrd="3" destOrd="0" parTransId="{EE51F8DE-C08E-4CED-97A2-7986A2E7CBB3}" sibTransId="{8A7E6C22-181F-47DB-ABFB-FAB670B10E72}"/>
    <dgm:cxn modelId="{E4C0EC76-9150-454A-9471-73F6A5890A1A}" srcId="{05AD8A65-E2AD-4F73-89D1-5AEA10EECA18}" destId="{EFE5906D-6054-40C0-8D89-DF11B0A9FF7B}" srcOrd="0" destOrd="0" parTransId="{71056C18-77EE-45B2-8019-357EE0F15667}" sibTransId="{1C962A37-00B3-4D4F-91DF-A63A47A1C7FD}"/>
    <dgm:cxn modelId="{384DEE76-F9CE-487D-A976-36913880D784}" type="presOf" srcId="{B9ED1334-1918-4E11-B593-2A86AFEA5611}" destId="{8D3C0E80-ADC6-46D3-85F7-0B2BECC07EB4}" srcOrd="1" destOrd="0" presId="urn:microsoft.com/office/officeart/2005/8/layout/orgChart1"/>
    <dgm:cxn modelId="{9D506857-F825-4467-B69E-4A51A7614061}" type="presOf" srcId="{6A2D0C87-8113-4A52-8A39-1F14B4E76CCE}" destId="{29D42B37-1EB8-4D61-8D5D-AA1BF543CDCE}" srcOrd="0" destOrd="0" presId="urn:microsoft.com/office/officeart/2005/8/layout/orgChart1"/>
    <dgm:cxn modelId="{32224C79-E648-474A-8581-C00CC9BC5709}" type="presOf" srcId="{EEE982CB-2C1A-4073-BD09-6590FFEA8C9D}" destId="{A7573EAA-EC1B-46DE-AC22-93F329F607DD}" srcOrd="0" destOrd="0" presId="urn:microsoft.com/office/officeart/2005/8/layout/orgChart1"/>
    <dgm:cxn modelId="{C3F8D579-7813-4EB1-B762-A53746A54E27}" srcId="{8546D83E-6829-43D2-B7EA-F1A478FD184B}" destId="{5CB823AB-CBC6-4DF1-8C97-993C86E8735F}" srcOrd="1" destOrd="0" parTransId="{0D137864-5D3F-4217-BB0E-462D311CEAC2}" sibTransId="{86983A9C-454B-4F29-A7FC-B549663DB38B}"/>
    <dgm:cxn modelId="{6595E57A-50EF-47A1-A1AE-5408A3BE1774}" type="presOf" srcId="{C887B200-6F95-4716-A06D-002767F45BF5}" destId="{61CED829-023A-40D6-9285-13CA50F67D8A}" srcOrd="1" destOrd="0" presId="urn:microsoft.com/office/officeart/2005/8/layout/orgChart1"/>
    <dgm:cxn modelId="{55118F7C-BE35-47ED-A3D1-47959358D21D}" srcId="{29A7777A-8F4C-43D9-88D5-21E01CC76799}" destId="{51CE1DBC-8EDF-435D-AD1D-BFCEF1BE1781}" srcOrd="1" destOrd="0" parTransId="{97BE6B5B-7ECA-4544-8C36-51E9F625C5C8}" sibTransId="{5AADF9BA-146D-42C9-9BB9-EC7528E014AC}"/>
    <dgm:cxn modelId="{FCFF947E-ECE0-4047-8809-7E9B6DD48B65}" type="presOf" srcId="{21B552B3-A5A9-44FB-B8D6-0A49A493BA4A}" destId="{0D307004-C397-44BE-BA7A-3281DD0BF046}" srcOrd="0" destOrd="0" presId="urn:microsoft.com/office/officeart/2005/8/layout/orgChart1"/>
    <dgm:cxn modelId="{1CC5EB7E-DDE4-48FD-8489-BDFB412A523F}" type="presOf" srcId="{DD32AF00-1595-4478-8C7C-CDBEE92586EB}" destId="{7FB30782-457A-437B-99FA-00CFE83B4D56}" srcOrd="0" destOrd="0" presId="urn:microsoft.com/office/officeart/2005/8/layout/orgChart1"/>
    <dgm:cxn modelId="{34D1897F-75C0-451D-88B3-0F34BAFCD568}" type="presOf" srcId="{8F67B73E-711E-415B-BA1C-0E8D5B3FE31E}" destId="{2D73E413-1D6B-4480-B3A5-DCF91F06395A}" srcOrd="1" destOrd="0" presId="urn:microsoft.com/office/officeart/2005/8/layout/orgChart1"/>
    <dgm:cxn modelId="{6F772381-3420-4BB4-942B-9D37336E1BB7}" type="presOf" srcId="{B917AFCE-7129-47EF-9B04-FC15DBF08EE4}" destId="{381F5E0B-18AB-4B29-AD31-72679680B6DB}" srcOrd="0" destOrd="0" presId="urn:microsoft.com/office/officeart/2005/8/layout/orgChart1"/>
    <dgm:cxn modelId="{AE729581-50B7-485B-9BC0-243B0B9B5853}" type="presOf" srcId="{0D137864-5D3F-4217-BB0E-462D311CEAC2}" destId="{F1FAA361-1E94-4DA2-8AB9-11C04707B47A}" srcOrd="0" destOrd="0" presId="urn:microsoft.com/office/officeart/2005/8/layout/orgChart1"/>
    <dgm:cxn modelId="{04F50D82-AEEB-4D30-A195-CD4D493A5824}" type="presOf" srcId="{05AD8A65-E2AD-4F73-89D1-5AEA10EECA18}" destId="{38D824A3-F624-44D8-AB4F-6DA80796E1E4}" srcOrd="1" destOrd="0" presId="urn:microsoft.com/office/officeart/2005/8/layout/orgChart1"/>
    <dgm:cxn modelId="{C90CE284-F454-41FF-99DF-9185F562EC64}" type="presOf" srcId="{CF59DAE2-188A-4DAB-90D4-DF4DF4C6C31C}" destId="{9C721643-FB4D-4E3D-BEAB-EC4E39ABD98D}" srcOrd="0" destOrd="0" presId="urn:microsoft.com/office/officeart/2005/8/layout/orgChart1"/>
    <dgm:cxn modelId="{9B5E0587-521E-4D8A-ABE6-0AE20F573923}" type="presOf" srcId="{81E33AC8-336A-4224-AD67-3C391012582C}" destId="{E3789A32-18AE-4699-B4E4-799276F112E6}" srcOrd="0" destOrd="0" presId="urn:microsoft.com/office/officeart/2005/8/layout/orgChart1"/>
    <dgm:cxn modelId="{93830F87-79BD-4B26-9C30-5559276E9F8A}" type="presOf" srcId="{1D1F806E-C565-4FED-B2BB-A543459CC2B8}" destId="{6D5077CA-D654-4C09-8079-9447FC78EDDF}" srcOrd="1" destOrd="0" presId="urn:microsoft.com/office/officeart/2005/8/layout/orgChart1"/>
    <dgm:cxn modelId="{9E85F987-DB76-489A-BE03-BD108BE9C5E9}" srcId="{29A7777A-8F4C-43D9-88D5-21E01CC76799}" destId="{02F0B1C7-00C1-4A7E-B9FD-05985B4983B6}" srcOrd="2" destOrd="0" parTransId="{0EF1E6C3-1604-4A9F-980A-BEF4D326592A}" sibTransId="{6BE2C7CC-4F7F-4E8E-8FE8-FE8D26BF4B47}"/>
    <dgm:cxn modelId="{E02B928E-70C5-4643-974D-AC2EC986932A}" srcId="{B917AFCE-7129-47EF-9B04-FC15DBF08EE4}" destId="{83D84BC9-9EDE-4455-A87B-D290D937D3B3}" srcOrd="1" destOrd="0" parTransId="{71384315-805C-4D34-90B6-B2A80F56451E}" sibTransId="{4875776D-3D1E-4070-ADBD-1AE33D317BFB}"/>
    <dgm:cxn modelId="{72B3C292-E247-452F-997E-DFDC09CA4DC5}" type="presOf" srcId="{71384315-805C-4D34-90B6-B2A80F56451E}" destId="{5DC5B3CF-EDF2-49DA-ABE0-DEFE015858B0}" srcOrd="0" destOrd="0" presId="urn:microsoft.com/office/officeart/2005/8/layout/orgChart1"/>
    <dgm:cxn modelId="{F1326994-43EE-4078-A1E0-7EFC2C31175A}" type="presOf" srcId="{A3F966CC-57AD-4805-8C87-0E63B10D0AE0}" destId="{B576427E-78F4-4F50-B221-C5E02D1772DD}" srcOrd="0" destOrd="0" presId="urn:microsoft.com/office/officeart/2005/8/layout/orgChart1"/>
    <dgm:cxn modelId="{DC043797-BC29-427B-B72C-58887CAF09C4}" type="presOf" srcId="{B247B127-C784-4A9D-B841-F653E52F2A99}" destId="{B1DAB92A-1629-430A-B249-115595140F1E}" srcOrd="0" destOrd="0" presId="urn:microsoft.com/office/officeart/2005/8/layout/orgChart1"/>
    <dgm:cxn modelId="{87C64F97-B55F-4896-AB5D-82753027343A}" type="presOf" srcId="{51CE1DBC-8EDF-435D-AD1D-BFCEF1BE1781}" destId="{BA307243-14F0-43B7-9187-F4189F8EB343}" srcOrd="1" destOrd="0" presId="urn:microsoft.com/office/officeart/2005/8/layout/orgChart1"/>
    <dgm:cxn modelId="{AE120798-E5CB-4A0F-A94A-4BF6F461B09F}" type="presOf" srcId="{C887B200-6F95-4716-A06D-002767F45BF5}" destId="{C0BC2FE5-B0D5-446C-AFC2-0B71B8B2FA4B}" srcOrd="0" destOrd="0" presId="urn:microsoft.com/office/officeart/2005/8/layout/orgChart1"/>
    <dgm:cxn modelId="{FB83E898-CDE6-4B41-B57B-17C097257CAC}" type="presOf" srcId="{02F0B1C7-00C1-4A7E-B9FD-05985B4983B6}" destId="{CDF7EE21-F7F6-44FE-BD61-E124F5BAD73A}" srcOrd="1" destOrd="0" presId="urn:microsoft.com/office/officeart/2005/8/layout/orgChart1"/>
    <dgm:cxn modelId="{8BC10599-E5F5-4C1F-9FEA-F478E480F79F}" type="presOf" srcId="{27C1D6C1-6D54-42BE-AD0E-5B9FBD3A739B}" destId="{ABD9A4C9-8390-4080-88C1-2482EC9BB83C}" srcOrd="0" destOrd="0" presId="urn:microsoft.com/office/officeart/2005/8/layout/orgChart1"/>
    <dgm:cxn modelId="{1485DD99-11AD-48C4-9DBF-30C907C57546}" srcId="{4A1D5C17-A73E-4493-BFBF-7B6BF975A3EE}" destId="{A726513D-9FC4-4FFF-B10A-81830D10AFA6}" srcOrd="0" destOrd="0" parTransId="{7CF00713-4425-41E3-BC13-C881E9810808}" sibTransId="{9A2F58EB-615B-4774-80DC-016D9D0F2034}"/>
    <dgm:cxn modelId="{8F28169A-E026-46C0-BE98-6B0E692A5459}" srcId="{B917AFCE-7129-47EF-9B04-FC15DBF08EE4}" destId="{27C1D6C1-6D54-42BE-AD0E-5B9FBD3A739B}" srcOrd="2" destOrd="0" parTransId="{587AD624-35EA-411F-8B24-9139AF982E52}" sibTransId="{EBAD943B-5F0E-4F3B-A537-5D6BC3AC6BA2}"/>
    <dgm:cxn modelId="{D602079B-DC7D-4836-88CC-897280D8FA8B}" srcId="{05AD8A65-E2AD-4F73-89D1-5AEA10EECA18}" destId="{B09B2FA6-057B-4EAE-AFED-1BD670EDC05E}" srcOrd="2" destOrd="0" parTransId="{F8D64CEB-AC2F-40B5-A9DD-81267FE6252A}" sibTransId="{A563B76F-3D72-45AB-AD1A-11EFCFB5F188}"/>
    <dgm:cxn modelId="{4FA2C99B-D285-4845-B85A-AC7350035147}" type="presOf" srcId="{0EF1E6C3-1604-4A9F-980A-BEF4D326592A}" destId="{DC8C8AE1-FEAE-4A43-ABB0-F5D861B2C310}" srcOrd="0" destOrd="0" presId="urn:microsoft.com/office/officeart/2005/8/layout/orgChart1"/>
    <dgm:cxn modelId="{5525E29C-986A-49EE-BED5-E38B5A314DB5}" type="presOf" srcId="{5E297B5F-F9B3-4231-A20A-7D70186F3984}" destId="{AC8B480F-80CC-4137-AC6D-B2C7DEFCEF78}" srcOrd="0" destOrd="0" presId="urn:microsoft.com/office/officeart/2005/8/layout/orgChart1"/>
    <dgm:cxn modelId="{95D7F59F-60FD-4209-91E2-30F68493479A}" type="presOf" srcId="{EEE982CB-2C1A-4073-BD09-6590FFEA8C9D}" destId="{745C2BB9-5581-4FE0-B5C3-5B2AE4FF7577}" srcOrd="1" destOrd="0" presId="urn:microsoft.com/office/officeart/2005/8/layout/orgChart1"/>
    <dgm:cxn modelId="{788E16A2-7427-46BD-8724-20785220C692}" type="presOf" srcId="{CE987779-1309-4999-941E-3F3E1A7C70A5}" destId="{31F1BCFF-4FAF-4ED5-B1B1-70DD7FA70AE6}" srcOrd="1" destOrd="0" presId="urn:microsoft.com/office/officeart/2005/8/layout/orgChart1"/>
    <dgm:cxn modelId="{15743CA3-DE4A-4170-9F86-45DB8A3278A8}" type="presOf" srcId="{EEF73C24-3DF4-4126-BC6F-A40F6E404672}" destId="{689C9464-0632-4B63-AFD9-8BC5D197BA90}" srcOrd="0" destOrd="0" presId="urn:microsoft.com/office/officeart/2005/8/layout/orgChart1"/>
    <dgm:cxn modelId="{E7C63DA4-5858-4D4E-8994-F5BBAD343C07}" srcId="{E3D8446F-7CC3-4EE8-AEAF-85D7CDF10A79}" destId="{FB3D1864-7314-4797-B9EA-38DC284DADD2}" srcOrd="0" destOrd="0" parTransId="{94C99885-9781-4327-B2EC-B76672F3F0A3}" sibTransId="{41C499F3-2F1E-4A67-82BA-E23094996905}"/>
    <dgm:cxn modelId="{680975A4-846C-418B-9CCA-DCE393F08650}" type="presOf" srcId="{F175665C-88CF-4D09-B5CE-7A6D23AB7111}" destId="{2A14F235-738F-4908-9920-1EEF61D52AAB}" srcOrd="0" destOrd="0" presId="urn:microsoft.com/office/officeart/2005/8/layout/orgChart1"/>
    <dgm:cxn modelId="{331B10A5-F86A-49B3-ABA9-F684E4D6755D}" type="presOf" srcId="{CF59DAE2-188A-4DAB-90D4-DF4DF4C6C31C}" destId="{30F09D14-8B66-4940-8F2A-31749EEEFBCE}" srcOrd="1" destOrd="0" presId="urn:microsoft.com/office/officeart/2005/8/layout/orgChart1"/>
    <dgm:cxn modelId="{623CB6AA-1CC7-4502-9FC6-56CBF2114C64}" type="presOf" srcId="{27C1D6C1-6D54-42BE-AD0E-5B9FBD3A739B}" destId="{B381574C-FEB7-484D-89A5-DBAC35BA49E1}" srcOrd="1" destOrd="0" presId="urn:microsoft.com/office/officeart/2005/8/layout/orgChart1"/>
    <dgm:cxn modelId="{B334BAAD-EC4D-4AAA-8078-C48BD308C639}" srcId="{29A7777A-8F4C-43D9-88D5-21E01CC76799}" destId="{CF59DAE2-188A-4DAB-90D4-DF4DF4C6C31C}" srcOrd="0" destOrd="0" parTransId="{26FB186F-E365-41B6-B1C9-E072DEB09442}" sibTransId="{8541EDB0-786E-4CF8-A730-D7AE330F332C}"/>
    <dgm:cxn modelId="{7CF270AF-4E74-4361-9C47-5E48021AD282}" srcId="{EFE5906D-6054-40C0-8D89-DF11B0A9FF7B}" destId="{E300511B-EB8C-48B2-85F4-3AB2E4AE856A}" srcOrd="1" destOrd="0" parTransId="{AC754041-8AFA-46C1-8440-40F4A25947F4}" sibTransId="{9B519FED-024F-4697-AFE8-EFB29E1520EB}"/>
    <dgm:cxn modelId="{B1F176B0-E2FB-4E0D-8B29-2E19AB2C5FF3}" type="presOf" srcId="{3560CEB2-2F75-4A24-BAD2-E13BCD284F29}" destId="{CB445B21-8AE8-4BEE-A8F5-B670BF7DFD22}" srcOrd="1" destOrd="0" presId="urn:microsoft.com/office/officeart/2005/8/layout/orgChart1"/>
    <dgm:cxn modelId="{FB217DB1-B1CD-4B66-892D-D72F76B9D2C8}" type="presOf" srcId="{215C63D3-6A23-48C5-973E-2542C84E9734}" destId="{651EF749-F1B7-404B-BAF9-E609C89FCA2B}" srcOrd="0" destOrd="0" presId="urn:microsoft.com/office/officeart/2005/8/layout/orgChart1"/>
    <dgm:cxn modelId="{236291B1-3F04-4393-85EC-2D15C5EA00DC}" srcId="{E3D8446F-7CC3-4EE8-AEAF-85D7CDF10A79}" destId="{CE987779-1309-4999-941E-3F3E1A7C70A5}" srcOrd="4" destOrd="0" parTransId="{AED27122-66A9-4E67-84A3-4C1A96D3115C}" sibTransId="{60C576C5-6C52-4C28-8B19-7758DF4E6589}"/>
    <dgm:cxn modelId="{6153EAB4-29C9-4889-98FE-E2F6495EFBBB}" srcId="{A8EC7C30-4C6A-44E9-9B98-6228A115E983}" destId="{EEE982CB-2C1A-4073-BD09-6590FFEA8C9D}" srcOrd="0" destOrd="0" parTransId="{988C9643-6D02-4663-96AA-BA7C6D50011A}" sibTransId="{EF18B2AC-4CE6-4A30-BE41-FF3925E3441E}"/>
    <dgm:cxn modelId="{2BE444B9-C0D6-44DA-8ECB-5CC92A9EE833}" type="presOf" srcId="{4A1D5C17-A73E-4493-BFBF-7B6BF975A3EE}" destId="{47B28A6D-565F-42FF-A61F-CD7E3382AC64}" srcOrd="0" destOrd="0" presId="urn:microsoft.com/office/officeart/2005/8/layout/orgChart1"/>
    <dgm:cxn modelId="{56C002BB-410F-4C56-8A99-36469A583092}" srcId="{B917AFCE-7129-47EF-9B04-FC15DBF08EE4}" destId="{C887B200-6F95-4716-A06D-002767F45BF5}" srcOrd="0" destOrd="0" parTransId="{F8D435BA-0A29-4761-AE5C-FB222D9E450A}" sibTransId="{32E302B2-E312-4C66-BD6B-7061155EA383}"/>
    <dgm:cxn modelId="{4B866EBD-8162-4A86-B543-81AF607B2CC0}" type="presOf" srcId="{B9ED1334-1918-4E11-B593-2A86AFEA5611}" destId="{B9BAD51A-8775-450F-B686-AAE22F0078E6}" srcOrd="0" destOrd="0" presId="urn:microsoft.com/office/officeart/2005/8/layout/orgChart1"/>
    <dgm:cxn modelId="{9DE93CC0-5A76-40B0-86EC-3346266BD8F5}" srcId="{8546D83E-6829-43D2-B7EA-F1A478FD184B}" destId="{B247B127-C784-4A9D-B841-F653E52F2A99}" srcOrd="0" destOrd="0" parTransId="{EEF73C24-3DF4-4126-BC6F-A40F6E404672}" sibTransId="{85F3178E-C7DF-4392-8769-42E2F34FA4F7}"/>
    <dgm:cxn modelId="{A48521C4-A552-4E07-878B-4B8402ACA7D5}" type="presOf" srcId="{A726513D-9FC4-4FFF-B10A-81830D10AFA6}" destId="{465C1401-E868-4833-A733-613A3C563C88}" srcOrd="0" destOrd="0" presId="urn:microsoft.com/office/officeart/2005/8/layout/orgChart1"/>
    <dgm:cxn modelId="{BD4F37C4-D89C-4A5C-A119-47C5E216F025}" type="presOf" srcId="{26FB186F-E365-41B6-B1C9-E072DEB09442}" destId="{D0FA68A2-8964-44B1-8078-BD4665792DAD}" srcOrd="0" destOrd="0" presId="urn:microsoft.com/office/officeart/2005/8/layout/orgChart1"/>
    <dgm:cxn modelId="{825180C5-AA20-483F-B553-DD5B0D8950C1}" type="presOf" srcId="{EFE5906D-6054-40C0-8D89-DF11B0A9FF7B}" destId="{8C5337C9-F889-4CFC-9B8C-BFD0E8B9D33D}" srcOrd="0" destOrd="0" presId="urn:microsoft.com/office/officeart/2005/8/layout/orgChart1"/>
    <dgm:cxn modelId="{4EB003C7-8CD8-472C-BE25-572F5E58E837}" type="presOf" srcId="{5CB823AB-CBC6-4DF1-8C97-993C86E8735F}" destId="{A2544E7F-9712-4EF1-B21B-B1F3B9100EDF}" srcOrd="1" destOrd="0" presId="urn:microsoft.com/office/officeart/2005/8/layout/orgChart1"/>
    <dgm:cxn modelId="{4D5CBCCB-11D1-402A-A6A4-C7061759867C}" type="presOf" srcId="{8C4F2227-5B57-4341-B837-4E6473A6C63A}" destId="{ED4C2FFD-B15D-436B-8947-C215E066AE3E}" srcOrd="0" destOrd="0" presId="urn:microsoft.com/office/officeart/2005/8/layout/orgChart1"/>
    <dgm:cxn modelId="{4EF523CD-D408-4865-93CA-049701C06F96}" type="presOf" srcId="{69B561C6-88E7-410F-A929-9BD38AE9117F}" destId="{E6E65EA7-CF3E-46B0-BE0B-5C263FB52E0F}" srcOrd="0" destOrd="0" presId="urn:microsoft.com/office/officeart/2005/8/layout/orgChart1"/>
    <dgm:cxn modelId="{22BD27CD-8685-47AB-9B69-22B2211FA85C}" type="presOf" srcId="{AED27122-66A9-4E67-84A3-4C1A96D3115C}" destId="{CAAC14D6-93B5-4EFF-B042-35557F8818E9}" srcOrd="0" destOrd="0" presId="urn:microsoft.com/office/officeart/2005/8/layout/orgChart1"/>
    <dgm:cxn modelId="{E9516FD1-E5E9-471D-8147-BA096EBE8AC8}" srcId="{A8EC7C30-4C6A-44E9-9B98-6228A115E983}" destId="{29A7777A-8F4C-43D9-88D5-21E01CC76799}" srcOrd="1" destOrd="0" parTransId="{D700E852-2102-4CB2-894A-04E71083C59E}" sibTransId="{17661501-5C9B-43C3-8CF9-6D67ADF82F0D}"/>
    <dgm:cxn modelId="{18EF83D1-76C1-466D-901C-F54BD201BF0E}" type="presOf" srcId="{D700E852-2102-4CB2-894A-04E71083C59E}" destId="{C22CB32B-D159-4A6A-A0AA-8BE39C11B6E6}" srcOrd="0" destOrd="0" presId="urn:microsoft.com/office/officeart/2005/8/layout/orgChart1"/>
    <dgm:cxn modelId="{E2BB1BD2-B189-4428-B14D-DA59A748CDE7}" srcId="{63CCCBB0-19FD-4E37-AEB6-505FA9670EF3}" destId="{81E33AC8-336A-4224-AD67-3C391012582C}" srcOrd="2" destOrd="0" parTransId="{464EEB19-E668-496E-B97B-9921034571DB}" sibTransId="{32EDD2C8-C42A-46D2-B2D7-5E65DA29424E}"/>
    <dgm:cxn modelId="{E5A2BAD2-CF62-42C7-9830-3FCCCB7F02BE}" type="presOf" srcId="{51CE1DBC-8EDF-435D-AD1D-BFCEF1BE1781}" destId="{F0111C1B-FDE6-4669-8AC5-30746640289A}" srcOrd="0" destOrd="0" presId="urn:microsoft.com/office/officeart/2005/8/layout/orgChart1"/>
    <dgm:cxn modelId="{B6EF20D6-198F-444D-BA40-BE17C454007B}" type="presOf" srcId="{6D188375-CA13-468D-A5B6-59C07982F650}" destId="{8E07B932-CEAA-4925-8487-B9F96B32DF5D}" srcOrd="0" destOrd="0" presId="urn:microsoft.com/office/officeart/2005/8/layout/orgChart1"/>
    <dgm:cxn modelId="{E5007CDA-EEF7-49D5-AF03-3F8AAEB5869E}" type="presOf" srcId="{7D386230-04F6-4390-BF5E-5B8663210D85}" destId="{20E0602D-20D0-49B9-B1F9-82D95EB30935}" srcOrd="1" destOrd="0" presId="urn:microsoft.com/office/officeart/2005/8/layout/orgChart1"/>
    <dgm:cxn modelId="{1CEB9FDD-9234-4336-936D-F7A9F16BE2B8}" type="presOf" srcId="{F8D64CEB-AC2F-40B5-A9DD-81267FE6252A}" destId="{07ABAE7C-1DE3-4ADB-BFFC-E76E3D9A4161}" srcOrd="0" destOrd="0" presId="urn:microsoft.com/office/officeart/2005/8/layout/orgChart1"/>
    <dgm:cxn modelId="{1E3CCCE3-6892-4D6C-930B-1BA49E7F1B90}" type="presOf" srcId="{988C9643-6D02-4663-96AA-BA7C6D50011A}" destId="{FD008B25-45B4-4CEE-B658-7BDBC8C8046A}" srcOrd="0" destOrd="0" presId="urn:microsoft.com/office/officeart/2005/8/layout/orgChart1"/>
    <dgm:cxn modelId="{FFC173E5-8CF7-4A60-8F73-D82581BD0727}" type="presOf" srcId="{A8EC7C30-4C6A-44E9-9B98-6228A115E983}" destId="{BEE35728-8C93-4722-8DCD-6878CD0F311D}" srcOrd="1" destOrd="0" presId="urn:microsoft.com/office/officeart/2005/8/layout/orgChart1"/>
    <dgm:cxn modelId="{0B348DE5-8F84-4A32-AF92-6430728531CF}" type="presOf" srcId="{FB3D1864-7314-4797-B9EA-38DC284DADD2}" destId="{330CED88-27C4-4BB6-8927-EE0F466076C7}" srcOrd="1" destOrd="0" presId="urn:microsoft.com/office/officeart/2005/8/layout/orgChart1"/>
    <dgm:cxn modelId="{8CB185E6-3484-430F-97C9-4B2550C788FB}" type="presOf" srcId="{E300511B-EB8C-48B2-85F4-3AB2E4AE856A}" destId="{BADDBA7C-073E-4DE6-9EC4-A01F61949E63}" srcOrd="1" destOrd="0" presId="urn:microsoft.com/office/officeart/2005/8/layout/orgChart1"/>
    <dgm:cxn modelId="{88103CEE-AF44-4B96-B647-94D3735C07EE}" type="presOf" srcId="{8F67B73E-711E-415B-BA1C-0E8D5B3FE31E}" destId="{7DC52A6F-4CFC-450C-B807-AA6B73453098}" srcOrd="0" destOrd="0" presId="urn:microsoft.com/office/officeart/2005/8/layout/orgChart1"/>
    <dgm:cxn modelId="{3AEAF9F0-6FC4-4F49-9111-0DB86B8ECF8C}" type="presOf" srcId="{E3D8446F-7CC3-4EE8-AEAF-85D7CDF10A79}" destId="{2386AC57-F6A7-4886-BC37-0486E5C08356}" srcOrd="1" destOrd="0" presId="urn:microsoft.com/office/officeart/2005/8/layout/orgChart1"/>
    <dgm:cxn modelId="{C738B5F6-90CB-43BD-9EE4-58FA22C3032B}" type="presOf" srcId="{8546D83E-6829-43D2-B7EA-F1A478FD184B}" destId="{79217502-1FB4-4C18-BCA2-5B358DC68623}" srcOrd="1" destOrd="0" presId="urn:microsoft.com/office/officeart/2005/8/layout/orgChart1"/>
    <dgm:cxn modelId="{385AE8F6-F224-404D-B3A9-DA6EC4FCEBF4}" type="presOf" srcId="{05C4204F-6B0A-4930-B7B9-42CA260B6F81}" destId="{D4631679-0DF0-4864-AAA9-68A82AD0B04C}" srcOrd="0" destOrd="0" presId="urn:microsoft.com/office/officeart/2005/8/layout/orgChart1"/>
    <dgm:cxn modelId="{EEC788FA-1776-4766-91C8-A5681895F315}" type="presOf" srcId="{145845E6-2EAC-43E7-8C00-59CD63EDF7F7}" destId="{40ED270D-B2A7-48B6-A295-4CAD48743DD0}" srcOrd="1" destOrd="0" presId="urn:microsoft.com/office/officeart/2005/8/layout/orgChart1"/>
    <dgm:cxn modelId="{442425FC-F0CA-4278-B60A-032275BD6877}" srcId="{05AD8A65-E2AD-4F73-89D1-5AEA10EECA18}" destId="{03D52549-2740-44B9-AD14-54151D441F2E}" srcOrd="1" destOrd="0" parTransId="{DD32AF00-1595-4478-8C7C-CDBEE92586EB}" sibTransId="{50177B53-3772-4487-8D4C-E98078744792}"/>
    <dgm:cxn modelId="{50286AFF-0F92-402A-89D5-FFD724B6E8EF}" type="presOf" srcId="{81E33AC8-336A-4224-AD67-3C391012582C}" destId="{89E56DD3-DCF7-4B50-8301-63E028A51661}" srcOrd="1" destOrd="0" presId="urn:microsoft.com/office/officeart/2005/8/layout/orgChart1"/>
    <dgm:cxn modelId="{EDBB4BFF-3214-49F6-91AD-FC807E6ABD2B}" srcId="{63CCCBB0-19FD-4E37-AEB6-505FA9670EF3}" destId="{83F6B564-AC67-4555-9246-BDDC1BCAD460}" srcOrd="0" destOrd="0" parTransId="{2EA7A3FD-33FB-4D72-9EE4-D36BBCBD41C1}" sibTransId="{820C1D90-DE1A-45B9-964B-AAEA8BFFF85F}"/>
    <dgm:cxn modelId="{983E575E-4F07-4E61-8979-0C207C1BA667}" type="presParOf" srcId="{47B28A6D-565F-42FF-A61F-CD7E3382AC64}" destId="{1EC5E74C-1CB5-40BB-81E9-6A90209A8427}" srcOrd="0" destOrd="0" presId="urn:microsoft.com/office/officeart/2005/8/layout/orgChart1"/>
    <dgm:cxn modelId="{C8B026E6-E73C-4789-8F3D-2257DF1EE5BC}" type="presParOf" srcId="{1EC5E74C-1CB5-40BB-81E9-6A90209A8427}" destId="{8B7F5112-7E37-484B-B43A-92F0F96B9DCE}" srcOrd="0" destOrd="0" presId="urn:microsoft.com/office/officeart/2005/8/layout/orgChart1"/>
    <dgm:cxn modelId="{EB2FEE9B-6BEE-44CE-BF8F-DC6EF9BDCBFE}" type="presParOf" srcId="{8B7F5112-7E37-484B-B43A-92F0F96B9DCE}" destId="{465C1401-E868-4833-A733-613A3C563C88}" srcOrd="0" destOrd="0" presId="urn:microsoft.com/office/officeart/2005/8/layout/orgChart1"/>
    <dgm:cxn modelId="{69B31EA7-7741-4117-8D5E-F7B75A69AA8C}" type="presParOf" srcId="{8B7F5112-7E37-484B-B43A-92F0F96B9DCE}" destId="{0532FC2B-73A7-4CA8-ACC7-82A3E3D95855}" srcOrd="1" destOrd="0" presId="urn:microsoft.com/office/officeart/2005/8/layout/orgChart1"/>
    <dgm:cxn modelId="{FB4FB013-14B7-44F8-BAFA-DE317CBE1DDD}" type="presParOf" srcId="{1EC5E74C-1CB5-40BB-81E9-6A90209A8427}" destId="{38769B97-CC9E-4FB1-90A4-76BE46B4532E}" srcOrd="1" destOrd="0" presId="urn:microsoft.com/office/officeart/2005/8/layout/orgChart1"/>
    <dgm:cxn modelId="{920D4413-498C-4796-B4C3-80EE52843C85}" type="presParOf" srcId="{38769B97-CC9E-4FB1-90A4-76BE46B4532E}" destId="{651EF749-F1B7-404B-BAF9-E609C89FCA2B}" srcOrd="0" destOrd="0" presId="urn:microsoft.com/office/officeart/2005/8/layout/orgChart1"/>
    <dgm:cxn modelId="{3526DEA0-5DC5-4EC5-AE88-C4BDECE2BC57}" type="presParOf" srcId="{38769B97-CC9E-4FB1-90A4-76BE46B4532E}" destId="{9D7030EC-AC6E-4A80-845A-B07C01460255}" srcOrd="1" destOrd="0" presId="urn:microsoft.com/office/officeart/2005/8/layout/orgChart1"/>
    <dgm:cxn modelId="{C7C70361-AC13-4B1A-B1CA-F69949AE238C}" type="presParOf" srcId="{9D7030EC-AC6E-4A80-845A-B07C01460255}" destId="{9B8B66E9-F98E-4B78-95E9-58BC240D4488}" srcOrd="0" destOrd="0" presId="urn:microsoft.com/office/officeart/2005/8/layout/orgChart1"/>
    <dgm:cxn modelId="{C093E966-E613-427D-8F5F-ACC484995CA3}" type="presParOf" srcId="{9B8B66E9-F98E-4B78-95E9-58BC240D4488}" destId="{811861A7-B505-4A04-9D75-31DB5E172235}" srcOrd="0" destOrd="0" presId="urn:microsoft.com/office/officeart/2005/8/layout/orgChart1"/>
    <dgm:cxn modelId="{A36DCB9D-EF85-4A2C-9B58-3DB78499661E}" type="presParOf" srcId="{9B8B66E9-F98E-4B78-95E9-58BC240D4488}" destId="{79217502-1FB4-4C18-BCA2-5B358DC68623}" srcOrd="1" destOrd="0" presId="urn:microsoft.com/office/officeart/2005/8/layout/orgChart1"/>
    <dgm:cxn modelId="{1F69A463-B072-4857-8634-AF744C7CF515}" type="presParOf" srcId="{9D7030EC-AC6E-4A80-845A-B07C01460255}" destId="{CF0F0AE2-6A57-48B5-9F66-3BB6F34C248A}" srcOrd="1" destOrd="0" presId="urn:microsoft.com/office/officeart/2005/8/layout/orgChart1"/>
    <dgm:cxn modelId="{1B77C6A5-5C2B-459F-8FFB-A077043EE4A6}" type="presParOf" srcId="{9D7030EC-AC6E-4A80-845A-B07C01460255}" destId="{1B810EEF-190B-4505-9D6B-D5024B6B126E}" srcOrd="2" destOrd="0" presId="urn:microsoft.com/office/officeart/2005/8/layout/orgChart1"/>
    <dgm:cxn modelId="{31D386A2-7DD0-48A5-A887-B94AB76A831D}" type="presParOf" srcId="{1B810EEF-190B-4505-9D6B-D5024B6B126E}" destId="{689C9464-0632-4B63-AFD9-8BC5D197BA90}" srcOrd="0" destOrd="0" presId="urn:microsoft.com/office/officeart/2005/8/layout/orgChart1"/>
    <dgm:cxn modelId="{41F6CBF9-D983-4605-83D8-3391C01DC45C}" type="presParOf" srcId="{1B810EEF-190B-4505-9D6B-D5024B6B126E}" destId="{AEF877D6-C6AA-4D1E-BF3B-2C1E87A490F0}" srcOrd="1" destOrd="0" presId="urn:microsoft.com/office/officeart/2005/8/layout/orgChart1"/>
    <dgm:cxn modelId="{45849230-40C7-4B70-86F5-AC71719E62A2}" type="presParOf" srcId="{AEF877D6-C6AA-4D1E-BF3B-2C1E87A490F0}" destId="{70E9E434-2CA4-4273-B0A0-5AED6B1E8D91}" srcOrd="0" destOrd="0" presId="urn:microsoft.com/office/officeart/2005/8/layout/orgChart1"/>
    <dgm:cxn modelId="{EB85327D-2BCE-4DF2-930A-610332FF539D}" type="presParOf" srcId="{70E9E434-2CA4-4273-B0A0-5AED6B1E8D91}" destId="{B1DAB92A-1629-430A-B249-115595140F1E}" srcOrd="0" destOrd="0" presId="urn:microsoft.com/office/officeart/2005/8/layout/orgChart1"/>
    <dgm:cxn modelId="{7986E9E6-47E9-4DED-8CD5-5CA3E512D4BC}" type="presParOf" srcId="{70E9E434-2CA4-4273-B0A0-5AED6B1E8D91}" destId="{BFDE8503-F2B9-4D38-949C-11E548BD3A27}" srcOrd="1" destOrd="0" presId="urn:microsoft.com/office/officeart/2005/8/layout/orgChart1"/>
    <dgm:cxn modelId="{F8E07601-A5B4-4F4E-826E-5C7A8EAF0F22}" type="presParOf" srcId="{AEF877D6-C6AA-4D1E-BF3B-2C1E87A490F0}" destId="{C33EC9AA-8DCA-4506-9DB7-86E9DE72D584}" srcOrd="1" destOrd="0" presId="urn:microsoft.com/office/officeart/2005/8/layout/orgChart1"/>
    <dgm:cxn modelId="{F2C79141-6488-4301-AB65-CA7BBC468ABC}" type="presParOf" srcId="{AEF877D6-C6AA-4D1E-BF3B-2C1E87A490F0}" destId="{BFF02A88-ED19-4848-858A-2E51606618DE}" srcOrd="2" destOrd="0" presId="urn:microsoft.com/office/officeart/2005/8/layout/orgChart1"/>
    <dgm:cxn modelId="{BD57605A-B624-44F4-B038-E86BB0FFF58A}" type="presParOf" srcId="{1B810EEF-190B-4505-9D6B-D5024B6B126E}" destId="{F1FAA361-1E94-4DA2-8AB9-11C04707B47A}" srcOrd="2" destOrd="0" presId="urn:microsoft.com/office/officeart/2005/8/layout/orgChart1"/>
    <dgm:cxn modelId="{1E3DEE21-AF7B-4740-B93D-592B3B59FDC7}" type="presParOf" srcId="{1B810EEF-190B-4505-9D6B-D5024B6B126E}" destId="{230AB091-DCAE-41A8-A411-CF814A9886BB}" srcOrd="3" destOrd="0" presId="urn:microsoft.com/office/officeart/2005/8/layout/orgChart1"/>
    <dgm:cxn modelId="{7BD989EF-17A0-437B-9D2F-514B2D46D54A}" type="presParOf" srcId="{230AB091-DCAE-41A8-A411-CF814A9886BB}" destId="{864D0A9B-3ED6-409B-8D00-990D38396B19}" srcOrd="0" destOrd="0" presId="urn:microsoft.com/office/officeart/2005/8/layout/orgChart1"/>
    <dgm:cxn modelId="{046C593C-0B18-4723-AF3A-D969E8B2EFED}" type="presParOf" srcId="{864D0A9B-3ED6-409B-8D00-990D38396B19}" destId="{0C1EC7D7-050B-418B-8023-94C56FD6A924}" srcOrd="0" destOrd="0" presId="urn:microsoft.com/office/officeart/2005/8/layout/orgChart1"/>
    <dgm:cxn modelId="{0C2717BC-B182-494D-B70C-B9BE9FCBF55D}" type="presParOf" srcId="{864D0A9B-3ED6-409B-8D00-990D38396B19}" destId="{A2544E7F-9712-4EF1-B21B-B1F3B9100EDF}" srcOrd="1" destOrd="0" presId="urn:microsoft.com/office/officeart/2005/8/layout/orgChart1"/>
    <dgm:cxn modelId="{511D2E05-FC43-4515-98D2-4F8CC7A5649C}" type="presParOf" srcId="{230AB091-DCAE-41A8-A411-CF814A9886BB}" destId="{C6C96198-8AB9-418F-8168-01BB34AD7985}" srcOrd="1" destOrd="0" presId="urn:microsoft.com/office/officeart/2005/8/layout/orgChart1"/>
    <dgm:cxn modelId="{6B34C362-9AAD-4B14-B258-06EEA8542E31}" type="presParOf" srcId="{230AB091-DCAE-41A8-A411-CF814A9886BB}" destId="{1DB27A1D-09BD-4BF2-A923-F4C33F34F645}" srcOrd="2" destOrd="0" presId="urn:microsoft.com/office/officeart/2005/8/layout/orgChart1"/>
    <dgm:cxn modelId="{C9ACE23D-C659-45AA-9B84-BA70EDD25B1A}" type="presParOf" srcId="{1B810EEF-190B-4505-9D6B-D5024B6B126E}" destId="{B576427E-78F4-4F50-B221-C5E02D1772DD}" srcOrd="4" destOrd="0" presId="urn:microsoft.com/office/officeart/2005/8/layout/orgChart1"/>
    <dgm:cxn modelId="{6F5B0C38-9C4D-4B7A-ADC5-DE48B28EDA93}" type="presParOf" srcId="{1B810EEF-190B-4505-9D6B-D5024B6B126E}" destId="{87FB16F8-3B04-4C4D-B749-726E671D0E95}" srcOrd="5" destOrd="0" presId="urn:microsoft.com/office/officeart/2005/8/layout/orgChart1"/>
    <dgm:cxn modelId="{45DCF90B-26AD-4890-B980-42134FFB4157}" type="presParOf" srcId="{87FB16F8-3B04-4C4D-B749-726E671D0E95}" destId="{462B9F55-B505-4254-A196-1076F9E69770}" srcOrd="0" destOrd="0" presId="urn:microsoft.com/office/officeart/2005/8/layout/orgChart1"/>
    <dgm:cxn modelId="{5D2923EF-AAC0-4AAC-890A-08286FFEBC32}" type="presParOf" srcId="{462B9F55-B505-4254-A196-1076F9E69770}" destId="{381F5E0B-18AB-4B29-AD31-72679680B6DB}" srcOrd="0" destOrd="0" presId="urn:microsoft.com/office/officeart/2005/8/layout/orgChart1"/>
    <dgm:cxn modelId="{902EECA8-48D2-4BAB-B36F-841ED431075B}" type="presParOf" srcId="{462B9F55-B505-4254-A196-1076F9E69770}" destId="{9AE24DCD-AF3B-49D6-9ABA-513AA43D9A2A}" srcOrd="1" destOrd="0" presId="urn:microsoft.com/office/officeart/2005/8/layout/orgChart1"/>
    <dgm:cxn modelId="{CAA3835C-2161-4858-8C8D-72F0ABAEC77F}" type="presParOf" srcId="{87FB16F8-3B04-4C4D-B749-726E671D0E95}" destId="{A24CB2DC-FF57-4C09-A805-A8938306D33E}" srcOrd="1" destOrd="0" presId="urn:microsoft.com/office/officeart/2005/8/layout/orgChart1"/>
    <dgm:cxn modelId="{C112F023-0D27-45AD-A0D9-DFEA41F3A468}" type="presParOf" srcId="{A24CB2DC-FF57-4C09-A805-A8938306D33E}" destId="{06310178-E775-46AF-B12B-11D2765A98EE}" srcOrd="0" destOrd="0" presId="urn:microsoft.com/office/officeart/2005/8/layout/orgChart1"/>
    <dgm:cxn modelId="{C4FD6DF9-581C-4A03-A7B4-158795346AC0}" type="presParOf" srcId="{A24CB2DC-FF57-4C09-A805-A8938306D33E}" destId="{FA6308F9-A567-439B-9786-269F333D8D88}" srcOrd="1" destOrd="0" presId="urn:microsoft.com/office/officeart/2005/8/layout/orgChart1"/>
    <dgm:cxn modelId="{B39B3BE6-8E1A-4EE4-B0D4-08259447717F}" type="presParOf" srcId="{FA6308F9-A567-439B-9786-269F333D8D88}" destId="{8D11E533-F6CD-4675-A9B6-79299C247513}" srcOrd="0" destOrd="0" presId="urn:microsoft.com/office/officeart/2005/8/layout/orgChart1"/>
    <dgm:cxn modelId="{8CB1CADE-5EFA-4865-A5AE-FAE2EB491C7E}" type="presParOf" srcId="{8D11E533-F6CD-4675-A9B6-79299C247513}" destId="{C0BC2FE5-B0D5-446C-AFC2-0B71B8B2FA4B}" srcOrd="0" destOrd="0" presId="urn:microsoft.com/office/officeart/2005/8/layout/orgChart1"/>
    <dgm:cxn modelId="{757C63BF-A619-4A40-B479-B510B186D7EB}" type="presParOf" srcId="{8D11E533-F6CD-4675-A9B6-79299C247513}" destId="{61CED829-023A-40D6-9285-13CA50F67D8A}" srcOrd="1" destOrd="0" presId="urn:microsoft.com/office/officeart/2005/8/layout/orgChart1"/>
    <dgm:cxn modelId="{4C58F00F-7E51-4455-A18A-841EC7A2D757}" type="presParOf" srcId="{FA6308F9-A567-439B-9786-269F333D8D88}" destId="{09F7C466-F9C0-4F61-8912-3BBCF7EB60A1}" srcOrd="1" destOrd="0" presId="urn:microsoft.com/office/officeart/2005/8/layout/orgChart1"/>
    <dgm:cxn modelId="{2078A461-A13D-457F-8073-2FF2D8E4B71E}" type="presParOf" srcId="{FA6308F9-A567-439B-9786-269F333D8D88}" destId="{2DEAE715-116C-4B7B-8848-B7B4ACDE07E8}" srcOrd="2" destOrd="0" presId="urn:microsoft.com/office/officeart/2005/8/layout/orgChart1"/>
    <dgm:cxn modelId="{D9F0A2C2-7AA5-4FF4-9E77-6A87F6217667}" type="presParOf" srcId="{A24CB2DC-FF57-4C09-A805-A8938306D33E}" destId="{5DC5B3CF-EDF2-49DA-ABE0-DEFE015858B0}" srcOrd="2" destOrd="0" presId="urn:microsoft.com/office/officeart/2005/8/layout/orgChart1"/>
    <dgm:cxn modelId="{9A5DFEA7-7714-441A-BF2A-FDC374FA022F}" type="presParOf" srcId="{A24CB2DC-FF57-4C09-A805-A8938306D33E}" destId="{24CACCB6-FA98-4F5D-B0BB-0942C7D6FBE8}" srcOrd="3" destOrd="0" presId="urn:microsoft.com/office/officeart/2005/8/layout/orgChart1"/>
    <dgm:cxn modelId="{976FFA7F-1EB4-4D83-9CD0-FE5322FA7234}" type="presParOf" srcId="{24CACCB6-FA98-4F5D-B0BB-0942C7D6FBE8}" destId="{42262041-1CF3-429B-BBDE-C32F6B8CBF6D}" srcOrd="0" destOrd="0" presId="urn:microsoft.com/office/officeart/2005/8/layout/orgChart1"/>
    <dgm:cxn modelId="{9CAC06F4-094D-49B1-8D21-D5D325A3B8E5}" type="presParOf" srcId="{42262041-1CF3-429B-BBDE-C32F6B8CBF6D}" destId="{B7A0BBC7-CE49-49DD-A58F-AE8F7B5260A4}" srcOrd="0" destOrd="0" presId="urn:microsoft.com/office/officeart/2005/8/layout/orgChart1"/>
    <dgm:cxn modelId="{7C0980E6-0046-42F0-BED1-D6D07309556E}" type="presParOf" srcId="{42262041-1CF3-429B-BBDE-C32F6B8CBF6D}" destId="{8D279D67-2E53-42B1-8BAC-54515FF6136E}" srcOrd="1" destOrd="0" presId="urn:microsoft.com/office/officeart/2005/8/layout/orgChart1"/>
    <dgm:cxn modelId="{6C4BDF07-A62A-438E-B0D2-0CB255C1766F}" type="presParOf" srcId="{24CACCB6-FA98-4F5D-B0BB-0942C7D6FBE8}" destId="{6A8E1D6E-9FC1-4B29-97A2-5EA98615D64B}" srcOrd="1" destOrd="0" presId="urn:microsoft.com/office/officeart/2005/8/layout/orgChart1"/>
    <dgm:cxn modelId="{C0AD68BB-8962-4061-BBAD-E50105B3184A}" type="presParOf" srcId="{24CACCB6-FA98-4F5D-B0BB-0942C7D6FBE8}" destId="{339C6D60-9FB6-4016-98E4-5384695B37F0}" srcOrd="2" destOrd="0" presId="urn:microsoft.com/office/officeart/2005/8/layout/orgChart1"/>
    <dgm:cxn modelId="{490AE5A3-8E57-4865-851D-3FA7B0B8397E}" type="presParOf" srcId="{A24CB2DC-FF57-4C09-A805-A8938306D33E}" destId="{2DC5C081-70B3-44C6-B4A0-C25648F198AD}" srcOrd="4" destOrd="0" presId="urn:microsoft.com/office/officeart/2005/8/layout/orgChart1"/>
    <dgm:cxn modelId="{E30DFDFB-7C97-42FA-A8CB-BB217F8A6929}" type="presParOf" srcId="{A24CB2DC-FF57-4C09-A805-A8938306D33E}" destId="{ABBC5B96-5051-451F-A386-C77DFF23B0DA}" srcOrd="5" destOrd="0" presId="urn:microsoft.com/office/officeart/2005/8/layout/orgChart1"/>
    <dgm:cxn modelId="{1B457152-1114-49CC-A896-A7092612CDA8}" type="presParOf" srcId="{ABBC5B96-5051-451F-A386-C77DFF23B0DA}" destId="{CBE9F219-C4EE-44FC-A1C1-04BF0C042459}" srcOrd="0" destOrd="0" presId="urn:microsoft.com/office/officeart/2005/8/layout/orgChart1"/>
    <dgm:cxn modelId="{7EC4AB17-AB17-423D-922A-9F0660DD99A0}" type="presParOf" srcId="{CBE9F219-C4EE-44FC-A1C1-04BF0C042459}" destId="{ABD9A4C9-8390-4080-88C1-2482EC9BB83C}" srcOrd="0" destOrd="0" presId="urn:microsoft.com/office/officeart/2005/8/layout/orgChart1"/>
    <dgm:cxn modelId="{7A57678C-DA50-49CD-8DAD-ADF2E6ECD7D6}" type="presParOf" srcId="{CBE9F219-C4EE-44FC-A1C1-04BF0C042459}" destId="{B381574C-FEB7-484D-89A5-DBAC35BA49E1}" srcOrd="1" destOrd="0" presId="urn:microsoft.com/office/officeart/2005/8/layout/orgChart1"/>
    <dgm:cxn modelId="{76CAFE86-94C6-4D6B-99B6-1CD4CD5E6948}" type="presParOf" srcId="{ABBC5B96-5051-451F-A386-C77DFF23B0DA}" destId="{F324CAE2-DAFB-4D7F-A3E9-82ACD2192BD4}" srcOrd="1" destOrd="0" presId="urn:microsoft.com/office/officeart/2005/8/layout/orgChart1"/>
    <dgm:cxn modelId="{261925C0-D0E3-408A-BCD4-9961E399DDF0}" type="presParOf" srcId="{ABBC5B96-5051-451F-A386-C77DFF23B0DA}" destId="{9C2D6AD0-3058-4834-B40C-D0E823B32108}" srcOrd="2" destOrd="0" presId="urn:microsoft.com/office/officeart/2005/8/layout/orgChart1"/>
    <dgm:cxn modelId="{12AA2AE7-37F7-4ADE-B792-05BDA33D92BC}" type="presParOf" srcId="{87FB16F8-3B04-4C4D-B749-726E671D0E95}" destId="{DF2B443D-A50A-4A6D-BC41-D0554447BF32}" srcOrd="2" destOrd="0" presId="urn:microsoft.com/office/officeart/2005/8/layout/orgChart1"/>
    <dgm:cxn modelId="{366528E9-D96E-4511-AE60-0E566C243F83}" type="presParOf" srcId="{1B810EEF-190B-4505-9D6B-D5024B6B126E}" destId="{8E07B932-CEAA-4925-8487-B9F96B32DF5D}" srcOrd="6" destOrd="0" presId="urn:microsoft.com/office/officeart/2005/8/layout/orgChart1"/>
    <dgm:cxn modelId="{7DA15BAD-710D-4B17-BE04-31A7B8653C0C}" type="presParOf" srcId="{1B810EEF-190B-4505-9D6B-D5024B6B126E}" destId="{4AA49215-B82B-4D2D-ADE8-20397AD992B9}" srcOrd="7" destOrd="0" presId="urn:microsoft.com/office/officeart/2005/8/layout/orgChart1"/>
    <dgm:cxn modelId="{72079058-82AF-441C-822D-DC0973F3A247}" type="presParOf" srcId="{4AA49215-B82B-4D2D-ADE8-20397AD992B9}" destId="{C7F4A0FF-3B3E-49C6-8112-E65AA82245E9}" srcOrd="0" destOrd="0" presId="urn:microsoft.com/office/officeart/2005/8/layout/orgChart1"/>
    <dgm:cxn modelId="{297EDE5E-0359-4EFC-AF4E-ED986FC0F595}" type="presParOf" srcId="{C7F4A0FF-3B3E-49C6-8112-E65AA82245E9}" destId="{D4631679-0DF0-4864-AAA9-68A82AD0B04C}" srcOrd="0" destOrd="0" presId="urn:microsoft.com/office/officeart/2005/8/layout/orgChart1"/>
    <dgm:cxn modelId="{5A30F992-3D0F-4F17-865D-ED1DB4BC06C6}" type="presParOf" srcId="{C7F4A0FF-3B3E-49C6-8112-E65AA82245E9}" destId="{B8BB7FDC-5C44-4DCA-A0BB-160A47DEDBFB}" srcOrd="1" destOrd="0" presId="urn:microsoft.com/office/officeart/2005/8/layout/orgChart1"/>
    <dgm:cxn modelId="{7738F38C-6E99-4E10-B04D-2B7A5F478B24}" type="presParOf" srcId="{4AA49215-B82B-4D2D-ADE8-20397AD992B9}" destId="{26BFB50F-947B-4CA0-9575-F9A64C0EC697}" srcOrd="1" destOrd="0" presId="urn:microsoft.com/office/officeart/2005/8/layout/orgChart1"/>
    <dgm:cxn modelId="{32FC6BC5-9F40-4B1A-B85A-F8DFDC8F4039}" type="presParOf" srcId="{26BFB50F-947B-4CA0-9575-F9A64C0EC697}" destId="{8A1DD4B4-DA1A-4B9F-8E09-CB0417DF4412}" srcOrd="0" destOrd="0" presId="urn:microsoft.com/office/officeart/2005/8/layout/orgChart1"/>
    <dgm:cxn modelId="{58CFF31B-3717-4912-9D5F-29968F7893B6}" type="presParOf" srcId="{26BFB50F-947B-4CA0-9575-F9A64C0EC697}" destId="{2F3807C9-9FA8-4543-8BAE-A07D75E47D59}" srcOrd="1" destOrd="0" presId="urn:microsoft.com/office/officeart/2005/8/layout/orgChart1"/>
    <dgm:cxn modelId="{7CEF38AE-DAC1-4A78-97BF-5EC68AED33B1}" type="presParOf" srcId="{2F3807C9-9FA8-4543-8BAE-A07D75E47D59}" destId="{4FAA65FD-781F-482D-BD09-6AC9D6013DF9}" srcOrd="0" destOrd="0" presId="urn:microsoft.com/office/officeart/2005/8/layout/orgChart1"/>
    <dgm:cxn modelId="{8EE0CC4E-9A0F-4405-9971-E20E1AB75375}" type="presParOf" srcId="{4FAA65FD-781F-482D-BD09-6AC9D6013DF9}" destId="{7DC52A6F-4CFC-450C-B807-AA6B73453098}" srcOrd="0" destOrd="0" presId="urn:microsoft.com/office/officeart/2005/8/layout/orgChart1"/>
    <dgm:cxn modelId="{17F5DD22-3F24-4CA7-92B6-05C698270BD4}" type="presParOf" srcId="{4FAA65FD-781F-482D-BD09-6AC9D6013DF9}" destId="{2D73E413-1D6B-4480-B3A5-DCF91F06395A}" srcOrd="1" destOrd="0" presId="urn:microsoft.com/office/officeart/2005/8/layout/orgChart1"/>
    <dgm:cxn modelId="{35ED6F2C-72EF-41EC-89B7-67859BB7E11F}" type="presParOf" srcId="{2F3807C9-9FA8-4543-8BAE-A07D75E47D59}" destId="{DFB3C711-D0FE-488C-8866-A9EDBEDC6FBA}" srcOrd="1" destOrd="0" presId="urn:microsoft.com/office/officeart/2005/8/layout/orgChart1"/>
    <dgm:cxn modelId="{327E79C9-541A-4EEB-A30F-CC30724FFBFA}" type="presParOf" srcId="{2F3807C9-9FA8-4543-8BAE-A07D75E47D59}" destId="{615AF0B8-0BCA-45A6-9EEA-0FD9A8CF1758}" srcOrd="2" destOrd="0" presId="urn:microsoft.com/office/officeart/2005/8/layout/orgChart1"/>
    <dgm:cxn modelId="{D3245F0E-F70C-4D23-9CCC-D0096850E676}" type="presParOf" srcId="{26BFB50F-947B-4CA0-9575-F9A64C0EC697}" destId="{ED4C2FFD-B15D-436B-8947-C215E066AE3E}" srcOrd="2" destOrd="0" presId="urn:microsoft.com/office/officeart/2005/8/layout/orgChart1"/>
    <dgm:cxn modelId="{AE185280-84E8-42D9-B262-F3A6922E539E}" type="presParOf" srcId="{26BFB50F-947B-4CA0-9575-F9A64C0EC697}" destId="{A2DF796E-6E0E-4A3D-A295-6DBD2FAAE810}" srcOrd="3" destOrd="0" presId="urn:microsoft.com/office/officeart/2005/8/layout/orgChart1"/>
    <dgm:cxn modelId="{6F413F6B-6049-4250-BAFB-A0C655F6B9AF}" type="presParOf" srcId="{A2DF796E-6E0E-4A3D-A295-6DBD2FAAE810}" destId="{9534699F-78C4-48E7-86DA-532D3DE9152D}" srcOrd="0" destOrd="0" presId="urn:microsoft.com/office/officeart/2005/8/layout/orgChart1"/>
    <dgm:cxn modelId="{C9B3DA63-CB6D-4A46-B0B9-764A13540FD7}" type="presParOf" srcId="{9534699F-78C4-48E7-86DA-532D3DE9152D}" destId="{1B73E2DF-483D-4584-814F-B53B53F5A8DE}" srcOrd="0" destOrd="0" presId="urn:microsoft.com/office/officeart/2005/8/layout/orgChart1"/>
    <dgm:cxn modelId="{9CF3304A-65FC-4F60-8F00-FE970D8AD677}" type="presParOf" srcId="{9534699F-78C4-48E7-86DA-532D3DE9152D}" destId="{776F89FB-EFC5-4435-ACCA-72610E96AA31}" srcOrd="1" destOrd="0" presId="urn:microsoft.com/office/officeart/2005/8/layout/orgChart1"/>
    <dgm:cxn modelId="{8F8D6E06-68AA-4401-A718-28619CB04AC2}" type="presParOf" srcId="{A2DF796E-6E0E-4A3D-A295-6DBD2FAAE810}" destId="{30FC386D-A995-4993-9BF8-617113CF0BDF}" srcOrd="1" destOrd="0" presId="urn:microsoft.com/office/officeart/2005/8/layout/orgChart1"/>
    <dgm:cxn modelId="{26436A38-9C0F-41C0-B120-4F208C49A42A}" type="presParOf" srcId="{A2DF796E-6E0E-4A3D-A295-6DBD2FAAE810}" destId="{97FE868E-499D-4C74-954D-B9A5569E6123}" srcOrd="2" destOrd="0" presId="urn:microsoft.com/office/officeart/2005/8/layout/orgChart1"/>
    <dgm:cxn modelId="{3AD96653-4CE5-4576-8C85-6D79BDEC6A6F}" type="presParOf" srcId="{4AA49215-B82B-4D2D-ADE8-20397AD992B9}" destId="{C4B999D2-49CA-4666-A5AB-C08A78898239}" srcOrd="2" destOrd="0" presId="urn:microsoft.com/office/officeart/2005/8/layout/orgChart1"/>
    <dgm:cxn modelId="{5A9B876B-9BAD-43BC-9E20-0C04DBCD2CAB}" type="presParOf" srcId="{1B810EEF-190B-4505-9D6B-D5024B6B126E}" destId="{C133E9D8-7B3D-4DCD-87B7-4C88E221E24E}" srcOrd="8" destOrd="0" presId="urn:microsoft.com/office/officeart/2005/8/layout/orgChart1"/>
    <dgm:cxn modelId="{8B152379-63C4-435A-8C83-035C2B2118B6}" type="presParOf" srcId="{1B810EEF-190B-4505-9D6B-D5024B6B126E}" destId="{35A84CF9-A1AF-45B5-9DCD-33FD7012F368}" srcOrd="9" destOrd="0" presId="urn:microsoft.com/office/officeart/2005/8/layout/orgChart1"/>
    <dgm:cxn modelId="{2EC3D27D-9AF3-4C73-8589-B582A4BE59EC}" type="presParOf" srcId="{35A84CF9-A1AF-45B5-9DCD-33FD7012F368}" destId="{D435E168-E5DE-49AE-8F25-6C3D423B3B12}" srcOrd="0" destOrd="0" presId="urn:microsoft.com/office/officeart/2005/8/layout/orgChart1"/>
    <dgm:cxn modelId="{192EAE17-14E0-43B3-A3F4-94C8101EC507}" type="presParOf" srcId="{D435E168-E5DE-49AE-8F25-6C3D423B3B12}" destId="{1755C1A6-E72D-426B-B0DD-EC145C5B19A4}" srcOrd="0" destOrd="0" presId="urn:microsoft.com/office/officeart/2005/8/layout/orgChart1"/>
    <dgm:cxn modelId="{FC45A2C3-2DDE-450E-9AD9-1290FD0734A4}" type="presParOf" srcId="{D435E168-E5DE-49AE-8F25-6C3D423B3B12}" destId="{2386AC57-F6A7-4886-BC37-0486E5C08356}" srcOrd="1" destOrd="0" presId="urn:microsoft.com/office/officeart/2005/8/layout/orgChart1"/>
    <dgm:cxn modelId="{BE27CF8C-5F5A-47EC-A51D-F1E39B9A290A}" type="presParOf" srcId="{35A84CF9-A1AF-45B5-9DCD-33FD7012F368}" destId="{3A13D649-36FE-4ABA-84B4-8D877430FFB6}" srcOrd="1" destOrd="0" presId="urn:microsoft.com/office/officeart/2005/8/layout/orgChart1"/>
    <dgm:cxn modelId="{1821AD00-A77C-4E9E-A5C9-12A5F693FCDF}" type="presParOf" srcId="{3A13D649-36FE-4ABA-84B4-8D877430FFB6}" destId="{54F5C4DE-2B63-4FA1-B5C7-1FABB8596D42}" srcOrd="0" destOrd="0" presId="urn:microsoft.com/office/officeart/2005/8/layout/orgChart1"/>
    <dgm:cxn modelId="{48B87D22-81E7-463B-BFA8-410055C152B2}" type="presParOf" srcId="{3A13D649-36FE-4ABA-84B4-8D877430FFB6}" destId="{3340021D-CCB0-42B2-9555-F85F36721708}" srcOrd="1" destOrd="0" presId="urn:microsoft.com/office/officeart/2005/8/layout/orgChart1"/>
    <dgm:cxn modelId="{67B2DBB4-00FF-40E3-A325-FE5153EA56B2}" type="presParOf" srcId="{3340021D-CCB0-42B2-9555-F85F36721708}" destId="{57AB72D5-AF54-46D4-B74E-6AA606FC0191}" srcOrd="0" destOrd="0" presId="urn:microsoft.com/office/officeart/2005/8/layout/orgChart1"/>
    <dgm:cxn modelId="{A184523B-AEC2-4142-B5F1-8D09AE2D1572}" type="presParOf" srcId="{57AB72D5-AF54-46D4-B74E-6AA606FC0191}" destId="{DD187601-0637-4D28-AA03-2176BB600C3E}" srcOrd="0" destOrd="0" presId="urn:microsoft.com/office/officeart/2005/8/layout/orgChart1"/>
    <dgm:cxn modelId="{0101EA72-891F-4774-BE80-673D33BE1C98}" type="presParOf" srcId="{57AB72D5-AF54-46D4-B74E-6AA606FC0191}" destId="{330CED88-27C4-4BB6-8927-EE0F466076C7}" srcOrd="1" destOrd="0" presId="urn:microsoft.com/office/officeart/2005/8/layout/orgChart1"/>
    <dgm:cxn modelId="{06E00619-54B5-4C55-9380-FD31B4E030C9}" type="presParOf" srcId="{3340021D-CCB0-42B2-9555-F85F36721708}" destId="{EFC5C2F1-630C-4209-945F-7A94C8028C5F}" srcOrd="1" destOrd="0" presId="urn:microsoft.com/office/officeart/2005/8/layout/orgChart1"/>
    <dgm:cxn modelId="{4C876A23-479D-4C56-8267-EDA722E10AE5}" type="presParOf" srcId="{3340021D-CCB0-42B2-9555-F85F36721708}" destId="{D0160A14-EBF0-4AC0-8ACA-CBC9786A097C}" srcOrd="2" destOrd="0" presId="urn:microsoft.com/office/officeart/2005/8/layout/orgChart1"/>
    <dgm:cxn modelId="{FCCE4F0B-89E6-4261-9FFA-4C4F9FE51C4F}" type="presParOf" srcId="{3A13D649-36FE-4ABA-84B4-8D877430FFB6}" destId="{AC8B480F-80CC-4137-AC6D-B2C7DEFCEF78}" srcOrd="2" destOrd="0" presId="urn:microsoft.com/office/officeart/2005/8/layout/orgChart1"/>
    <dgm:cxn modelId="{D175DAF2-FFB5-45AE-BFD6-0FFEBF35BC4B}" type="presParOf" srcId="{3A13D649-36FE-4ABA-84B4-8D877430FFB6}" destId="{CBEFDBB9-736E-466F-87F1-00FB22CB2CD3}" srcOrd="3" destOrd="0" presId="urn:microsoft.com/office/officeart/2005/8/layout/orgChart1"/>
    <dgm:cxn modelId="{EA0312CD-5A19-4808-8D74-7E8E6EA5EE96}" type="presParOf" srcId="{CBEFDBB9-736E-466F-87F1-00FB22CB2CD3}" destId="{E951AC28-47B7-4F1A-A047-35A8CC94C667}" srcOrd="0" destOrd="0" presId="urn:microsoft.com/office/officeart/2005/8/layout/orgChart1"/>
    <dgm:cxn modelId="{590ACBF2-DC8A-42E4-AC04-1D664CC86AAD}" type="presParOf" srcId="{E951AC28-47B7-4F1A-A047-35A8CC94C667}" destId="{D2FA9ED3-0A22-49EF-9D0F-E4B1162FD8C4}" srcOrd="0" destOrd="0" presId="urn:microsoft.com/office/officeart/2005/8/layout/orgChart1"/>
    <dgm:cxn modelId="{40A00A36-AC63-403A-A6C9-36340FC6757F}" type="presParOf" srcId="{E951AC28-47B7-4F1A-A047-35A8CC94C667}" destId="{40ED270D-B2A7-48B6-A295-4CAD48743DD0}" srcOrd="1" destOrd="0" presId="urn:microsoft.com/office/officeart/2005/8/layout/orgChart1"/>
    <dgm:cxn modelId="{1703A41C-3D8F-432D-8CF4-C6A6BBD90CE6}" type="presParOf" srcId="{CBEFDBB9-736E-466F-87F1-00FB22CB2CD3}" destId="{6BE09BC7-5150-44FF-9525-279C0B068184}" srcOrd="1" destOrd="0" presId="urn:microsoft.com/office/officeart/2005/8/layout/orgChart1"/>
    <dgm:cxn modelId="{5FFB4DE8-4AA4-4FCC-B735-00B18FF40602}" type="presParOf" srcId="{CBEFDBB9-736E-466F-87F1-00FB22CB2CD3}" destId="{F4716E65-670C-4F26-B9E5-19F28A2A7058}" srcOrd="2" destOrd="0" presId="urn:microsoft.com/office/officeart/2005/8/layout/orgChart1"/>
    <dgm:cxn modelId="{5CB31C59-76EC-4442-95E7-B977860B2710}" type="presParOf" srcId="{3A13D649-36FE-4ABA-84B4-8D877430FFB6}" destId="{29D42B37-1EB8-4D61-8D5D-AA1BF543CDCE}" srcOrd="4" destOrd="0" presId="urn:microsoft.com/office/officeart/2005/8/layout/orgChart1"/>
    <dgm:cxn modelId="{A6F03C2B-DBD1-4B29-8C40-0B66C68A8D25}" type="presParOf" srcId="{3A13D649-36FE-4ABA-84B4-8D877430FFB6}" destId="{370CA6AC-A1CB-4286-A791-FB0A84EF313D}" srcOrd="5" destOrd="0" presId="urn:microsoft.com/office/officeart/2005/8/layout/orgChart1"/>
    <dgm:cxn modelId="{AE115B64-2204-425C-A9EA-9516D624D251}" type="presParOf" srcId="{370CA6AC-A1CB-4286-A791-FB0A84EF313D}" destId="{FD19F5A0-E893-4606-AA17-0430CDA4D2C9}" srcOrd="0" destOrd="0" presId="urn:microsoft.com/office/officeart/2005/8/layout/orgChart1"/>
    <dgm:cxn modelId="{67B1F7AD-01CC-4EDD-9C47-32FFF0649172}" type="presParOf" srcId="{FD19F5A0-E893-4606-AA17-0430CDA4D2C9}" destId="{E878C32C-2B15-43E3-8C43-B51906B8FDEC}" srcOrd="0" destOrd="0" presId="urn:microsoft.com/office/officeart/2005/8/layout/orgChart1"/>
    <dgm:cxn modelId="{F97310D9-40AE-4C41-924D-9AA35287477B}" type="presParOf" srcId="{FD19F5A0-E893-4606-AA17-0430CDA4D2C9}" destId="{E2D6BE1D-C771-448E-B3F8-98A9A3F7F7EC}" srcOrd="1" destOrd="0" presId="urn:microsoft.com/office/officeart/2005/8/layout/orgChart1"/>
    <dgm:cxn modelId="{777894FA-0E82-4B4F-97B1-64534175FABB}" type="presParOf" srcId="{370CA6AC-A1CB-4286-A791-FB0A84EF313D}" destId="{D0649986-08AC-4874-AA08-86CA75C9F03B}" srcOrd="1" destOrd="0" presId="urn:microsoft.com/office/officeart/2005/8/layout/orgChart1"/>
    <dgm:cxn modelId="{95B7390E-12D5-468C-B99F-54F47740F0C3}" type="presParOf" srcId="{370CA6AC-A1CB-4286-A791-FB0A84EF313D}" destId="{B436B20C-77DB-466C-A9C6-75B78B1E40E9}" srcOrd="2" destOrd="0" presId="urn:microsoft.com/office/officeart/2005/8/layout/orgChart1"/>
    <dgm:cxn modelId="{9106DD78-2077-4ADD-8389-11F58138631D}" type="presParOf" srcId="{3A13D649-36FE-4ABA-84B4-8D877430FFB6}" destId="{E8C3F54E-300C-4F63-A423-15424F370C8C}" srcOrd="6" destOrd="0" presId="urn:microsoft.com/office/officeart/2005/8/layout/orgChart1"/>
    <dgm:cxn modelId="{830AC5CE-8FE1-4567-B7C3-6F0D47C0305B}" type="presParOf" srcId="{3A13D649-36FE-4ABA-84B4-8D877430FFB6}" destId="{FB1C6A61-8993-4E3A-87B3-D351CF3A1965}" srcOrd="7" destOrd="0" presId="urn:microsoft.com/office/officeart/2005/8/layout/orgChart1"/>
    <dgm:cxn modelId="{2F472C56-2CFA-4117-BF66-0D4483821F55}" type="presParOf" srcId="{FB1C6A61-8993-4E3A-87B3-D351CF3A1965}" destId="{0CF43829-690C-4951-A277-0EDE86E76687}" srcOrd="0" destOrd="0" presId="urn:microsoft.com/office/officeart/2005/8/layout/orgChart1"/>
    <dgm:cxn modelId="{7B7B3401-8104-4D21-8E60-9F1E06F34BEC}" type="presParOf" srcId="{0CF43829-690C-4951-A277-0EDE86E76687}" destId="{AC5F627A-B72B-488E-AF16-D17294836E99}" srcOrd="0" destOrd="0" presId="urn:microsoft.com/office/officeart/2005/8/layout/orgChart1"/>
    <dgm:cxn modelId="{36653185-FB3E-45E7-AF0B-73BD458DB2C2}" type="presParOf" srcId="{0CF43829-690C-4951-A277-0EDE86E76687}" destId="{20E0602D-20D0-49B9-B1F9-82D95EB30935}" srcOrd="1" destOrd="0" presId="urn:microsoft.com/office/officeart/2005/8/layout/orgChart1"/>
    <dgm:cxn modelId="{2044F539-50AF-44F0-95D3-CD1E175D7AA2}" type="presParOf" srcId="{FB1C6A61-8993-4E3A-87B3-D351CF3A1965}" destId="{000D8F8A-E118-4C24-9E8C-B67D55BB1896}" srcOrd="1" destOrd="0" presId="urn:microsoft.com/office/officeart/2005/8/layout/orgChart1"/>
    <dgm:cxn modelId="{4D6F75F1-F80A-4805-BDA5-F15741DA0B67}" type="presParOf" srcId="{FB1C6A61-8993-4E3A-87B3-D351CF3A1965}" destId="{65B5981E-E5E8-4EEA-9D0F-B24C30B5E715}" srcOrd="2" destOrd="0" presId="urn:microsoft.com/office/officeart/2005/8/layout/orgChart1"/>
    <dgm:cxn modelId="{85C655D4-0732-4233-B7A7-9BAEAFAAFB6F}" type="presParOf" srcId="{3A13D649-36FE-4ABA-84B4-8D877430FFB6}" destId="{CAAC14D6-93B5-4EFF-B042-35557F8818E9}" srcOrd="8" destOrd="0" presId="urn:microsoft.com/office/officeart/2005/8/layout/orgChart1"/>
    <dgm:cxn modelId="{08BC10E8-A05A-467B-AEAE-4FB8E9889E8E}" type="presParOf" srcId="{3A13D649-36FE-4ABA-84B4-8D877430FFB6}" destId="{1B921B7C-C276-473E-8B2F-DA9FD61A8609}" srcOrd="9" destOrd="0" presId="urn:microsoft.com/office/officeart/2005/8/layout/orgChart1"/>
    <dgm:cxn modelId="{419DB4CB-EC59-4983-B339-98E35FB80E31}" type="presParOf" srcId="{1B921B7C-C276-473E-8B2F-DA9FD61A8609}" destId="{CD8BFF86-3FB8-45AE-BA1B-4FF5D8F6F24F}" srcOrd="0" destOrd="0" presId="urn:microsoft.com/office/officeart/2005/8/layout/orgChart1"/>
    <dgm:cxn modelId="{5973445A-90E2-4CD2-8EA7-65A92C0956A9}" type="presParOf" srcId="{CD8BFF86-3FB8-45AE-BA1B-4FF5D8F6F24F}" destId="{7A8081D1-0E35-42CF-8A38-3DA9F4E762FD}" srcOrd="0" destOrd="0" presId="urn:microsoft.com/office/officeart/2005/8/layout/orgChart1"/>
    <dgm:cxn modelId="{208AC7C2-4785-407C-97A5-9C887465FFCF}" type="presParOf" srcId="{CD8BFF86-3FB8-45AE-BA1B-4FF5D8F6F24F}" destId="{31F1BCFF-4FAF-4ED5-B1B1-70DD7FA70AE6}" srcOrd="1" destOrd="0" presId="urn:microsoft.com/office/officeart/2005/8/layout/orgChart1"/>
    <dgm:cxn modelId="{1697044E-3FCB-4CDA-9C2C-C21AD2823A5C}" type="presParOf" srcId="{1B921B7C-C276-473E-8B2F-DA9FD61A8609}" destId="{45397D64-ACDB-4847-848C-7076A6A22490}" srcOrd="1" destOrd="0" presId="urn:microsoft.com/office/officeart/2005/8/layout/orgChart1"/>
    <dgm:cxn modelId="{BA4DCBE5-9224-4AAC-928D-D61D3705368E}" type="presParOf" srcId="{1B921B7C-C276-473E-8B2F-DA9FD61A8609}" destId="{45564129-BAE9-48B5-AB67-AF5BBE397FC8}" srcOrd="2" destOrd="0" presId="urn:microsoft.com/office/officeart/2005/8/layout/orgChart1"/>
    <dgm:cxn modelId="{204D88E5-1211-492B-9154-E14C4F8DE943}" type="presParOf" srcId="{35A84CF9-A1AF-45B5-9DCD-33FD7012F368}" destId="{1EFFBEC3-F153-437F-935B-3AEC233E0372}" srcOrd="2" destOrd="0" presId="urn:microsoft.com/office/officeart/2005/8/layout/orgChart1"/>
    <dgm:cxn modelId="{A97D81E1-24F4-4E45-AE63-1F94FCB9B9A1}" type="presParOf" srcId="{38769B97-CC9E-4FB1-90A4-76BE46B4532E}" destId="{0D307004-C397-44BE-BA7A-3281DD0BF046}" srcOrd="2" destOrd="0" presId="urn:microsoft.com/office/officeart/2005/8/layout/orgChart1"/>
    <dgm:cxn modelId="{96B6B630-6843-43B0-A3F0-CBB5CB0150B8}" type="presParOf" srcId="{38769B97-CC9E-4FB1-90A4-76BE46B4532E}" destId="{7E82540C-67A7-44B1-B970-D8A381DE71EB}" srcOrd="3" destOrd="0" presId="urn:microsoft.com/office/officeart/2005/8/layout/orgChart1"/>
    <dgm:cxn modelId="{F0623C10-FB08-41FB-812E-1BE657A33D91}" type="presParOf" srcId="{7E82540C-67A7-44B1-B970-D8A381DE71EB}" destId="{0A1EAE42-721F-4C48-83AB-94460991CD9A}" srcOrd="0" destOrd="0" presId="urn:microsoft.com/office/officeart/2005/8/layout/orgChart1"/>
    <dgm:cxn modelId="{2062E74B-7415-4BC9-AFC6-98A2DDBA8155}" type="presParOf" srcId="{0A1EAE42-721F-4C48-83AB-94460991CD9A}" destId="{7D964219-23BE-46F7-A601-9D8678C7EEFA}" srcOrd="0" destOrd="0" presId="urn:microsoft.com/office/officeart/2005/8/layout/orgChart1"/>
    <dgm:cxn modelId="{55CD1021-AAD4-4E7D-89CC-30F73247E974}" type="presParOf" srcId="{0A1EAE42-721F-4C48-83AB-94460991CD9A}" destId="{38D824A3-F624-44D8-AB4F-6DA80796E1E4}" srcOrd="1" destOrd="0" presId="urn:microsoft.com/office/officeart/2005/8/layout/orgChart1"/>
    <dgm:cxn modelId="{B073F04D-EF96-465B-99DF-75F8BE0B18F8}" type="presParOf" srcId="{7E82540C-67A7-44B1-B970-D8A381DE71EB}" destId="{11F05C90-C6CD-48AA-BD0B-E182EAC8AD15}" srcOrd="1" destOrd="0" presId="urn:microsoft.com/office/officeart/2005/8/layout/orgChart1"/>
    <dgm:cxn modelId="{D1E4AFA1-F4AC-44A1-9DCF-B48A75BEB3AD}" type="presParOf" srcId="{11F05C90-C6CD-48AA-BD0B-E182EAC8AD15}" destId="{FA5B091B-AD50-4E41-8329-E800E4BA3247}" srcOrd="0" destOrd="0" presId="urn:microsoft.com/office/officeart/2005/8/layout/orgChart1"/>
    <dgm:cxn modelId="{2518D62B-93F4-4B12-80F8-B7F2194492B2}" type="presParOf" srcId="{11F05C90-C6CD-48AA-BD0B-E182EAC8AD15}" destId="{3F6CDD33-3411-4C12-8A87-51BD919C1FDB}" srcOrd="1" destOrd="0" presId="urn:microsoft.com/office/officeart/2005/8/layout/orgChart1"/>
    <dgm:cxn modelId="{1808ADBA-E154-42D6-A4B6-6A63C71017AB}" type="presParOf" srcId="{3F6CDD33-3411-4C12-8A87-51BD919C1FDB}" destId="{9543476B-BBD2-4EAA-AB09-97F206DC3285}" srcOrd="0" destOrd="0" presId="urn:microsoft.com/office/officeart/2005/8/layout/orgChart1"/>
    <dgm:cxn modelId="{4F795CA8-D781-4A4B-82BB-2BCE983DE762}" type="presParOf" srcId="{9543476B-BBD2-4EAA-AB09-97F206DC3285}" destId="{8C5337C9-F889-4CFC-9B8C-BFD0E8B9D33D}" srcOrd="0" destOrd="0" presId="urn:microsoft.com/office/officeart/2005/8/layout/orgChart1"/>
    <dgm:cxn modelId="{9C4AF5D0-28F1-4756-8117-D370F5821461}" type="presParOf" srcId="{9543476B-BBD2-4EAA-AB09-97F206DC3285}" destId="{EA4051EF-6086-4287-BA2F-DF9076FAEE9C}" srcOrd="1" destOrd="0" presId="urn:microsoft.com/office/officeart/2005/8/layout/orgChart1"/>
    <dgm:cxn modelId="{6F75531E-7C4E-4D7B-931E-C55B859D7D70}" type="presParOf" srcId="{3F6CDD33-3411-4C12-8A87-51BD919C1FDB}" destId="{CFC840A8-3252-4A09-A76C-3AB0DB88268E}" srcOrd="1" destOrd="0" presId="urn:microsoft.com/office/officeart/2005/8/layout/orgChart1"/>
    <dgm:cxn modelId="{A9CB5512-4F07-4A18-BE2E-4E94957D0077}" type="presParOf" srcId="{CFC840A8-3252-4A09-A76C-3AB0DB88268E}" destId="{37EDA4F0-354B-413C-8C42-A6B1803B8449}" srcOrd="0" destOrd="0" presId="urn:microsoft.com/office/officeart/2005/8/layout/orgChart1"/>
    <dgm:cxn modelId="{9F70444D-E399-4793-B50E-C6DAFE9A1A80}" type="presParOf" srcId="{CFC840A8-3252-4A09-A76C-3AB0DB88268E}" destId="{7453DABE-A58B-4A76-B0BE-54DC7ABBD5FB}" srcOrd="1" destOrd="0" presId="urn:microsoft.com/office/officeart/2005/8/layout/orgChart1"/>
    <dgm:cxn modelId="{6B8D014C-674C-4432-88B0-518415AB1D76}" type="presParOf" srcId="{7453DABE-A58B-4A76-B0BE-54DC7ABBD5FB}" destId="{A71DDE1D-B335-4755-8830-CEF963EF366E}" srcOrd="0" destOrd="0" presId="urn:microsoft.com/office/officeart/2005/8/layout/orgChart1"/>
    <dgm:cxn modelId="{5162CDA8-9336-453B-9F3F-E0819DE609F9}" type="presParOf" srcId="{A71DDE1D-B335-4755-8830-CEF963EF366E}" destId="{B9BAD51A-8775-450F-B686-AAE22F0078E6}" srcOrd="0" destOrd="0" presId="urn:microsoft.com/office/officeart/2005/8/layout/orgChart1"/>
    <dgm:cxn modelId="{E187527A-357A-45DC-BFD4-8FAA5795CB7B}" type="presParOf" srcId="{A71DDE1D-B335-4755-8830-CEF963EF366E}" destId="{8D3C0E80-ADC6-46D3-85F7-0B2BECC07EB4}" srcOrd="1" destOrd="0" presId="urn:microsoft.com/office/officeart/2005/8/layout/orgChart1"/>
    <dgm:cxn modelId="{1C7387CE-6D85-4123-9C59-AD5013DB6D17}" type="presParOf" srcId="{7453DABE-A58B-4A76-B0BE-54DC7ABBD5FB}" destId="{981945E2-D3F1-4A35-AABA-635218351AFF}" srcOrd="1" destOrd="0" presId="urn:microsoft.com/office/officeart/2005/8/layout/orgChart1"/>
    <dgm:cxn modelId="{46A669B7-9187-4815-9F4B-42F02AFA2424}" type="presParOf" srcId="{7453DABE-A58B-4A76-B0BE-54DC7ABBD5FB}" destId="{144EF930-F146-4E7C-A586-BA0A7D8A6602}" srcOrd="2" destOrd="0" presId="urn:microsoft.com/office/officeart/2005/8/layout/orgChart1"/>
    <dgm:cxn modelId="{B81BACEF-208E-4AF9-9075-7DB572B490C5}" type="presParOf" srcId="{CFC840A8-3252-4A09-A76C-3AB0DB88268E}" destId="{6F126A10-4426-4D9B-AD4F-3183FEA2696C}" srcOrd="2" destOrd="0" presId="urn:microsoft.com/office/officeart/2005/8/layout/orgChart1"/>
    <dgm:cxn modelId="{FF1499E7-B8C8-49B1-8517-1001391B436F}" type="presParOf" srcId="{CFC840A8-3252-4A09-A76C-3AB0DB88268E}" destId="{3B866AC6-DF88-423A-97E6-0B14E6B8042A}" srcOrd="3" destOrd="0" presId="urn:microsoft.com/office/officeart/2005/8/layout/orgChart1"/>
    <dgm:cxn modelId="{E3582DF9-743B-4107-904D-455AFF90C5D8}" type="presParOf" srcId="{3B866AC6-DF88-423A-97E6-0B14E6B8042A}" destId="{4F920DEA-0569-47BD-B1FC-469ED356F05F}" srcOrd="0" destOrd="0" presId="urn:microsoft.com/office/officeart/2005/8/layout/orgChart1"/>
    <dgm:cxn modelId="{55A134E8-E026-47C4-8250-F42A87687F11}" type="presParOf" srcId="{4F920DEA-0569-47BD-B1FC-469ED356F05F}" destId="{7C5AE284-15AD-496D-9010-197C6AFF3999}" srcOrd="0" destOrd="0" presId="urn:microsoft.com/office/officeart/2005/8/layout/orgChart1"/>
    <dgm:cxn modelId="{CFF0F108-63AB-4B1B-A3EA-DFA31DB089A9}" type="presParOf" srcId="{4F920DEA-0569-47BD-B1FC-469ED356F05F}" destId="{BADDBA7C-073E-4DE6-9EC4-A01F61949E63}" srcOrd="1" destOrd="0" presId="urn:microsoft.com/office/officeart/2005/8/layout/orgChart1"/>
    <dgm:cxn modelId="{D14DFF03-9DC1-41AA-9D7E-162CF9575DA1}" type="presParOf" srcId="{3B866AC6-DF88-423A-97E6-0B14E6B8042A}" destId="{E84AA79D-96CD-4880-B334-49F34FBA68E5}" srcOrd="1" destOrd="0" presId="urn:microsoft.com/office/officeart/2005/8/layout/orgChart1"/>
    <dgm:cxn modelId="{43FA2BEF-531D-4536-A622-B165ED006DD9}" type="presParOf" srcId="{3B866AC6-DF88-423A-97E6-0B14E6B8042A}" destId="{7972B2C6-845E-4517-9610-4F224ED6A368}" srcOrd="2" destOrd="0" presId="urn:microsoft.com/office/officeart/2005/8/layout/orgChart1"/>
    <dgm:cxn modelId="{03147B63-A0DE-4E4C-A04A-ED1D70B86845}" type="presParOf" srcId="{3F6CDD33-3411-4C12-8A87-51BD919C1FDB}" destId="{DA70CDCA-93D8-4BC6-AA21-1824990FF352}" srcOrd="2" destOrd="0" presId="urn:microsoft.com/office/officeart/2005/8/layout/orgChart1"/>
    <dgm:cxn modelId="{00AA722B-3761-447D-A99E-A0BDD0EFF348}" type="presParOf" srcId="{11F05C90-C6CD-48AA-BD0B-E182EAC8AD15}" destId="{7FB30782-457A-437B-99FA-00CFE83B4D56}" srcOrd="2" destOrd="0" presId="urn:microsoft.com/office/officeart/2005/8/layout/orgChart1"/>
    <dgm:cxn modelId="{43421586-E379-47A4-988E-612D3F6E1A25}" type="presParOf" srcId="{11F05C90-C6CD-48AA-BD0B-E182EAC8AD15}" destId="{44DFB091-D89D-4B52-92E8-AC1C269403EF}" srcOrd="3" destOrd="0" presId="urn:microsoft.com/office/officeart/2005/8/layout/orgChart1"/>
    <dgm:cxn modelId="{6AA42085-C2D0-416F-A4E6-1DB17C7D2724}" type="presParOf" srcId="{44DFB091-D89D-4B52-92E8-AC1C269403EF}" destId="{A044D530-007C-4547-A612-0764E901518D}" srcOrd="0" destOrd="0" presId="urn:microsoft.com/office/officeart/2005/8/layout/orgChart1"/>
    <dgm:cxn modelId="{AD24E37B-F01E-4523-9E47-176CD7227CFA}" type="presParOf" srcId="{A044D530-007C-4547-A612-0764E901518D}" destId="{69F1EDD5-EC3D-40B3-A35B-FC9E2C82D787}" srcOrd="0" destOrd="0" presId="urn:microsoft.com/office/officeart/2005/8/layout/orgChart1"/>
    <dgm:cxn modelId="{3C65C900-6CF0-41A2-BC34-165986C999D9}" type="presParOf" srcId="{A044D530-007C-4547-A612-0764E901518D}" destId="{DA6C3FC5-84A7-44A5-8B2A-5BB6073FBA11}" srcOrd="1" destOrd="0" presId="urn:microsoft.com/office/officeart/2005/8/layout/orgChart1"/>
    <dgm:cxn modelId="{CF3CC548-02DB-4489-925A-86FA9FDCCBDF}" type="presParOf" srcId="{44DFB091-D89D-4B52-92E8-AC1C269403EF}" destId="{66553C96-A2EB-4E67-A646-7130BEC901D9}" srcOrd="1" destOrd="0" presId="urn:microsoft.com/office/officeart/2005/8/layout/orgChart1"/>
    <dgm:cxn modelId="{72B71FD6-DCB0-4FBE-A59B-25930408AAAD}" type="presParOf" srcId="{44DFB091-D89D-4B52-92E8-AC1C269403EF}" destId="{2635EF10-F681-4943-883C-83BCA3D5573E}" srcOrd="2" destOrd="0" presId="urn:microsoft.com/office/officeart/2005/8/layout/orgChart1"/>
    <dgm:cxn modelId="{69884591-A68D-4471-B3CC-0C140535E01B}" type="presParOf" srcId="{11F05C90-C6CD-48AA-BD0B-E182EAC8AD15}" destId="{07ABAE7C-1DE3-4ADB-BFFC-E76E3D9A4161}" srcOrd="4" destOrd="0" presId="urn:microsoft.com/office/officeart/2005/8/layout/orgChart1"/>
    <dgm:cxn modelId="{0A02951A-A8DC-413E-9CB8-F2ADFC30A759}" type="presParOf" srcId="{11F05C90-C6CD-48AA-BD0B-E182EAC8AD15}" destId="{00AC45CE-BAAD-4463-B0E0-7D291AD14F70}" srcOrd="5" destOrd="0" presId="urn:microsoft.com/office/officeart/2005/8/layout/orgChart1"/>
    <dgm:cxn modelId="{5B454FA0-95C2-472A-B60E-904FA67FF8C5}" type="presParOf" srcId="{00AC45CE-BAAD-4463-B0E0-7D291AD14F70}" destId="{90E40FBB-FD0C-4EFF-97EF-A53DBFB132EB}" srcOrd="0" destOrd="0" presId="urn:microsoft.com/office/officeart/2005/8/layout/orgChart1"/>
    <dgm:cxn modelId="{21CAAB08-32F7-4DA3-90B3-605FC6A161A1}" type="presParOf" srcId="{90E40FBB-FD0C-4EFF-97EF-A53DBFB132EB}" destId="{E7C8A0E6-5536-4C24-BBE1-545844A122CE}" srcOrd="0" destOrd="0" presId="urn:microsoft.com/office/officeart/2005/8/layout/orgChart1"/>
    <dgm:cxn modelId="{16C8934D-ABE5-4244-9E08-6876040FE3E7}" type="presParOf" srcId="{90E40FBB-FD0C-4EFF-97EF-A53DBFB132EB}" destId="{ED43FFC5-942C-41F2-AD6A-500C9F59E94B}" srcOrd="1" destOrd="0" presId="urn:microsoft.com/office/officeart/2005/8/layout/orgChart1"/>
    <dgm:cxn modelId="{F57B6BFE-6358-404B-95BF-4A2D71B4D9F5}" type="presParOf" srcId="{00AC45CE-BAAD-4463-B0E0-7D291AD14F70}" destId="{304EA00A-4F58-4EA5-8C74-D960D1408F09}" srcOrd="1" destOrd="0" presId="urn:microsoft.com/office/officeart/2005/8/layout/orgChart1"/>
    <dgm:cxn modelId="{4944FD5A-4170-4965-B7E0-E20257548081}" type="presParOf" srcId="{00AC45CE-BAAD-4463-B0E0-7D291AD14F70}" destId="{E1D11CEE-7144-4E6D-AF30-3A506E8F3771}" srcOrd="2" destOrd="0" presId="urn:microsoft.com/office/officeart/2005/8/layout/orgChart1"/>
    <dgm:cxn modelId="{89BAC350-64BA-421E-81EF-2C97904C80C7}" type="presParOf" srcId="{7E82540C-67A7-44B1-B970-D8A381DE71EB}" destId="{4D5713C8-6E52-49A2-9ED9-387C869B9452}" srcOrd="2" destOrd="0" presId="urn:microsoft.com/office/officeart/2005/8/layout/orgChart1"/>
    <dgm:cxn modelId="{5A9A8433-2284-40FA-A378-093C80035718}" type="presParOf" srcId="{38769B97-CC9E-4FB1-90A4-76BE46B4532E}" destId="{2A14F235-738F-4908-9920-1EEF61D52AAB}" srcOrd="4" destOrd="0" presId="urn:microsoft.com/office/officeart/2005/8/layout/orgChart1"/>
    <dgm:cxn modelId="{2E9F7208-3300-489A-9244-37A6FCFB6C26}" type="presParOf" srcId="{38769B97-CC9E-4FB1-90A4-76BE46B4532E}" destId="{B5085009-392A-4179-A842-85AB5904E27A}" srcOrd="5" destOrd="0" presId="urn:microsoft.com/office/officeart/2005/8/layout/orgChart1"/>
    <dgm:cxn modelId="{D96FE8D0-750F-4C53-AC00-28CADB9A3131}" type="presParOf" srcId="{B5085009-392A-4179-A842-85AB5904E27A}" destId="{883C1F16-2DD5-4BCA-B202-F99DDB5EC507}" srcOrd="0" destOrd="0" presId="urn:microsoft.com/office/officeart/2005/8/layout/orgChart1"/>
    <dgm:cxn modelId="{D0F70821-B762-40C8-8FBC-EA3AB86A2DCA}" type="presParOf" srcId="{883C1F16-2DD5-4BCA-B202-F99DDB5EC507}" destId="{15E5B5FA-CB10-41BD-9A4D-D527812F38E9}" srcOrd="0" destOrd="0" presId="urn:microsoft.com/office/officeart/2005/8/layout/orgChart1"/>
    <dgm:cxn modelId="{EEBC37A0-9BA7-4E42-888D-5AC4C8D84705}" type="presParOf" srcId="{883C1F16-2DD5-4BCA-B202-F99DDB5EC507}" destId="{BEE35728-8C93-4722-8DCD-6878CD0F311D}" srcOrd="1" destOrd="0" presId="urn:microsoft.com/office/officeart/2005/8/layout/orgChart1"/>
    <dgm:cxn modelId="{803349BA-33C8-41C2-BEE9-34C689F0AFA5}" type="presParOf" srcId="{B5085009-392A-4179-A842-85AB5904E27A}" destId="{126BD6A2-E5CD-4784-8D42-7D8BD1BD36D6}" srcOrd="1" destOrd="0" presId="urn:microsoft.com/office/officeart/2005/8/layout/orgChart1"/>
    <dgm:cxn modelId="{AEDC1A80-A05A-4080-A987-BB8856BF8301}" type="presParOf" srcId="{126BD6A2-E5CD-4784-8D42-7D8BD1BD36D6}" destId="{FD008B25-45B4-4CEE-B658-7BDBC8C8046A}" srcOrd="0" destOrd="0" presId="urn:microsoft.com/office/officeart/2005/8/layout/orgChart1"/>
    <dgm:cxn modelId="{7479F422-DCA4-4FC3-843F-D30629AD9836}" type="presParOf" srcId="{126BD6A2-E5CD-4784-8D42-7D8BD1BD36D6}" destId="{B94940BE-995D-4B56-856A-772C983DB7F6}" srcOrd="1" destOrd="0" presId="urn:microsoft.com/office/officeart/2005/8/layout/orgChart1"/>
    <dgm:cxn modelId="{79ABB16B-3533-432B-99EE-D58EFE9E8662}" type="presParOf" srcId="{B94940BE-995D-4B56-856A-772C983DB7F6}" destId="{FE938AD8-40F0-409C-A47F-61FB2175194F}" srcOrd="0" destOrd="0" presId="urn:microsoft.com/office/officeart/2005/8/layout/orgChart1"/>
    <dgm:cxn modelId="{A04FA1F4-F6EA-4193-B834-5750FC326F83}" type="presParOf" srcId="{FE938AD8-40F0-409C-A47F-61FB2175194F}" destId="{A7573EAA-EC1B-46DE-AC22-93F329F607DD}" srcOrd="0" destOrd="0" presId="urn:microsoft.com/office/officeart/2005/8/layout/orgChart1"/>
    <dgm:cxn modelId="{83D03201-9731-4FF1-AAA1-57F052AC82FF}" type="presParOf" srcId="{FE938AD8-40F0-409C-A47F-61FB2175194F}" destId="{745C2BB9-5581-4FE0-B5C3-5B2AE4FF7577}" srcOrd="1" destOrd="0" presId="urn:microsoft.com/office/officeart/2005/8/layout/orgChart1"/>
    <dgm:cxn modelId="{368D6F64-6906-4E16-A4EB-A694022568CB}" type="presParOf" srcId="{B94940BE-995D-4B56-856A-772C983DB7F6}" destId="{2D30F610-CAEC-4585-8D89-28FA2EF65AE9}" srcOrd="1" destOrd="0" presId="urn:microsoft.com/office/officeart/2005/8/layout/orgChart1"/>
    <dgm:cxn modelId="{6025DFE2-059C-40F9-9AC5-FBFFFFFA5297}" type="presParOf" srcId="{B94940BE-995D-4B56-856A-772C983DB7F6}" destId="{CCCA42D4-E07B-49EB-92CD-FA815460EFF5}" srcOrd="2" destOrd="0" presId="urn:microsoft.com/office/officeart/2005/8/layout/orgChart1"/>
    <dgm:cxn modelId="{C5D9D3AF-CC87-4FE8-A707-8A6AE1C14602}" type="presParOf" srcId="{126BD6A2-E5CD-4784-8D42-7D8BD1BD36D6}" destId="{C22CB32B-D159-4A6A-A0AA-8BE39C11B6E6}" srcOrd="2" destOrd="0" presId="urn:microsoft.com/office/officeart/2005/8/layout/orgChart1"/>
    <dgm:cxn modelId="{6A7CA7B5-43EC-4790-A4F0-47259C02659C}" type="presParOf" srcId="{126BD6A2-E5CD-4784-8D42-7D8BD1BD36D6}" destId="{3D8B8164-2EC9-423D-83C3-521C3B5BED82}" srcOrd="3" destOrd="0" presId="urn:microsoft.com/office/officeart/2005/8/layout/orgChart1"/>
    <dgm:cxn modelId="{2876D471-5FA3-4A8A-B26E-F59A859C41E5}" type="presParOf" srcId="{3D8B8164-2EC9-423D-83C3-521C3B5BED82}" destId="{00A1CBDD-8DD2-4910-928B-383F7EB52B7A}" srcOrd="0" destOrd="0" presId="urn:microsoft.com/office/officeart/2005/8/layout/orgChart1"/>
    <dgm:cxn modelId="{3461D08B-70E2-42A1-81BE-1D970925CD4B}" type="presParOf" srcId="{00A1CBDD-8DD2-4910-928B-383F7EB52B7A}" destId="{4815A495-A79B-48A5-8E49-B7F17428A539}" srcOrd="0" destOrd="0" presId="urn:microsoft.com/office/officeart/2005/8/layout/orgChart1"/>
    <dgm:cxn modelId="{F3A43DC4-564A-4E4A-9648-9455EA5A6BA4}" type="presParOf" srcId="{00A1CBDD-8DD2-4910-928B-383F7EB52B7A}" destId="{70C57E0A-0FFC-419F-B26D-DF0C39A5CBD7}" srcOrd="1" destOrd="0" presId="urn:microsoft.com/office/officeart/2005/8/layout/orgChart1"/>
    <dgm:cxn modelId="{77A4B5DB-1F73-4659-8C23-FE0D63DDCA80}" type="presParOf" srcId="{3D8B8164-2EC9-423D-83C3-521C3B5BED82}" destId="{3CF7CCFF-5DF2-4D3E-92CF-3B48520238AE}" srcOrd="1" destOrd="0" presId="urn:microsoft.com/office/officeart/2005/8/layout/orgChart1"/>
    <dgm:cxn modelId="{000F70D6-B56E-44F9-BF9C-9D9104194580}" type="presParOf" srcId="{3CF7CCFF-5DF2-4D3E-92CF-3B48520238AE}" destId="{D0FA68A2-8964-44B1-8078-BD4665792DAD}" srcOrd="0" destOrd="0" presId="urn:microsoft.com/office/officeart/2005/8/layout/orgChart1"/>
    <dgm:cxn modelId="{5822D422-2228-4364-83A9-1302540CCD20}" type="presParOf" srcId="{3CF7CCFF-5DF2-4D3E-92CF-3B48520238AE}" destId="{FAAB51FD-4D53-4377-B3E3-9DEE9E7BC6DA}" srcOrd="1" destOrd="0" presId="urn:microsoft.com/office/officeart/2005/8/layout/orgChart1"/>
    <dgm:cxn modelId="{7F9BE5DF-032C-4A26-ADAA-3F65B03490AF}" type="presParOf" srcId="{FAAB51FD-4D53-4377-B3E3-9DEE9E7BC6DA}" destId="{9DF69C02-66BC-4D2A-8085-357BC0C6DA08}" srcOrd="0" destOrd="0" presId="urn:microsoft.com/office/officeart/2005/8/layout/orgChart1"/>
    <dgm:cxn modelId="{6632EDE1-5064-4012-A4E4-877464AB96B6}" type="presParOf" srcId="{9DF69C02-66BC-4D2A-8085-357BC0C6DA08}" destId="{9C721643-FB4D-4E3D-BEAB-EC4E39ABD98D}" srcOrd="0" destOrd="0" presId="urn:microsoft.com/office/officeart/2005/8/layout/orgChart1"/>
    <dgm:cxn modelId="{BDB7B01E-6B9F-45E6-96A1-DCECF72DD176}" type="presParOf" srcId="{9DF69C02-66BC-4D2A-8085-357BC0C6DA08}" destId="{30F09D14-8B66-4940-8F2A-31749EEEFBCE}" srcOrd="1" destOrd="0" presId="urn:microsoft.com/office/officeart/2005/8/layout/orgChart1"/>
    <dgm:cxn modelId="{62CB6BB2-1CCF-476B-8E76-7A9996DB3969}" type="presParOf" srcId="{FAAB51FD-4D53-4377-B3E3-9DEE9E7BC6DA}" destId="{BFFC962A-B09A-439F-83BC-234E2BE5FE13}" srcOrd="1" destOrd="0" presId="urn:microsoft.com/office/officeart/2005/8/layout/orgChart1"/>
    <dgm:cxn modelId="{A3527C3E-6E6C-46FA-B407-EDB1E4ACB765}" type="presParOf" srcId="{FAAB51FD-4D53-4377-B3E3-9DEE9E7BC6DA}" destId="{50462491-7EAF-4D25-ACBA-2C9D81260C31}" srcOrd="2" destOrd="0" presId="urn:microsoft.com/office/officeart/2005/8/layout/orgChart1"/>
    <dgm:cxn modelId="{61B8FDAC-3A73-417D-B322-1944EC228BD8}" type="presParOf" srcId="{3CF7CCFF-5DF2-4D3E-92CF-3B48520238AE}" destId="{D94FB49F-07E3-45AD-A565-6252A0DAA04C}" srcOrd="2" destOrd="0" presId="urn:microsoft.com/office/officeart/2005/8/layout/orgChart1"/>
    <dgm:cxn modelId="{146A389C-2E87-45C6-B77B-4DD6FCE58AD5}" type="presParOf" srcId="{3CF7CCFF-5DF2-4D3E-92CF-3B48520238AE}" destId="{9909AF94-5D4F-4846-8257-EE867A924B5D}" srcOrd="3" destOrd="0" presId="urn:microsoft.com/office/officeart/2005/8/layout/orgChart1"/>
    <dgm:cxn modelId="{F80AA82B-1DB4-46A2-8D87-B43DAC5ABC1A}" type="presParOf" srcId="{9909AF94-5D4F-4846-8257-EE867A924B5D}" destId="{1139FDF1-3473-4038-850B-8961AC1DFA28}" srcOrd="0" destOrd="0" presId="urn:microsoft.com/office/officeart/2005/8/layout/orgChart1"/>
    <dgm:cxn modelId="{E6CE4175-F61E-44FA-A2DD-F1CC2A596FA6}" type="presParOf" srcId="{1139FDF1-3473-4038-850B-8961AC1DFA28}" destId="{F0111C1B-FDE6-4669-8AC5-30746640289A}" srcOrd="0" destOrd="0" presId="urn:microsoft.com/office/officeart/2005/8/layout/orgChart1"/>
    <dgm:cxn modelId="{619CED93-7683-4CA2-9437-8FDCFAD7F4B2}" type="presParOf" srcId="{1139FDF1-3473-4038-850B-8961AC1DFA28}" destId="{BA307243-14F0-43B7-9187-F4189F8EB343}" srcOrd="1" destOrd="0" presId="urn:microsoft.com/office/officeart/2005/8/layout/orgChart1"/>
    <dgm:cxn modelId="{F318C07C-BF37-4AEB-A804-CE20BE5A3083}" type="presParOf" srcId="{9909AF94-5D4F-4846-8257-EE867A924B5D}" destId="{3FC67F18-0FA7-4485-B2FA-2F79B2CB6EFA}" srcOrd="1" destOrd="0" presId="urn:microsoft.com/office/officeart/2005/8/layout/orgChart1"/>
    <dgm:cxn modelId="{3D18EFA2-0FCF-404D-BE50-B38FE2F3EC1A}" type="presParOf" srcId="{9909AF94-5D4F-4846-8257-EE867A924B5D}" destId="{4BBD9411-05E8-4A74-A6C5-06C75FBA741D}" srcOrd="2" destOrd="0" presId="urn:microsoft.com/office/officeart/2005/8/layout/orgChart1"/>
    <dgm:cxn modelId="{36A62660-4E84-4717-A8F1-CC66FAC53BD8}" type="presParOf" srcId="{3CF7CCFF-5DF2-4D3E-92CF-3B48520238AE}" destId="{DC8C8AE1-FEAE-4A43-ABB0-F5D861B2C310}" srcOrd="4" destOrd="0" presId="urn:microsoft.com/office/officeart/2005/8/layout/orgChart1"/>
    <dgm:cxn modelId="{63476E05-F1F1-4EC4-BBE1-84408B0E3B78}" type="presParOf" srcId="{3CF7CCFF-5DF2-4D3E-92CF-3B48520238AE}" destId="{C2F979F7-4229-47A1-8535-0BE8934B67F3}" srcOrd="5" destOrd="0" presId="urn:microsoft.com/office/officeart/2005/8/layout/orgChart1"/>
    <dgm:cxn modelId="{310ECCAE-5493-4D98-94BE-0AC1B5611201}" type="presParOf" srcId="{C2F979F7-4229-47A1-8535-0BE8934B67F3}" destId="{8978B1DD-5859-4FB3-AD80-9D9D5E6EB519}" srcOrd="0" destOrd="0" presId="urn:microsoft.com/office/officeart/2005/8/layout/orgChart1"/>
    <dgm:cxn modelId="{8C6B68C1-B4F3-4DBF-8EB8-7A2F195A7E04}" type="presParOf" srcId="{8978B1DD-5859-4FB3-AD80-9D9D5E6EB519}" destId="{67E346CF-A477-4A6C-8736-8E469D381FB4}" srcOrd="0" destOrd="0" presId="urn:microsoft.com/office/officeart/2005/8/layout/orgChart1"/>
    <dgm:cxn modelId="{BB3D2F69-BF2E-4E08-BF01-FEEBBB6F8770}" type="presParOf" srcId="{8978B1DD-5859-4FB3-AD80-9D9D5E6EB519}" destId="{CDF7EE21-F7F6-44FE-BD61-E124F5BAD73A}" srcOrd="1" destOrd="0" presId="urn:microsoft.com/office/officeart/2005/8/layout/orgChart1"/>
    <dgm:cxn modelId="{0AF83AAE-1566-4D71-AD74-68225FE1A9DD}" type="presParOf" srcId="{C2F979F7-4229-47A1-8535-0BE8934B67F3}" destId="{BA4B1611-E9B4-4CF1-ACFF-8AEEC3741605}" srcOrd="1" destOrd="0" presId="urn:microsoft.com/office/officeart/2005/8/layout/orgChart1"/>
    <dgm:cxn modelId="{CEB922EB-A219-439A-9F35-A243976C357D}" type="presParOf" srcId="{C2F979F7-4229-47A1-8535-0BE8934B67F3}" destId="{8369EE19-138D-4274-A815-541433F1F8B5}" srcOrd="2" destOrd="0" presId="urn:microsoft.com/office/officeart/2005/8/layout/orgChart1"/>
    <dgm:cxn modelId="{D7CD34FA-3CC0-4DEC-A572-21541D59BAAE}" type="presParOf" srcId="{3CF7CCFF-5DF2-4D3E-92CF-3B48520238AE}" destId="{93722323-F5E7-4971-891D-72409B49D0D5}" srcOrd="6" destOrd="0" presId="urn:microsoft.com/office/officeart/2005/8/layout/orgChart1"/>
    <dgm:cxn modelId="{D4F68F15-D3EB-4AD4-A86B-6C603100FB75}" type="presParOf" srcId="{3CF7CCFF-5DF2-4D3E-92CF-3B48520238AE}" destId="{636BBFAA-2DA1-4070-BD81-F3541E51209C}" srcOrd="7" destOrd="0" presId="urn:microsoft.com/office/officeart/2005/8/layout/orgChart1"/>
    <dgm:cxn modelId="{71A398A2-48BE-4367-A6B3-435421F07049}" type="presParOf" srcId="{636BBFAA-2DA1-4070-BD81-F3541E51209C}" destId="{A50C3B43-6630-450F-B3A5-95EA417A3E23}" srcOrd="0" destOrd="0" presId="urn:microsoft.com/office/officeart/2005/8/layout/orgChart1"/>
    <dgm:cxn modelId="{F728E631-EA3B-4D7C-AC8E-2514E0B50B34}" type="presParOf" srcId="{A50C3B43-6630-450F-B3A5-95EA417A3E23}" destId="{8B862397-55A2-4EFA-B9B9-9FFA922576D6}" srcOrd="0" destOrd="0" presId="urn:microsoft.com/office/officeart/2005/8/layout/orgChart1"/>
    <dgm:cxn modelId="{EEC6A8CC-C45A-4E22-9DF4-903B3A17A377}" type="presParOf" srcId="{A50C3B43-6630-450F-B3A5-95EA417A3E23}" destId="{CB445B21-8AE8-4BEE-A8F5-B670BF7DFD22}" srcOrd="1" destOrd="0" presId="urn:microsoft.com/office/officeart/2005/8/layout/orgChart1"/>
    <dgm:cxn modelId="{2D601B45-193D-4947-8D62-EACB839D1C07}" type="presParOf" srcId="{636BBFAA-2DA1-4070-BD81-F3541E51209C}" destId="{9D4F5A59-5B59-494B-8158-5E6001EF05F8}" srcOrd="1" destOrd="0" presId="urn:microsoft.com/office/officeart/2005/8/layout/orgChart1"/>
    <dgm:cxn modelId="{8F061FEA-4E86-430A-8DC2-DC4BCE9431B0}" type="presParOf" srcId="{636BBFAA-2DA1-4070-BD81-F3541E51209C}" destId="{F2F35076-A3A7-4DAA-AEB2-C8D4A25DA7BE}" srcOrd="2" destOrd="0" presId="urn:microsoft.com/office/officeart/2005/8/layout/orgChart1"/>
    <dgm:cxn modelId="{941E2E5E-4597-4358-A38D-A4209C231B73}" type="presParOf" srcId="{3D8B8164-2EC9-423D-83C3-521C3B5BED82}" destId="{ACB2A3B7-733A-4BBB-8C15-9D49D06615E2}" srcOrd="2" destOrd="0" presId="urn:microsoft.com/office/officeart/2005/8/layout/orgChart1"/>
    <dgm:cxn modelId="{B90CD2F6-7F96-4E16-B614-6C572C5946EC}" type="presParOf" srcId="{B5085009-392A-4179-A842-85AB5904E27A}" destId="{FB55925E-34A2-4D7E-8767-DF271FCAA660}" srcOrd="2" destOrd="0" presId="urn:microsoft.com/office/officeart/2005/8/layout/orgChart1"/>
    <dgm:cxn modelId="{43A3292B-64EA-4AE0-A441-FF156E73C51B}" type="presParOf" srcId="{38769B97-CC9E-4FB1-90A4-76BE46B4532E}" destId="{5148401B-458D-4937-84B3-86CFB24446E5}" srcOrd="6" destOrd="0" presId="urn:microsoft.com/office/officeart/2005/8/layout/orgChart1"/>
    <dgm:cxn modelId="{E27BB73C-55FC-44DE-BD8A-E7CDE577E5EB}" type="presParOf" srcId="{38769B97-CC9E-4FB1-90A4-76BE46B4532E}" destId="{8D01EF0F-5338-4DA1-AF74-A0C861EB7C49}" srcOrd="7" destOrd="0" presId="urn:microsoft.com/office/officeart/2005/8/layout/orgChart1"/>
    <dgm:cxn modelId="{34F2B7F1-DA3E-4D3A-BB57-42A410E0753C}" type="presParOf" srcId="{8D01EF0F-5338-4DA1-AF74-A0C861EB7C49}" destId="{CDCE89CA-0230-4DCC-93E3-22A032C6CBBD}" srcOrd="0" destOrd="0" presId="urn:microsoft.com/office/officeart/2005/8/layout/orgChart1"/>
    <dgm:cxn modelId="{AECC666A-2809-4667-8662-6CE6353B4C1E}" type="presParOf" srcId="{CDCE89CA-0230-4DCC-93E3-22A032C6CBBD}" destId="{E36A34BE-2AF3-4A5D-867B-06CDBDE9B87B}" srcOrd="0" destOrd="0" presId="urn:microsoft.com/office/officeart/2005/8/layout/orgChart1"/>
    <dgm:cxn modelId="{1FA5D838-CE71-4FDC-9A5E-EE06A7FC928A}" type="presParOf" srcId="{CDCE89CA-0230-4DCC-93E3-22A032C6CBBD}" destId="{1C0984BA-6CA1-4464-8488-2C5F5B36D7DF}" srcOrd="1" destOrd="0" presId="urn:microsoft.com/office/officeart/2005/8/layout/orgChart1"/>
    <dgm:cxn modelId="{296440AC-4FD4-4549-8809-1BC6BE13EAD9}" type="presParOf" srcId="{8D01EF0F-5338-4DA1-AF74-A0C861EB7C49}" destId="{A0907AC7-7737-4627-9722-626802DB3A44}" srcOrd="1" destOrd="0" presId="urn:microsoft.com/office/officeart/2005/8/layout/orgChart1"/>
    <dgm:cxn modelId="{6362EA7C-9D7D-4F75-AC85-F0A56F73BE85}" type="presParOf" srcId="{A0907AC7-7737-4627-9722-626802DB3A44}" destId="{B495069C-4FF7-4C5E-B585-C7DBF8382F22}" srcOrd="0" destOrd="0" presId="urn:microsoft.com/office/officeart/2005/8/layout/orgChart1"/>
    <dgm:cxn modelId="{C509B28C-1BBC-4DC3-888A-7EE5BC3E94BC}" type="presParOf" srcId="{A0907AC7-7737-4627-9722-626802DB3A44}" destId="{0F1F5B8C-4901-43D5-9E27-C59DFD79B675}" srcOrd="1" destOrd="0" presId="urn:microsoft.com/office/officeart/2005/8/layout/orgChart1"/>
    <dgm:cxn modelId="{DA27573D-E554-4624-BF0F-CE569FA5A3CB}" type="presParOf" srcId="{0F1F5B8C-4901-43D5-9E27-C59DFD79B675}" destId="{65BDFA6D-BF2C-4793-A98B-EA04624A81D0}" srcOrd="0" destOrd="0" presId="urn:microsoft.com/office/officeart/2005/8/layout/orgChart1"/>
    <dgm:cxn modelId="{DF84D814-145E-4DD9-9258-F75CE8DAC36D}" type="presParOf" srcId="{65BDFA6D-BF2C-4793-A98B-EA04624A81D0}" destId="{2D31A8B9-8C7D-444D-9F64-B27335548BD1}" srcOrd="0" destOrd="0" presId="urn:microsoft.com/office/officeart/2005/8/layout/orgChart1"/>
    <dgm:cxn modelId="{5AA9746A-C98E-4E68-8A49-9258EA457EAD}" type="presParOf" srcId="{65BDFA6D-BF2C-4793-A98B-EA04624A81D0}" destId="{A6AAF297-9099-4532-A81A-F81AF78D3106}" srcOrd="1" destOrd="0" presId="urn:microsoft.com/office/officeart/2005/8/layout/orgChart1"/>
    <dgm:cxn modelId="{847E1C5F-0BEB-4591-8490-26263071A185}" type="presParOf" srcId="{0F1F5B8C-4901-43D5-9E27-C59DFD79B675}" destId="{DCD91638-A36B-4486-B820-C19E3D8C87D1}" srcOrd="1" destOrd="0" presId="urn:microsoft.com/office/officeart/2005/8/layout/orgChart1"/>
    <dgm:cxn modelId="{B5988242-C94F-4535-8BD1-633902278EB6}" type="presParOf" srcId="{0F1F5B8C-4901-43D5-9E27-C59DFD79B675}" destId="{47B9F06C-1053-40D8-AD06-11B238AC13B9}" srcOrd="2" destOrd="0" presId="urn:microsoft.com/office/officeart/2005/8/layout/orgChart1"/>
    <dgm:cxn modelId="{30E5250B-286E-42FB-B2F6-51BD71C3E276}" type="presParOf" srcId="{A0907AC7-7737-4627-9722-626802DB3A44}" destId="{6FA96C21-6650-4352-B8FE-2013D42234F8}" srcOrd="2" destOrd="0" presId="urn:microsoft.com/office/officeart/2005/8/layout/orgChart1"/>
    <dgm:cxn modelId="{700513A2-E95A-4CD7-A3EF-74615E199985}" type="presParOf" srcId="{A0907AC7-7737-4627-9722-626802DB3A44}" destId="{F97FE200-9DE7-46E1-82D8-227F20E34987}" srcOrd="3" destOrd="0" presId="urn:microsoft.com/office/officeart/2005/8/layout/orgChart1"/>
    <dgm:cxn modelId="{95999DD4-39B6-488F-A6F3-1104E85CFB2E}" type="presParOf" srcId="{F97FE200-9DE7-46E1-82D8-227F20E34987}" destId="{0A4378F0-F759-4EFF-8604-5FF097C95CDD}" srcOrd="0" destOrd="0" presId="urn:microsoft.com/office/officeart/2005/8/layout/orgChart1"/>
    <dgm:cxn modelId="{48E0CDF8-C603-4757-B7CF-9E6709035E9C}" type="presParOf" srcId="{0A4378F0-F759-4EFF-8604-5FF097C95CDD}" destId="{AEF832BD-1728-4F08-926E-F15AEDAB9C81}" srcOrd="0" destOrd="0" presId="urn:microsoft.com/office/officeart/2005/8/layout/orgChart1"/>
    <dgm:cxn modelId="{C89753EE-8F0A-41FC-9552-DEB924471D1D}" type="presParOf" srcId="{0A4378F0-F759-4EFF-8604-5FF097C95CDD}" destId="{6D5077CA-D654-4C09-8079-9447FC78EDDF}" srcOrd="1" destOrd="0" presId="urn:microsoft.com/office/officeart/2005/8/layout/orgChart1"/>
    <dgm:cxn modelId="{A07BFA4A-A10B-4C6E-8AE6-70A8A2F570BA}" type="presParOf" srcId="{F97FE200-9DE7-46E1-82D8-227F20E34987}" destId="{01ED0539-11EC-442C-8F0D-E3E65B12CDF5}" srcOrd="1" destOrd="0" presId="urn:microsoft.com/office/officeart/2005/8/layout/orgChart1"/>
    <dgm:cxn modelId="{73085F2F-98C4-488B-B86E-D7C6DE7451A7}" type="presParOf" srcId="{F97FE200-9DE7-46E1-82D8-227F20E34987}" destId="{5B283E84-1094-472C-99FC-74FC399CC565}" srcOrd="2" destOrd="0" presId="urn:microsoft.com/office/officeart/2005/8/layout/orgChart1"/>
    <dgm:cxn modelId="{A42CE08E-E78F-4898-B1A6-E009B155CE01}" type="presParOf" srcId="{A0907AC7-7737-4627-9722-626802DB3A44}" destId="{7A8A7E5F-754B-4523-B90F-B909AD4D56C7}" srcOrd="4" destOrd="0" presId="urn:microsoft.com/office/officeart/2005/8/layout/orgChart1"/>
    <dgm:cxn modelId="{612A7D1D-79F3-4682-8E81-C8C3E8CABB55}" type="presParOf" srcId="{A0907AC7-7737-4627-9722-626802DB3A44}" destId="{265C8944-95F1-4E8B-B5FF-8833286DE50F}" srcOrd="5" destOrd="0" presId="urn:microsoft.com/office/officeart/2005/8/layout/orgChart1"/>
    <dgm:cxn modelId="{51C4E8B5-C780-4F9B-9C8C-3F6028A61CE2}" type="presParOf" srcId="{265C8944-95F1-4E8B-B5FF-8833286DE50F}" destId="{DEEF07E5-538F-4E21-96ED-025B2050EE20}" srcOrd="0" destOrd="0" presId="urn:microsoft.com/office/officeart/2005/8/layout/orgChart1"/>
    <dgm:cxn modelId="{0BC2CBA8-B8C8-46D8-8152-022903E3FF82}" type="presParOf" srcId="{DEEF07E5-538F-4E21-96ED-025B2050EE20}" destId="{E3789A32-18AE-4699-B4E4-799276F112E6}" srcOrd="0" destOrd="0" presId="urn:microsoft.com/office/officeart/2005/8/layout/orgChart1"/>
    <dgm:cxn modelId="{76C6732A-2BFA-4E3A-B760-3E47429ED636}" type="presParOf" srcId="{DEEF07E5-538F-4E21-96ED-025B2050EE20}" destId="{89E56DD3-DCF7-4B50-8301-63E028A51661}" srcOrd="1" destOrd="0" presId="urn:microsoft.com/office/officeart/2005/8/layout/orgChart1"/>
    <dgm:cxn modelId="{AA2B350C-9AED-4F96-8CFD-DA8E3F365BFE}" type="presParOf" srcId="{265C8944-95F1-4E8B-B5FF-8833286DE50F}" destId="{D19A129C-7F0D-4910-A91E-09567D47ABB1}" srcOrd="1" destOrd="0" presId="urn:microsoft.com/office/officeart/2005/8/layout/orgChart1"/>
    <dgm:cxn modelId="{A3F61E82-CC54-4450-B9B4-D263662C1FA4}" type="presParOf" srcId="{265C8944-95F1-4E8B-B5FF-8833286DE50F}" destId="{52CA3A13-C0B7-4C99-A1F7-8F5BCFA535F4}" srcOrd="2" destOrd="0" presId="urn:microsoft.com/office/officeart/2005/8/layout/orgChart1"/>
    <dgm:cxn modelId="{725374A6-07B9-4B50-97C2-38F59841C4E8}" type="presParOf" srcId="{8D01EF0F-5338-4DA1-AF74-A0C861EB7C49}" destId="{32212560-DEC1-482B-B826-59322E8EFA49}" srcOrd="2" destOrd="0" presId="urn:microsoft.com/office/officeart/2005/8/layout/orgChart1"/>
    <dgm:cxn modelId="{B69D1AF7-A256-4BF3-832E-3077E23B3046}" type="presParOf" srcId="{1EC5E74C-1CB5-40BB-81E9-6A90209A8427}" destId="{98C6F61F-3042-4D2B-BC5F-6AF244D71972}" srcOrd="2" destOrd="0" presId="urn:microsoft.com/office/officeart/2005/8/layout/orgChart1"/>
    <dgm:cxn modelId="{BA1F5A5E-8F4B-42AE-BCAA-A9C16A53424D}" type="presParOf" srcId="{98C6F61F-3042-4D2B-BC5F-6AF244D71972}" destId="{E253CAFC-AF59-4B09-A47F-52B5925D7BD7}" srcOrd="0" destOrd="0" presId="urn:microsoft.com/office/officeart/2005/8/layout/orgChart1"/>
    <dgm:cxn modelId="{66399F72-A852-4D57-9EF8-A8152E3695F5}" type="presParOf" srcId="{98C6F61F-3042-4D2B-BC5F-6AF244D71972}" destId="{6203D4C1-06E4-4778-9F99-095CF6827BA5}" srcOrd="1" destOrd="0" presId="urn:microsoft.com/office/officeart/2005/8/layout/orgChart1"/>
    <dgm:cxn modelId="{70E8F89F-365A-47E8-BED2-45C3EA4B0DF7}" type="presParOf" srcId="{6203D4C1-06E4-4778-9F99-095CF6827BA5}" destId="{F45B4817-CC0B-46A9-9468-C98E3474D663}" srcOrd="0" destOrd="0" presId="urn:microsoft.com/office/officeart/2005/8/layout/orgChart1"/>
    <dgm:cxn modelId="{F9DAE063-40CB-4F93-B10D-BE4008A6A7E5}" type="presParOf" srcId="{F45B4817-CC0B-46A9-9468-C98E3474D663}" destId="{E6E65EA7-CF3E-46B0-BE0B-5C263FB52E0F}" srcOrd="0" destOrd="0" presId="urn:microsoft.com/office/officeart/2005/8/layout/orgChart1"/>
    <dgm:cxn modelId="{AEE24F58-2880-4612-B134-D126AC4A4C1A}" type="presParOf" srcId="{F45B4817-CC0B-46A9-9468-C98E3474D663}" destId="{6A8755B8-F468-480E-8287-EA8BB62CD32B}" srcOrd="1" destOrd="0" presId="urn:microsoft.com/office/officeart/2005/8/layout/orgChart1"/>
    <dgm:cxn modelId="{E3D73BA3-C3B4-4906-AC76-B11D7D7F1850}" type="presParOf" srcId="{6203D4C1-06E4-4778-9F99-095CF6827BA5}" destId="{CBEF904E-F189-4CAD-8271-6A814A19FF48}" srcOrd="1" destOrd="0" presId="urn:microsoft.com/office/officeart/2005/8/layout/orgChart1"/>
    <dgm:cxn modelId="{D518B41D-8B79-4950-B588-E59FD8E17B25}" type="presParOf" srcId="{6203D4C1-06E4-4778-9F99-095CF6827BA5}" destId="{472BFDBC-AD22-431D-93E2-B70392CCF085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6917A2F-00EB-4F64-98F5-52C3D52C11E7}">
      <dsp:nvSpPr>
        <dsp:cNvPr id="0" name=""/>
        <dsp:cNvSpPr/>
      </dsp:nvSpPr>
      <dsp:spPr>
        <a:xfrm>
          <a:off x="8787364" y="1388430"/>
          <a:ext cx="237862" cy="445150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451505"/>
              </a:lnTo>
              <a:lnTo>
                <a:pt x="237862" y="4451505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2C173DA-635D-4AF6-B42A-AB10FF9BE6C1}">
      <dsp:nvSpPr>
        <dsp:cNvPr id="0" name=""/>
        <dsp:cNvSpPr/>
      </dsp:nvSpPr>
      <dsp:spPr>
        <a:xfrm>
          <a:off x="8787364" y="1388430"/>
          <a:ext cx="237862" cy="393501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935013"/>
              </a:lnTo>
              <a:lnTo>
                <a:pt x="237862" y="3935013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FBC916C-5B1C-4387-BCB5-F7C830D81AD9}">
      <dsp:nvSpPr>
        <dsp:cNvPr id="0" name=""/>
        <dsp:cNvSpPr/>
      </dsp:nvSpPr>
      <dsp:spPr>
        <a:xfrm>
          <a:off x="8787364" y="1388430"/>
          <a:ext cx="237862" cy="341852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418521"/>
              </a:lnTo>
              <a:lnTo>
                <a:pt x="237862" y="3418521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0C54C70-3785-4C92-AD99-8FAE8056AB47}">
      <dsp:nvSpPr>
        <dsp:cNvPr id="0" name=""/>
        <dsp:cNvSpPr/>
      </dsp:nvSpPr>
      <dsp:spPr>
        <a:xfrm>
          <a:off x="8787364" y="1388430"/>
          <a:ext cx="237862" cy="290202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902029"/>
              </a:lnTo>
              <a:lnTo>
                <a:pt x="237862" y="2902029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BB1684F-6F3B-44A1-91DB-4654BC8EA06C}">
      <dsp:nvSpPr>
        <dsp:cNvPr id="0" name=""/>
        <dsp:cNvSpPr/>
      </dsp:nvSpPr>
      <dsp:spPr>
        <a:xfrm>
          <a:off x="8787364" y="1388430"/>
          <a:ext cx="237862" cy="238553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385537"/>
              </a:lnTo>
              <a:lnTo>
                <a:pt x="237862" y="2385537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E9B8154-94A4-4E7B-BEC3-0E7FA1FB29FF}">
      <dsp:nvSpPr>
        <dsp:cNvPr id="0" name=""/>
        <dsp:cNvSpPr/>
      </dsp:nvSpPr>
      <dsp:spPr>
        <a:xfrm>
          <a:off x="8787364" y="1388430"/>
          <a:ext cx="237862" cy="186904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869045"/>
              </a:lnTo>
              <a:lnTo>
                <a:pt x="237862" y="1869045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0CCBE98-EB31-4EFB-93FB-828D23838D08}">
      <dsp:nvSpPr>
        <dsp:cNvPr id="0" name=""/>
        <dsp:cNvSpPr/>
      </dsp:nvSpPr>
      <dsp:spPr>
        <a:xfrm>
          <a:off x="8787364" y="1388430"/>
          <a:ext cx="237862" cy="135255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352553"/>
              </a:lnTo>
              <a:lnTo>
                <a:pt x="237862" y="1352553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67A1C8F-2537-4CC0-BC45-B1047253BACD}">
      <dsp:nvSpPr>
        <dsp:cNvPr id="0" name=""/>
        <dsp:cNvSpPr/>
      </dsp:nvSpPr>
      <dsp:spPr>
        <a:xfrm>
          <a:off x="8787364" y="1388430"/>
          <a:ext cx="237862" cy="83606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36061"/>
              </a:lnTo>
              <a:lnTo>
                <a:pt x="237862" y="836061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0A5985D-FC63-4497-81E9-398F97141380}">
      <dsp:nvSpPr>
        <dsp:cNvPr id="0" name=""/>
        <dsp:cNvSpPr/>
      </dsp:nvSpPr>
      <dsp:spPr>
        <a:xfrm>
          <a:off x="8787364" y="1388430"/>
          <a:ext cx="237862" cy="31956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19569"/>
              </a:lnTo>
              <a:lnTo>
                <a:pt x="237862" y="319569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52905ED-F62F-4234-9007-9BA19F23ABBB}">
      <dsp:nvSpPr>
        <dsp:cNvPr id="0" name=""/>
        <dsp:cNvSpPr/>
      </dsp:nvSpPr>
      <dsp:spPr>
        <a:xfrm>
          <a:off x="6056194" y="396279"/>
          <a:ext cx="3365469" cy="12264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1323"/>
              </a:lnTo>
              <a:lnTo>
                <a:pt x="3365469" y="61323"/>
              </a:lnTo>
              <a:lnTo>
                <a:pt x="3365469" y="122646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2C28AD5-EA18-4C8F-B5B7-4EA1EAC5C4D5}">
      <dsp:nvSpPr>
        <dsp:cNvPr id="0" name=""/>
        <dsp:cNvSpPr/>
      </dsp:nvSpPr>
      <dsp:spPr>
        <a:xfrm>
          <a:off x="7102749" y="1404906"/>
          <a:ext cx="233898" cy="290202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902029"/>
              </a:lnTo>
              <a:lnTo>
                <a:pt x="233898" y="2902029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4EF6F0F-6DD4-49A7-9544-D49CBD38B298}">
      <dsp:nvSpPr>
        <dsp:cNvPr id="0" name=""/>
        <dsp:cNvSpPr/>
      </dsp:nvSpPr>
      <dsp:spPr>
        <a:xfrm>
          <a:off x="7102749" y="1404906"/>
          <a:ext cx="233898" cy="238553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385537"/>
              </a:lnTo>
              <a:lnTo>
                <a:pt x="233898" y="2385537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764A509-454F-4817-A665-D7B8EFC3568B}">
      <dsp:nvSpPr>
        <dsp:cNvPr id="0" name=""/>
        <dsp:cNvSpPr/>
      </dsp:nvSpPr>
      <dsp:spPr>
        <a:xfrm>
          <a:off x="7102749" y="1404906"/>
          <a:ext cx="233898" cy="186904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869045"/>
              </a:lnTo>
              <a:lnTo>
                <a:pt x="233898" y="1869045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775E205-4034-490D-B871-3692E920F62D}">
      <dsp:nvSpPr>
        <dsp:cNvPr id="0" name=""/>
        <dsp:cNvSpPr/>
      </dsp:nvSpPr>
      <dsp:spPr>
        <a:xfrm>
          <a:off x="7102749" y="1404906"/>
          <a:ext cx="233898" cy="135255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352553"/>
              </a:lnTo>
              <a:lnTo>
                <a:pt x="233898" y="1352553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DF063D7-EA50-42FA-BAC6-FCA731680BB8}">
      <dsp:nvSpPr>
        <dsp:cNvPr id="0" name=""/>
        <dsp:cNvSpPr/>
      </dsp:nvSpPr>
      <dsp:spPr>
        <a:xfrm>
          <a:off x="7102749" y="1404906"/>
          <a:ext cx="233898" cy="83606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36061"/>
              </a:lnTo>
              <a:lnTo>
                <a:pt x="233898" y="836061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3C8FF27-E3D9-4792-933C-4E77346B673B}">
      <dsp:nvSpPr>
        <dsp:cNvPr id="0" name=""/>
        <dsp:cNvSpPr/>
      </dsp:nvSpPr>
      <dsp:spPr>
        <a:xfrm>
          <a:off x="7102749" y="1404906"/>
          <a:ext cx="233898" cy="31956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19569"/>
              </a:lnTo>
              <a:lnTo>
                <a:pt x="233898" y="319569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194890E-096F-424E-9DB3-498CEED22E81}">
      <dsp:nvSpPr>
        <dsp:cNvPr id="0" name=""/>
        <dsp:cNvSpPr/>
      </dsp:nvSpPr>
      <dsp:spPr>
        <a:xfrm>
          <a:off x="6056194" y="396279"/>
          <a:ext cx="1670285" cy="12264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1323"/>
              </a:lnTo>
              <a:lnTo>
                <a:pt x="1670285" y="61323"/>
              </a:lnTo>
              <a:lnTo>
                <a:pt x="1670285" y="122646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95F3D02-F2E1-4F82-960B-8FAC08BD8D0C}">
      <dsp:nvSpPr>
        <dsp:cNvPr id="0" name=""/>
        <dsp:cNvSpPr/>
      </dsp:nvSpPr>
      <dsp:spPr>
        <a:xfrm>
          <a:off x="5419405" y="1404906"/>
          <a:ext cx="234127" cy="135255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352553"/>
              </a:lnTo>
              <a:lnTo>
                <a:pt x="234127" y="1352553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82F2823-61D5-48DE-9FAF-03CBC2850B82}">
      <dsp:nvSpPr>
        <dsp:cNvPr id="0" name=""/>
        <dsp:cNvSpPr/>
      </dsp:nvSpPr>
      <dsp:spPr>
        <a:xfrm>
          <a:off x="5419405" y="1404906"/>
          <a:ext cx="234127" cy="83606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36061"/>
              </a:lnTo>
              <a:lnTo>
                <a:pt x="234127" y="836061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FD27CDF-2543-4DA6-B9C6-E47AB994724F}">
      <dsp:nvSpPr>
        <dsp:cNvPr id="0" name=""/>
        <dsp:cNvSpPr/>
      </dsp:nvSpPr>
      <dsp:spPr>
        <a:xfrm>
          <a:off x="5419405" y="1404906"/>
          <a:ext cx="234127" cy="31956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19569"/>
              </a:lnTo>
              <a:lnTo>
                <a:pt x="234127" y="319569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69ACEDA-928E-4F4B-A401-3E7C98CCD646}">
      <dsp:nvSpPr>
        <dsp:cNvPr id="0" name=""/>
        <dsp:cNvSpPr/>
      </dsp:nvSpPr>
      <dsp:spPr>
        <a:xfrm>
          <a:off x="5998025" y="396279"/>
          <a:ext cx="91440" cy="122646"/>
        </a:xfrm>
        <a:custGeom>
          <a:avLst/>
          <a:gdLst/>
          <a:ahLst/>
          <a:cxnLst/>
          <a:rect l="0" t="0" r="0" b="0"/>
          <a:pathLst>
            <a:path>
              <a:moveTo>
                <a:pt x="58168" y="0"/>
              </a:moveTo>
              <a:lnTo>
                <a:pt x="58168" y="61323"/>
              </a:lnTo>
              <a:lnTo>
                <a:pt x="45720" y="61323"/>
              </a:lnTo>
              <a:lnTo>
                <a:pt x="45720" y="122646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870DA38-6D72-4A30-992B-4451FB106F10}">
      <dsp:nvSpPr>
        <dsp:cNvPr id="0" name=""/>
        <dsp:cNvSpPr/>
      </dsp:nvSpPr>
      <dsp:spPr>
        <a:xfrm>
          <a:off x="3735908" y="1404906"/>
          <a:ext cx="234127" cy="135255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352553"/>
              </a:lnTo>
              <a:lnTo>
                <a:pt x="234127" y="1352553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935B726-6A45-4EAF-A602-21D4C2BB0486}">
      <dsp:nvSpPr>
        <dsp:cNvPr id="0" name=""/>
        <dsp:cNvSpPr/>
      </dsp:nvSpPr>
      <dsp:spPr>
        <a:xfrm>
          <a:off x="3735908" y="1404906"/>
          <a:ext cx="234127" cy="83606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36061"/>
              </a:lnTo>
              <a:lnTo>
                <a:pt x="234127" y="836061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4022DC2-2A35-4622-8170-C2B9A7747F9D}">
      <dsp:nvSpPr>
        <dsp:cNvPr id="0" name=""/>
        <dsp:cNvSpPr/>
      </dsp:nvSpPr>
      <dsp:spPr>
        <a:xfrm>
          <a:off x="3735908" y="1404906"/>
          <a:ext cx="234127" cy="31956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19569"/>
              </a:lnTo>
              <a:lnTo>
                <a:pt x="234127" y="319569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FDB7FE1-679E-4BF9-A3B0-DB3718EA1550}">
      <dsp:nvSpPr>
        <dsp:cNvPr id="0" name=""/>
        <dsp:cNvSpPr/>
      </dsp:nvSpPr>
      <dsp:spPr>
        <a:xfrm>
          <a:off x="4360248" y="396279"/>
          <a:ext cx="1695945" cy="122646"/>
        </a:xfrm>
        <a:custGeom>
          <a:avLst/>
          <a:gdLst/>
          <a:ahLst/>
          <a:cxnLst/>
          <a:rect l="0" t="0" r="0" b="0"/>
          <a:pathLst>
            <a:path>
              <a:moveTo>
                <a:pt x="1695945" y="0"/>
              </a:moveTo>
              <a:lnTo>
                <a:pt x="1695945" y="61323"/>
              </a:lnTo>
              <a:lnTo>
                <a:pt x="0" y="61323"/>
              </a:lnTo>
              <a:lnTo>
                <a:pt x="0" y="122646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80A7797-9BF5-4227-A68A-4678E22DFD25}">
      <dsp:nvSpPr>
        <dsp:cNvPr id="0" name=""/>
        <dsp:cNvSpPr/>
      </dsp:nvSpPr>
      <dsp:spPr>
        <a:xfrm>
          <a:off x="2053783" y="1404906"/>
          <a:ext cx="233898" cy="135231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352318"/>
              </a:lnTo>
              <a:lnTo>
                <a:pt x="233898" y="1352318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0E81F19-C37A-4054-AB3B-D1C9CDA95640}">
      <dsp:nvSpPr>
        <dsp:cNvPr id="0" name=""/>
        <dsp:cNvSpPr/>
      </dsp:nvSpPr>
      <dsp:spPr>
        <a:xfrm>
          <a:off x="2053783" y="1404906"/>
          <a:ext cx="233898" cy="83606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36061"/>
              </a:lnTo>
              <a:lnTo>
                <a:pt x="233898" y="836061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565EA3C-568C-4A15-9491-05F6AAFBFC11}">
      <dsp:nvSpPr>
        <dsp:cNvPr id="0" name=""/>
        <dsp:cNvSpPr/>
      </dsp:nvSpPr>
      <dsp:spPr>
        <a:xfrm>
          <a:off x="2053783" y="1404906"/>
          <a:ext cx="233898" cy="31956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19569"/>
              </a:lnTo>
              <a:lnTo>
                <a:pt x="233898" y="319569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4470251-10FB-4327-AE27-D5FADF9ADF36}">
      <dsp:nvSpPr>
        <dsp:cNvPr id="0" name=""/>
        <dsp:cNvSpPr/>
      </dsp:nvSpPr>
      <dsp:spPr>
        <a:xfrm>
          <a:off x="2677514" y="396279"/>
          <a:ext cx="3378679" cy="122646"/>
        </a:xfrm>
        <a:custGeom>
          <a:avLst/>
          <a:gdLst/>
          <a:ahLst/>
          <a:cxnLst/>
          <a:rect l="0" t="0" r="0" b="0"/>
          <a:pathLst>
            <a:path>
              <a:moveTo>
                <a:pt x="3378679" y="0"/>
              </a:moveTo>
              <a:lnTo>
                <a:pt x="3378679" y="61323"/>
              </a:lnTo>
              <a:lnTo>
                <a:pt x="0" y="61323"/>
              </a:lnTo>
              <a:lnTo>
                <a:pt x="0" y="122646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8121520-5076-455F-B0E8-F768630A7726}">
      <dsp:nvSpPr>
        <dsp:cNvPr id="0" name=""/>
        <dsp:cNvSpPr/>
      </dsp:nvSpPr>
      <dsp:spPr>
        <a:xfrm>
          <a:off x="5641615" y="2434"/>
          <a:ext cx="829156" cy="39384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66725">
            <a:lnSpc>
              <a:spcPts val="700"/>
            </a:lnSpc>
            <a:spcBef>
              <a:spcPts val="300"/>
            </a:spcBef>
            <a:spcAft>
              <a:spcPts val="0"/>
            </a:spcAft>
            <a:buNone/>
          </a:pPr>
          <a:r>
            <a:rPr lang="nb-NO" sz="1050" kern="1200" baseline="-25000" dirty="0"/>
            <a:t>Rektor</a:t>
          </a:r>
        </a:p>
        <a:p>
          <a:pPr marL="0" lvl="0" indent="0" algn="ctr" defTabSz="466725">
            <a:lnSpc>
              <a:spcPts val="700"/>
            </a:lnSpc>
            <a:spcBef>
              <a:spcPts val="300"/>
            </a:spcBef>
            <a:spcAft>
              <a:spcPts val="0"/>
            </a:spcAft>
            <a:buNone/>
          </a:pPr>
          <a:r>
            <a:rPr lang="nb-NO" sz="1050" kern="1200" baseline="-25000" dirty="0"/>
            <a:t>Peer Jacob Svenkerud</a:t>
          </a:r>
        </a:p>
      </dsp:txBody>
      <dsp:txXfrm>
        <a:off x="5641615" y="2434"/>
        <a:ext cx="829156" cy="393845"/>
      </dsp:txXfrm>
    </dsp:sp>
    <dsp:sp modelId="{92CC9ADB-A33A-4870-BB5C-B10C93603F35}">
      <dsp:nvSpPr>
        <dsp:cNvPr id="0" name=""/>
        <dsp:cNvSpPr/>
      </dsp:nvSpPr>
      <dsp:spPr>
        <a:xfrm>
          <a:off x="1897851" y="518926"/>
          <a:ext cx="1559325" cy="88598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66725">
            <a:lnSpc>
              <a:spcPts val="700"/>
            </a:lnSpc>
            <a:spcBef>
              <a:spcPts val="300"/>
            </a:spcBef>
            <a:spcAft>
              <a:spcPts val="0"/>
            </a:spcAft>
            <a:buNone/>
          </a:pPr>
          <a:r>
            <a:rPr lang="nn-NO" sz="1050" kern="1200" baseline="-25000" dirty="0"/>
            <a:t>Fakultet for film, TV og spill</a:t>
          </a:r>
        </a:p>
        <a:p>
          <a:pPr marL="0" lvl="0" indent="0" algn="ctr" defTabSz="466725">
            <a:lnSpc>
              <a:spcPts val="700"/>
            </a:lnSpc>
            <a:spcBef>
              <a:spcPts val="300"/>
            </a:spcBef>
            <a:spcAft>
              <a:spcPts val="0"/>
            </a:spcAft>
            <a:buNone/>
          </a:pPr>
          <a:endParaRPr lang="nb-NO" sz="1050" kern="1200" baseline="-25000" dirty="0"/>
        </a:p>
        <a:p>
          <a:pPr marL="0" lvl="0" indent="0" algn="ctr" defTabSz="466725">
            <a:lnSpc>
              <a:spcPts val="700"/>
            </a:lnSpc>
            <a:spcBef>
              <a:spcPts val="300"/>
            </a:spcBef>
            <a:spcAft>
              <a:spcPts val="0"/>
            </a:spcAft>
            <a:buNone/>
          </a:pPr>
          <a:r>
            <a:rPr lang="nb-NO" sz="1000" kern="1200" baseline="-25000" dirty="0"/>
            <a:t>Dekan Leif Holst Jensen</a:t>
          </a:r>
        </a:p>
        <a:p>
          <a:pPr marL="0" lvl="0" indent="0" algn="ctr" defTabSz="466725">
            <a:lnSpc>
              <a:spcPts val="700"/>
            </a:lnSpc>
            <a:spcBef>
              <a:spcPts val="300"/>
            </a:spcBef>
            <a:spcAft>
              <a:spcPts val="0"/>
            </a:spcAft>
            <a:buNone/>
          </a:pPr>
          <a:r>
            <a:rPr lang="nb-NO" sz="1000" kern="1200" baseline="-25000" dirty="0"/>
            <a:t>Prodekan utdanning  Kjersti Normann</a:t>
          </a:r>
        </a:p>
        <a:p>
          <a:pPr marL="0" lvl="0" indent="0" algn="ctr" defTabSz="466725">
            <a:lnSpc>
              <a:spcPts val="700"/>
            </a:lnSpc>
            <a:spcBef>
              <a:spcPts val="300"/>
            </a:spcBef>
            <a:spcAft>
              <a:spcPts val="0"/>
            </a:spcAft>
            <a:buNone/>
          </a:pPr>
          <a:r>
            <a:rPr lang="nb-NO" sz="1000" kern="1200" baseline="-25000" dirty="0"/>
            <a:t>Prodekan forskning Nina Grünfeld</a:t>
          </a:r>
        </a:p>
        <a:p>
          <a:pPr marL="0" lvl="0" indent="0" algn="ctr" defTabSz="466725">
            <a:lnSpc>
              <a:spcPts val="700"/>
            </a:lnSpc>
            <a:spcBef>
              <a:spcPts val="300"/>
            </a:spcBef>
            <a:spcAft>
              <a:spcPts val="0"/>
            </a:spcAft>
            <a:buNone/>
          </a:pPr>
          <a:r>
            <a:rPr lang="nb-NO" sz="1000" kern="1200" baseline="-25000" dirty="0"/>
            <a:t>Administrativ leder Janicke Vibe </a:t>
          </a:r>
        </a:p>
        <a:p>
          <a:pPr marL="0" lvl="0" indent="0" algn="ctr" defTabSz="466725">
            <a:lnSpc>
              <a:spcPts val="700"/>
            </a:lnSpc>
            <a:spcBef>
              <a:spcPts val="300"/>
            </a:spcBef>
            <a:spcAft>
              <a:spcPts val="0"/>
            </a:spcAft>
            <a:buNone/>
          </a:pPr>
          <a:r>
            <a:rPr lang="nb-NO" sz="1000" kern="1200" baseline="-25000" dirty="0"/>
            <a:t>Teknisk leder Geir Ove Thorsveen</a:t>
          </a:r>
        </a:p>
      </dsp:txBody>
      <dsp:txXfrm>
        <a:off x="1897851" y="518926"/>
        <a:ext cx="1559325" cy="885980"/>
      </dsp:txXfrm>
    </dsp:sp>
    <dsp:sp modelId="{EDE407E0-D924-483D-A0DF-A406575B9715}">
      <dsp:nvSpPr>
        <dsp:cNvPr id="0" name=""/>
        <dsp:cNvSpPr/>
      </dsp:nvSpPr>
      <dsp:spPr>
        <a:xfrm>
          <a:off x="2287682" y="1527553"/>
          <a:ext cx="829156" cy="39384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ts val="700"/>
            </a:lnSpc>
            <a:spcBef>
              <a:spcPts val="300"/>
            </a:spcBef>
            <a:spcAft>
              <a:spcPts val="0"/>
            </a:spcAft>
            <a:buNone/>
          </a:pPr>
          <a:r>
            <a:rPr lang="nb-NO" sz="900" kern="1200" baseline="-25000" dirty="0"/>
            <a:t>Institutt for </a:t>
          </a:r>
          <a:br>
            <a:rPr lang="nb-NO" sz="900" kern="1200" baseline="-25000" dirty="0"/>
          </a:br>
          <a:r>
            <a:rPr lang="nb-NO" sz="900" kern="1200" baseline="-25000" dirty="0" err="1"/>
            <a:t>spillutdanninger</a:t>
          </a:r>
          <a:endParaRPr lang="nb-NO" sz="900" kern="1200" baseline="-25000" dirty="0"/>
        </a:p>
        <a:p>
          <a:pPr marL="0" lvl="0" indent="0" algn="ctr" defTabSz="400050">
            <a:lnSpc>
              <a:spcPts val="700"/>
            </a:lnSpc>
            <a:spcBef>
              <a:spcPts val="300"/>
            </a:spcBef>
            <a:spcAft>
              <a:spcPts val="0"/>
            </a:spcAft>
            <a:buNone/>
          </a:pPr>
          <a:r>
            <a:rPr lang="nb-NO" sz="900" kern="1200" baseline="-25000" dirty="0"/>
            <a:t>Marit Christine Berg Strandvik</a:t>
          </a:r>
        </a:p>
      </dsp:txBody>
      <dsp:txXfrm>
        <a:off x="2287682" y="1527553"/>
        <a:ext cx="829156" cy="393845"/>
      </dsp:txXfrm>
    </dsp:sp>
    <dsp:sp modelId="{EDC180F1-7D5C-42D2-B377-FAAD089745B6}">
      <dsp:nvSpPr>
        <dsp:cNvPr id="0" name=""/>
        <dsp:cNvSpPr/>
      </dsp:nvSpPr>
      <dsp:spPr>
        <a:xfrm>
          <a:off x="2287682" y="2044045"/>
          <a:ext cx="829156" cy="39384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ts val="700"/>
            </a:lnSpc>
            <a:spcBef>
              <a:spcPts val="300"/>
            </a:spcBef>
            <a:spcAft>
              <a:spcPts val="0"/>
            </a:spcAft>
            <a:buNone/>
          </a:pPr>
          <a:r>
            <a:rPr lang="nb-NO" sz="900" kern="1200" baseline="-25000" dirty="0"/>
            <a:t>Institutt for TV-utdanninger                  </a:t>
          </a:r>
        </a:p>
        <a:p>
          <a:pPr marL="0" lvl="0" indent="0" algn="ctr" defTabSz="400050">
            <a:lnSpc>
              <a:spcPts val="700"/>
            </a:lnSpc>
            <a:spcBef>
              <a:spcPts val="300"/>
            </a:spcBef>
            <a:spcAft>
              <a:spcPts val="0"/>
            </a:spcAft>
            <a:buNone/>
          </a:pPr>
          <a:r>
            <a:rPr lang="nb-NO" sz="900" kern="1200" baseline="-25000" dirty="0"/>
            <a:t>Stina Greaker</a:t>
          </a:r>
        </a:p>
      </dsp:txBody>
      <dsp:txXfrm>
        <a:off x="2287682" y="2044045"/>
        <a:ext cx="829156" cy="393845"/>
      </dsp:txXfrm>
    </dsp:sp>
    <dsp:sp modelId="{A2C8BC46-8BAA-4B4C-AA40-D461CBBCEDE3}">
      <dsp:nvSpPr>
        <dsp:cNvPr id="0" name=""/>
        <dsp:cNvSpPr/>
      </dsp:nvSpPr>
      <dsp:spPr>
        <a:xfrm>
          <a:off x="2287682" y="2560537"/>
          <a:ext cx="829279" cy="39337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900" kern="1200" baseline="-250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Den norske filmskolen     Eli Bø</a:t>
          </a:r>
        </a:p>
      </dsp:txBody>
      <dsp:txXfrm>
        <a:off x="2287682" y="2560537"/>
        <a:ext cx="829279" cy="393375"/>
      </dsp:txXfrm>
    </dsp:sp>
    <dsp:sp modelId="{7B54ABB9-5E45-46A6-B914-F6202A8362A3}">
      <dsp:nvSpPr>
        <dsp:cNvPr id="0" name=""/>
        <dsp:cNvSpPr/>
      </dsp:nvSpPr>
      <dsp:spPr>
        <a:xfrm>
          <a:off x="3579823" y="518926"/>
          <a:ext cx="1560849" cy="88598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66725">
            <a:lnSpc>
              <a:spcPts val="700"/>
            </a:lnSpc>
            <a:spcBef>
              <a:spcPts val="300"/>
            </a:spcBef>
            <a:spcAft>
              <a:spcPts val="0"/>
            </a:spcAft>
            <a:buNone/>
          </a:pPr>
          <a:r>
            <a:rPr lang="nb-NO" sz="1050" kern="1200" baseline="-25000" dirty="0"/>
            <a:t>Fakultet for anvendt økologi, landbruksfag og bioteknologi</a:t>
          </a:r>
        </a:p>
        <a:p>
          <a:pPr marL="0" lvl="0" indent="0" algn="ctr" defTabSz="466725">
            <a:lnSpc>
              <a:spcPts val="700"/>
            </a:lnSpc>
            <a:spcBef>
              <a:spcPts val="300"/>
            </a:spcBef>
            <a:spcAft>
              <a:spcPts val="0"/>
            </a:spcAft>
            <a:buNone/>
          </a:pPr>
          <a:endParaRPr lang="nb-NO" sz="1050" kern="1200" baseline="-25000" dirty="0"/>
        </a:p>
        <a:p>
          <a:pPr marL="0" lvl="0" indent="0" algn="ctr" defTabSz="466725">
            <a:lnSpc>
              <a:spcPts val="700"/>
            </a:lnSpc>
            <a:spcBef>
              <a:spcPts val="300"/>
            </a:spcBef>
            <a:spcAft>
              <a:spcPts val="0"/>
            </a:spcAft>
            <a:buNone/>
          </a:pPr>
          <a:r>
            <a:rPr lang="nb-NO" sz="1000" kern="1200" baseline="-25000" dirty="0"/>
            <a:t>Dekan Maria Hörnell Willebrand  </a:t>
          </a:r>
        </a:p>
        <a:p>
          <a:pPr marL="0" lvl="0" indent="0" algn="ctr" defTabSz="466725">
            <a:lnSpc>
              <a:spcPts val="700"/>
            </a:lnSpc>
            <a:spcBef>
              <a:spcPts val="300"/>
            </a:spcBef>
            <a:spcAft>
              <a:spcPts val="0"/>
            </a:spcAft>
            <a:buNone/>
          </a:pPr>
          <a:r>
            <a:rPr lang="nb-NO" sz="1000" kern="1200" baseline="-25000" dirty="0"/>
            <a:t>Prodekan utdanning Elisabeth Røe</a:t>
          </a:r>
        </a:p>
        <a:p>
          <a:pPr marL="0" lvl="0" indent="0" algn="ctr" defTabSz="466725">
            <a:lnSpc>
              <a:spcPts val="700"/>
            </a:lnSpc>
            <a:spcBef>
              <a:spcPts val="300"/>
            </a:spcBef>
            <a:spcAft>
              <a:spcPts val="0"/>
            </a:spcAft>
            <a:buNone/>
          </a:pPr>
          <a:r>
            <a:rPr lang="nb-NO" sz="1000" kern="1200" baseline="-25000" dirty="0"/>
            <a:t>Prodekan forskning Øyvind Antonsen</a:t>
          </a:r>
        </a:p>
        <a:p>
          <a:pPr marL="0" lvl="0" indent="0" algn="ctr" defTabSz="466725">
            <a:lnSpc>
              <a:spcPts val="700"/>
            </a:lnSpc>
            <a:spcBef>
              <a:spcPts val="300"/>
            </a:spcBef>
            <a:spcAft>
              <a:spcPts val="0"/>
            </a:spcAft>
            <a:buNone/>
          </a:pPr>
          <a:r>
            <a:rPr lang="nb-NO" sz="1000" kern="1200" baseline="-25000" dirty="0"/>
            <a:t>Administrativ leder Ragnhild Østerhagen </a:t>
          </a:r>
        </a:p>
      </dsp:txBody>
      <dsp:txXfrm>
        <a:off x="3579823" y="518926"/>
        <a:ext cx="1560849" cy="885980"/>
      </dsp:txXfrm>
    </dsp:sp>
    <dsp:sp modelId="{9C5D6ABB-485C-446A-8E40-BBE8AEE93724}">
      <dsp:nvSpPr>
        <dsp:cNvPr id="0" name=""/>
        <dsp:cNvSpPr/>
      </dsp:nvSpPr>
      <dsp:spPr>
        <a:xfrm>
          <a:off x="3970036" y="1527553"/>
          <a:ext cx="829156" cy="39384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ts val="700"/>
            </a:lnSpc>
            <a:spcBef>
              <a:spcPts val="300"/>
            </a:spcBef>
            <a:spcAft>
              <a:spcPts val="0"/>
            </a:spcAft>
            <a:buNone/>
          </a:pPr>
          <a:r>
            <a:rPr lang="nb-NO" sz="900" kern="1200" baseline="-25000" dirty="0"/>
            <a:t>Institutt for bioteknologi</a:t>
          </a:r>
        </a:p>
        <a:p>
          <a:pPr marL="0" lvl="0" indent="0" algn="ctr" defTabSz="400050">
            <a:lnSpc>
              <a:spcPts val="700"/>
            </a:lnSpc>
            <a:spcBef>
              <a:spcPts val="300"/>
            </a:spcBef>
            <a:spcAft>
              <a:spcPts val="0"/>
            </a:spcAft>
            <a:buNone/>
          </a:pPr>
          <a:r>
            <a:rPr lang="nb-NO" sz="900" kern="1200" baseline="-25000" dirty="0"/>
            <a:t>Vegar Ottesen</a:t>
          </a:r>
        </a:p>
      </dsp:txBody>
      <dsp:txXfrm>
        <a:off x="3970036" y="1527553"/>
        <a:ext cx="829156" cy="393845"/>
      </dsp:txXfrm>
    </dsp:sp>
    <dsp:sp modelId="{44C47277-3C51-4824-AA89-13F81B3E1595}">
      <dsp:nvSpPr>
        <dsp:cNvPr id="0" name=""/>
        <dsp:cNvSpPr/>
      </dsp:nvSpPr>
      <dsp:spPr>
        <a:xfrm>
          <a:off x="3970036" y="2044045"/>
          <a:ext cx="829156" cy="39384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ts val="700"/>
            </a:lnSpc>
            <a:spcBef>
              <a:spcPts val="300"/>
            </a:spcBef>
            <a:spcAft>
              <a:spcPts val="0"/>
            </a:spcAft>
            <a:buNone/>
          </a:pPr>
          <a:r>
            <a:rPr lang="nb-NO" sz="900" kern="1200" baseline="-25000" dirty="0"/>
            <a:t>Institutt for jordbruksfag</a:t>
          </a:r>
        </a:p>
        <a:p>
          <a:pPr marL="0" lvl="0" indent="0" algn="ctr" defTabSz="400050">
            <a:lnSpc>
              <a:spcPts val="700"/>
            </a:lnSpc>
            <a:spcBef>
              <a:spcPts val="300"/>
            </a:spcBef>
            <a:spcAft>
              <a:spcPts val="0"/>
            </a:spcAft>
            <a:buNone/>
          </a:pPr>
          <a:r>
            <a:rPr lang="nb-NO" sz="900" kern="1200" baseline="-25000" dirty="0" err="1"/>
            <a:t>Micael</a:t>
          </a:r>
          <a:r>
            <a:rPr lang="nb-NO" sz="900" kern="1200" baseline="-25000" dirty="0"/>
            <a:t> </a:t>
          </a:r>
          <a:r>
            <a:rPr lang="nb-NO" sz="900" kern="1200" baseline="-25000" dirty="0" err="1"/>
            <a:t>Wendell</a:t>
          </a:r>
          <a:endParaRPr lang="nb-NO" sz="900" kern="1200" baseline="-25000" dirty="0"/>
        </a:p>
      </dsp:txBody>
      <dsp:txXfrm>
        <a:off x="3970036" y="2044045"/>
        <a:ext cx="829156" cy="393845"/>
      </dsp:txXfrm>
    </dsp:sp>
    <dsp:sp modelId="{0882711F-4285-4D75-942C-7377B66B023E}">
      <dsp:nvSpPr>
        <dsp:cNvPr id="0" name=""/>
        <dsp:cNvSpPr/>
      </dsp:nvSpPr>
      <dsp:spPr>
        <a:xfrm>
          <a:off x="3970036" y="2560537"/>
          <a:ext cx="829156" cy="39384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ts val="700"/>
            </a:lnSpc>
            <a:spcBef>
              <a:spcPts val="300"/>
            </a:spcBef>
            <a:spcAft>
              <a:spcPts val="0"/>
            </a:spcAft>
            <a:buNone/>
          </a:pPr>
          <a:r>
            <a:rPr lang="nb-NO" sz="900" kern="1200" baseline="-25000" dirty="0"/>
            <a:t>Institutt for skog- og </a:t>
          </a:r>
          <a:r>
            <a:rPr lang="nb-NO" sz="900" kern="1200" baseline="-25000" dirty="0" err="1"/>
            <a:t>utmarksfag</a:t>
          </a:r>
          <a:endParaRPr lang="nb-NO" sz="900" kern="1200" baseline="-25000" dirty="0"/>
        </a:p>
        <a:p>
          <a:pPr marL="0" lvl="0" indent="0" algn="ctr" defTabSz="400050">
            <a:lnSpc>
              <a:spcPts val="700"/>
            </a:lnSpc>
            <a:spcBef>
              <a:spcPts val="300"/>
            </a:spcBef>
            <a:spcAft>
              <a:spcPts val="0"/>
            </a:spcAft>
            <a:buNone/>
          </a:pPr>
          <a:r>
            <a:rPr lang="nb-NO" sz="900" kern="1200" baseline="-25000" dirty="0"/>
            <a:t>Rasmus Sørensen</a:t>
          </a:r>
        </a:p>
      </dsp:txBody>
      <dsp:txXfrm>
        <a:off x="3970036" y="2560537"/>
        <a:ext cx="829156" cy="393845"/>
      </dsp:txXfrm>
    </dsp:sp>
    <dsp:sp modelId="{E5F7A288-3618-4B94-8329-DAB4A5159768}">
      <dsp:nvSpPr>
        <dsp:cNvPr id="0" name=""/>
        <dsp:cNvSpPr/>
      </dsp:nvSpPr>
      <dsp:spPr>
        <a:xfrm>
          <a:off x="5263320" y="518926"/>
          <a:ext cx="1560849" cy="88598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66725">
            <a:lnSpc>
              <a:spcPts val="700"/>
            </a:lnSpc>
            <a:spcBef>
              <a:spcPts val="300"/>
            </a:spcBef>
            <a:spcAft>
              <a:spcPts val="0"/>
            </a:spcAft>
            <a:buNone/>
          </a:pPr>
          <a:r>
            <a:rPr lang="nb-NO" sz="1050" kern="1200" baseline="-25000" dirty="0"/>
            <a:t>Fakultet for helse- og sosialvitenskap</a:t>
          </a:r>
        </a:p>
        <a:p>
          <a:pPr marL="0" lvl="0" indent="0" algn="ctr" defTabSz="466725">
            <a:lnSpc>
              <a:spcPts val="700"/>
            </a:lnSpc>
            <a:spcBef>
              <a:spcPts val="300"/>
            </a:spcBef>
            <a:spcAft>
              <a:spcPts val="0"/>
            </a:spcAft>
            <a:buNone/>
          </a:pPr>
          <a:endParaRPr lang="nb-NO" sz="1050" kern="1200" baseline="-25000" dirty="0"/>
        </a:p>
        <a:p>
          <a:pPr marL="0" lvl="0" indent="0" algn="ctr" defTabSz="466725">
            <a:lnSpc>
              <a:spcPts val="700"/>
            </a:lnSpc>
            <a:spcBef>
              <a:spcPts val="300"/>
            </a:spcBef>
            <a:spcAft>
              <a:spcPts val="0"/>
            </a:spcAft>
            <a:buNone/>
          </a:pPr>
          <a:r>
            <a:rPr lang="nb-NO" sz="1000" kern="1200" baseline="-25000" dirty="0"/>
            <a:t>Dekan Inge Brechan</a:t>
          </a:r>
        </a:p>
        <a:p>
          <a:pPr marL="0" lvl="0" indent="0" algn="ctr" defTabSz="466725">
            <a:lnSpc>
              <a:spcPts val="700"/>
            </a:lnSpc>
            <a:spcBef>
              <a:spcPts val="300"/>
            </a:spcBef>
            <a:spcAft>
              <a:spcPts val="0"/>
            </a:spcAft>
            <a:buNone/>
          </a:pPr>
          <a:r>
            <a:rPr lang="nb-NO" sz="1000" kern="1200" baseline="-25000" dirty="0"/>
            <a:t>Prodekan utdanning Trine Bjerva</a:t>
          </a:r>
        </a:p>
        <a:p>
          <a:pPr marL="0" lvl="0" indent="0" algn="ctr" defTabSz="466725">
            <a:lnSpc>
              <a:spcPts val="700"/>
            </a:lnSpc>
            <a:spcBef>
              <a:spcPts val="300"/>
            </a:spcBef>
            <a:spcAft>
              <a:spcPts val="0"/>
            </a:spcAft>
            <a:buNone/>
          </a:pPr>
          <a:r>
            <a:rPr lang="nb-NO" sz="1000" kern="1200" baseline="-25000" dirty="0"/>
            <a:t>Prodekan forskning Stian Ellefsen</a:t>
          </a:r>
        </a:p>
        <a:p>
          <a:pPr marL="0" lvl="0" indent="0" algn="ctr" defTabSz="466725">
            <a:lnSpc>
              <a:spcPts val="700"/>
            </a:lnSpc>
            <a:spcBef>
              <a:spcPts val="300"/>
            </a:spcBef>
            <a:spcAft>
              <a:spcPts val="0"/>
            </a:spcAft>
            <a:buNone/>
          </a:pPr>
          <a:r>
            <a:rPr lang="nb-NO" sz="1000" kern="1200" baseline="-25000" dirty="0"/>
            <a:t>Administrativ leder Anette Gjerskaug</a:t>
          </a:r>
        </a:p>
      </dsp:txBody>
      <dsp:txXfrm>
        <a:off x="5263320" y="518926"/>
        <a:ext cx="1560849" cy="885980"/>
      </dsp:txXfrm>
    </dsp:sp>
    <dsp:sp modelId="{6072863B-30D5-4C2D-84AF-B68B8CF7A074}">
      <dsp:nvSpPr>
        <dsp:cNvPr id="0" name=""/>
        <dsp:cNvSpPr/>
      </dsp:nvSpPr>
      <dsp:spPr>
        <a:xfrm>
          <a:off x="5653532" y="1527553"/>
          <a:ext cx="829156" cy="39384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ts val="700"/>
            </a:lnSpc>
            <a:spcBef>
              <a:spcPts val="300"/>
            </a:spcBef>
            <a:spcAft>
              <a:spcPts val="0"/>
            </a:spcAft>
            <a:buNone/>
          </a:pPr>
          <a:r>
            <a:rPr lang="nb-NO" sz="900" kern="1200" baseline="-25000" dirty="0"/>
            <a:t>Institutt for helse- og sykepleievitenskap</a:t>
          </a:r>
        </a:p>
        <a:p>
          <a:pPr marL="0" lvl="0" indent="0" algn="ctr" defTabSz="400050">
            <a:lnSpc>
              <a:spcPts val="700"/>
            </a:lnSpc>
            <a:spcBef>
              <a:spcPts val="300"/>
            </a:spcBef>
            <a:spcAft>
              <a:spcPts val="0"/>
            </a:spcAft>
            <a:buNone/>
          </a:pPr>
          <a:r>
            <a:rPr lang="nb-NO" sz="900" b="0" kern="1200" baseline="-25000" dirty="0"/>
            <a:t>Marianne Carlsson</a:t>
          </a:r>
        </a:p>
      </dsp:txBody>
      <dsp:txXfrm>
        <a:off x="5653532" y="1527553"/>
        <a:ext cx="829156" cy="393845"/>
      </dsp:txXfrm>
    </dsp:sp>
    <dsp:sp modelId="{8B20DDCC-6827-44F1-B4B4-DDCB7B874C3B}">
      <dsp:nvSpPr>
        <dsp:cNvPr id="0" name=""/>
        <dsp:cNvSpPr/>
      </dsp:nvSpPr>
      <dsp:spPr>
        <a:xfrm>
          <a:off x="5653532" y="2044045"/>
          <a:ext cx="829156" cy="39384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ts val="700"/>
            </a:lnSpc>
            <a:spcBef>
              <a:spcPts val="300"/>
            </a:spcBef>
            <a:spcAft>
              <a:spcPts val="0"/>
            </a:spcAft>
            <a:buNone/>
          </a:pPr>
          <a:r>
            <a:rPr lang="nb-NO" sz="900" kern="1200" baseline="-25000" dirty="0"/>
            <a:t>Institutt for sosialvitenskap og veiledning</a:t>
          </a:r>
        </a:p>
        <a:p>
          <a:pPr marL="0" lvl="0" indent="0" algn="ctr" defTabSz="400050">
            <a:lnSpc>
              <a:spcPts val="700"/>
            </a:lnSpc>
            <a:spcBef>
              <a:spcPts val="300"/>
            </a:spcBef>
            <a:spcAft>
              <a:spcPts val="0"/>
            </a:spcAft>
            <a:buNone/>
          </a:pPr>
          <a:r>
            <a:rPr lang="nb-NO" sz="900" kern="1200" baseline="-25000" dirty="0"/>
            <a:t>Hanne Glemmestad</a:t>
          </a:r>
        </a:p>
      </dsp:txBody>
      <dsp:txXfrm>
        <a:off x="5653532" y="2044045"/>
        <a:ext cx="829156" cy="393845"/>
      </dsp:txXfrm>
    </dsp:sp>
    <dsp:sp modelId="{425F82C7-F21E-4891-B3EC-9C550FD8DF0A}">
      <dsp:nvSpPr>
        <dsp:cNvPr id="0" name=""/>
        <dsp:cNvSpPr/>
      </dsp:nvSpPr>
      <dsp:spPr>
        <a:xfrm>
          <a:off x="5653532" y="2560537"/>
          <a:ext cx="829156" cy="39384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ts val="700"/>
            </a:lnSpc>
            <a:spcBef>
              <a:spcPts val="300"/>
            </a:spcBef>
            <a:spcAft>
              <a:spcPts val="0"/>
            </a:spcAft>
            <a:buNone/>
          </a:pPr>
          <a:r>
            <a:rPr lang="nb-NO" sz="900" kern="1200" baseline="-25000" dirty="0"/>
            <a:t>Institutt for folkehelse og idrettsvitenskap </a:t>
          </a:r>
        </a:p>
        <a:p>
          <a:pPr marL="0" lvl="0" indent="0" algn="ctr" defTabSz="400050">
            <a:lnSpc>
              <a:spcPts val="700"/>
            </a:lnSpc>
            <a:spcBef>
              <a:spcPts val="300"/>
            </a:spcBef>
            <a:spcAft>
              <a:spcPts val="0"/>
            </a:spcAft>
            <a:buNone/>
          </a:pPr>
          <a:r>
            <a:rPr lang="nb-NO" sz="900" kern="1200" baseline="-25000" dirty="0"/>
            <a:t>Per Øystein Hansen</a:t>
          </a:r>
        </a:p>
      </dsp:txBody>
      <dsp:txXfrm>
        <a:off x="5653532" y="2560537"/>
        <a:ext cx="829156" cy="393845"/>
      </dsp:txXfrm>
    </dsp:sp>
    <dsp:sp modelId="{55F5F11D-6A79-4D2F-B7DC-6CFD04714C2A}">
      <dsp:nvSpPr>
        <dsp:cNvPr id="0" name=""/>
        <dsp:cNvSpPr/>
      </dsp:nvSpPr>
      <dsp:spPr>
        <a:xfrm>
          <a:off x="6946817" y="518926"/>
          <a:ext cx="1559325" cy="88598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66725">
            <a:lnSpc>
              <a:spcPts val="700"/>
            </a:lnSpc>
            <a:spcBef>
              <a:spcPts val="300"/>
            </a:spcBef>
            <a:spcAft>
              <a:spcPts val="0"/>
            </a:spcAft>
            <a:buNone/>
          </a:pPr>
          <a:r>
            <a:rPr lang="nb-NO" sz="1050" kern="1200" baseline="-25000" dirty="0"/>
            <a:t>Handelshøgskolen Innlandet – Fakultet for økonomi og samfunnsvitenskap</a:t>
          </a:r>
        </a:p>
        <a:p>
          <a:pPr marL="0" lvl="0" indent="0" algn="ctr" defTabSz="466725">
            <a:lnSpc>
              <a:spcPts val="700"/>
            </a:lnSpc>
            <a:spcBef>
              <a:spcPts val="300"/>
            </a:spcBef>
            <a:spcAft>
              <a:spcPts val="0"/>
            </a:spcAft>
            <a:buNone/>
          </a:pPr>
          <a:endParaRPr lang="nb-NO" sz="1050" kern="1200" baseline="-25000" dirty="0"/>
        </a:p>
        <a:p>
          <a:pPr marL="0" lvl="0" indent="0" algn="ctr" defTabSz="466725">
            <a:lnSpc>
              <a:spcPts val="700"/>
            </a:lnSpc>
            <a:spcBef>
              <a:spcPts val="300"/>
            </a:spcBef>
            <a:spcAft>
              <a:spcPts val="0"/>
            </a:spcAft>
            <a:buNone/>
          </a:pPr>
          <a:r>
            <a:rPr lang="nb-NO" sz="1000" kern="1200" baseline="-25000" dirty="0"/>
            <a:t>Dekan Ingvild Jøranli </a:t>
          </a:r>
        </a:p>
        <a:p>
          <a:pPr marL="0" lvl="0" indent="0" algn="ctr" defTabSz="466725">
            <a:lnSpc>
              <a:spcPts val="700"/>
            </a:lnSpc>
            <a:spcBef>
              <a:spcPts val="300"/>
            </a:spcBef>
            <a:spcAft>
              <a:spcPts val="0"/>
            </a:spcAft>
            <a:buNone/>
          </a:pPr>
          <a:r>
            <a:rPr lang="nb-NO" sz="1000" kern="1200" baseline="-25000" dirty="0"/>
            <a:t>Prodekan utdanning Ingeborg Flagstad </a:t>
          </a:r>
        </a:p>
        <a:p>
          <a:pPr marL="0" lvl="0" indent="0" algn="ctr" defTabSz="466725">
            <a:lnSpc>
              <a:spcPts val="700"/>
            </a:lnSpc>
            <a:spcBef>
              <a:spcPts val="300"/>
            </a:spcBef>
            <a:spcAft>
              <a:spcPts val="0"/>
            </a:spcAft>
            <a:buNone/>
          </a:pPr>
          <a:r>
            <a:rPr lang="nb-NO" sz="1000" kern="1200" baseline="-25000" dirty="0"/>
            <a:t>Prodekan forskning Mass Soldal Lund</a:t>
          </a:r>
          <a:endParaRPr lang="nb-NO" sz="1000" kern="1200" baseline="-25000" dirty="0">
            <a:highlight>
              <a:srgbClr val="FFFF00"/>
            </a:highlight>
          </a:endParaRPr>
        </a:p>
        <a:p>
          <a:pPr marL="0" lvl="0" indent="0" algn="ctr" defTabSz="466725">
            <a:lnSpc>
              <a:spcPts val="700"/>
            </a:lnSpc>
            <a:spcBef>
              <a:spcPts val="300"/>
            </a:spcBef>
            <a:spcAft>
              <a:spcPts val="0"/>
            </a:spcAft>
            <a:buNone/>
          </a:pPr>
          <a:r>
            <a:rPr lang="nb-NO" sz="1000" kern="1200" baseline="-25000" dirty="0"/>
            <a:t>Administrativ leder Ivan Ole Fossbakk </a:t>
          </a:r>
        </a:p>
      </dsp:txBody>
      <dsp:txXfrm>
        <a:off x="6946817" y="518926"/>
        <a:ext cx="1559325" cy="885980"/>
      </dsp:txXfrm>
    </dsp:sp>
    <dsp:sp modelId="{992E6F55-8F90-4BFF-B3CF-DBC6804EFF7C}">
      <dsp:nvSpPr>
        <dsp:cNvPr id="0" name=""/>
        <dsp:cNvSpPr/>
      </dsp:nvSpPr>
      <dsp:spPr>
        <a:xfrm>
          <a:off x="7336648" y="1527553"/>
          <a:ext cx="829156" cy="39384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ts val="700"/>
            </a:lnSpc>
            <a:spcBef>
              <a:spcPts val="300"/>
            </a:spcBef>
            <a:spcAft>
              <a:spcPts val="0"/>
            </a:spcAft>
            <a:buNone/>
          </a:pPr>
          <a:r>
            <a:rPr lang="nb-NO" sz="900" kern="1200" baseline="-25000" dirty="0"/>
            <a:t>Institutt for psykologi  </a:t>
          </a:r>
        </a:p>
        <a:p>
          <a:pPr marL="0" lvl="0" indent="0" algn="ctr" defTabSz="400050">
            <a:lnSpc>
              <a:spcPts val="700"/>
            </a:lnSpc>
            <a:spcBef>
              <a:spcPts val="300"/>
            </a:spcBef>
            <a:spcAft>
              <a:spcPts val="0"/>
            </a:spcAft>
            <a:buNone/>
          </a:pPr>
          <a:r>
            <a:rPr lang="nb-NO" sz="900" kern="1200" baseline="-25000" dirty="0"/>
            <a:t>Marita Andreassen</a:t>
          </a:r>
        </a:p>
      </dsp:txBody>
      <dsp:txXfrm>
        <a:off x="7336648" y="1527553"/>
        <a:ext cx="829156" cy="393845"/>
      </dsp:txXfrm>
    </dsp:sp>
    <dsp:sp modelId="{883645B1-D55F-4FD5-84A1-D5F38A985D5A}">
      <dsp:nvSpPr>
        <dsp:cNvPr id="0" name=""/>
        <dsp:cNvSpPr/>
      </dsp:nvSpPr>
      <dsp:spPr>
        <a:xfrm>
          <a:off x="7336648" y="2044045"/>
          <a:ext cx="829156" cy="39384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ts val="700"/>
            </a:lnSpc>
            <a:spcBef>
              <a:spcPts val="300"/>
            </a:spcBef>
            <a:spcAft>
              <a:spcPts val="0"/>
            </a:spcAft>
            <a:buNone/>
          </a:pPr>
          <a:r>
            <a:rPr lang="nb-NO" sz="900" kern="1200" baseline="-25000" dirty="0"/>
            <a:t>Institutt for organisasjon, ledelse, styring                          Rolf Gunnar Finsrud</a:t>
          </a:r>
        </a:p>
      </dsp:txBody>
      <dsp:txXfrm>
        <a:off x="7336648" y="2044045"/>
        <a:ext cx="829156" cy="393845"/>
      </dsp:txXfrm>
    </dsp:sp>
    <dsp:sp modelId="{EAACF031-2622-4DCC-A48F-CD4149F3D2A8}">
      <dsp:nvSpPr>
        <dsp:cNvPr id="0" name=""/>
        <dsp:cNvSpPr/>
      </dsp:nvSpPr>
      <dsp:spPr>
        <a:xfrm>
          <a:off x="7336648" y="2560537"/>
          <a:ext cx="829156" cy="39384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ts val="700"/>
            </a:lnSpc>
            <a:spcBef>
              <a:spcPts val="300"/>
            </a:spcBef>
            <a:spcAft>
              <a:spcPts val="0"/>
            </a:spcAft>
            <a:buNone/>
          </a:pPr>
          <a:r>
            <a:rPr lang="nb-NO" sz="900" kern="1200" baseline="-25000" dirty="0"/>
            <a:t>Institutt for økonomifag        </a:t>
          </a:r>
        </a:p>
        <a:p>
          <a:pPr marL="0" lvl="0" indent="0" algn="ctr" defTabSz="400050">
            <a:lnSpc>
              <a:spcPts val="700"/>
            </a:lnSpc>
            <a:spcBef>
              <a:spcPts val="300"/>
            </a:spcBef>
            <a:spcAft>
              <a:spcPts val="0"/>
            </a:spcAft>
            <a:buNone/>
          </a:pPr>
          <a:r>
            <a:rPr lang="nb-NO" sz="900" kern="1200" baseline="-25000" dirty="0"/>
            <a:t>Per Olav Lund</a:t>
          </a:r>
        </a:p>
      </dsp:txBody>
      <dsp:txXfrm>
        <a:off x="7336648" y="2560537"/>
        <a:ext cx="829156" cy="393845"/>
      </dsp:txXfrm>
    </dsp:sp>
    <dsp:sp modelId="{9E7DA138-9B75-40C1-A3F7-9016B0FFA3CE}">
      <dsp:nvSpPr>
        <dsp:cNvPr id="0" name=""/>
        <dsp:cNvSpPr/>
      </dsp:nvSpPr>
      <dsp:spPr>
        <a:xfrm>
          <a:off x="7336648" y="3077029"/>
          <a:ext cx="829156" cy="39384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ts val="700"/>
            </a:lnSpc>
            <a:spcBef>
              <a:spcPts val="300"/>
            </a:spcBef>
            <a:spcAft>
              <a:spcPts val="0"/>
            </a:spcAft>
            <a:buNone/>
          </a:pPr>
          <a:r>
            <a:rPr lang="nb-NO" sz="900" kern="1200" baseline="-25000" dirty="0"/>
            <a:t>Institutt for rettsvitenskap, filosofi og internasjonale studier Thomas Rønning</a:t>
          </a:r>
        </a:p>
      </dsp:txBody>
      <dsp:txXfrm>
        <a:off x="7336648" y="3077029"/>
        <a:ext cx="829156" cy="393845"/>
      </dsp:txXfrm>
    </dsp:sp>
    <dsp:sp modelId="{ED3BDC0C-D050-4BCD-82B0-8EBC161AF8FC}">
      <dsp:nvSpPr>
        <dsp:cNvPr id="0" name=""/>
        <dsp:cNvSpPr/>
      </dsp:nvSpPr>
      <dsp:spPr>
        <a:xfrm>
          <a:off x="7336648" y="3593521"/>
          <a:ext cx="829156" cy="39384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ts val="700"/>
            </a:lnSpc>
            <a:spcBef>
              <a:spcPts val="300"/>
            </a:spcBef>
            <a:spcAft>
              <a:spcPts val="0"/>
            </a:spcAft>
            <a:buNone/>
          </a:pPr>
          <a:r>
            <a:rPr lang="nb-NO" sz="900" kern="1200" baseline="-25000" dirty="0"/>
            <a:t>Østlandsforskning</a:t>
          </a:r>
        </a:p>
        <a:p>
          <a:pPr marL="0" lvl="0" indent="0" algn="ctr" defTabSz="400050">
            <a:lnSpc>
              <a:spcPts val="700"/>
            </a:lnSpc>
            <a:spcBef>
              <a:spcPts val="300"/>
            </a:spcBef>
            <a:spcAft>
              <a:spcPts val="0"/>
            </a:spcAft>
            <a:buNone/>
          </a:pPr>
          <a:r>
            <a:rPr lang="nb-NO" sz="900" kern="1200" baseline="-25000" dirty="0"/>
            <a:t>Hjalti Nielsen (</a:t>
          </a:r>
          <a:r>
            <a:rPr lang="nb-NO" sz="900" kern="1200" baseline="-25000" dirty="0" err="1"/>
            <a:t>fung</a:t>
          </a:r>
          <a:r>
            <a:rPr lang="nb-NO" sz="900" kern="1200" baseline="-25000" dirty="0"/>
            <a:t>)</a:t>
          </a:r>
        </a:p>
      </dsp:txBody>
      <dsp:txXfrm>
        <a:off x="7336648" y="3593521"/>
        <a:ext cx="829156" cy="393845"/>
      </dsp:txXfrm>
    </dsp:sp>
    <dsp:sp modelId="{23E871BD-1DF1-4DA8-8FB0-87471E0210D0}">
      <dsp:nvSpPr>
        <dsp:cNvPr id="0" name=""/>
        <dsp:cNvSpPr/>
      </dsp:nvSpPr>
      <dsp:spPr>
        <a:xfrm>
          <a:off x="7336648" y="4110013"/>
          <a:ext cx="829156" cy="39384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900" kern="1200" baseline="-250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Senter for livslang læring – HHS                              Mette Villand</a:t>
          </a:r>
        </a:p>
      </dsp:txBody>
      <dsp:txXfrm>
        <a:off x="7336648" y="4110013"/>
        <a:ext cx="829156" cy="393845"/>
      </dsp:txXfrm>
    </dsp:sp>
    <dsp:sp modelId="{EB7B2329-C5F1-40AA-A048-5ADC86B5D992}">
      <dsp:nvSpPr>
        <dsp:cNvPr id="0" name=""/>
        <dsp:cNvSpPr/>
      </dsp:nvSpPr>
      <dsp:spPr>
        <a:xfrm>
          <a:off x="8628789" y="518926"/>
          <a:ext cx="1585747" cy="86950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66725">
            <a:lnSpc>
              <a:spcPts val="700"/>
            </a:lnSpc>
            <a:spcBef>
              <a:spcPts val="300"/>
            </a:spcBef>
            <a:spcAft>
              <a:spcPts val="0"/>
            </a:spcAft>
            <a:buNone/>
          </a:pPr>
          <a:r>
            <a:rPr lang="nb-NO" sz="1050" kern="1200" baseline="-25000" dirty="0"/>
            <a:t>Fakultet for lærerutdanning og pedagogikk</a:t>
          </a:r>
        </a:p>
        <a:p>
          <a:pPr marL="0" lvl="0" indent="0" algn="ctr" defTabSz="466725">
            <a:lnSpc>
              <a:spcPts val="700"/>
            </a:lnSpc>
            <a:spcBef>
              <a:spcPts val="300"/>
            </a:spcBef>
            <a:spcAft>
              <a:spcPts val="0"/>
            </a:spcAft>
            <a:buNone/>
          </a:pPr>
          <a:endParaRPr lang="nb-NO" sz="1050" kern="1200" baseline="-25000" dirty="0"/>
        </a:p>
        <a:p>
          <a:pPr marL="0" lvl="0" indent="0" algn="ctr" defTabSz="466725">
            <a:lnSpc>
              <a:spcPts val="700"/>
            </a:lnSpc>
            <a:spcBef>
              <a:spcPts val="300"/>
            </a:spcBef>
            <a:spcAft>
              <a:spcPts val="0"/>
            </a:spcAft>
            <a:buNone/>
          </a:pPr>
          <a:r>
            <a:rPr lang="nb-NO" sz="1000" kern="1200" baseline="-25000" dirty="0"/>
            <a:t>Dekan Gunhild Tomter Alstad</a:t>
          </a:r>
        </a:p>
        <a:p>
          <a:pPr marL="0" lvl="0" indent="0" algn="ctr" defTabSz="466725">
            <a:lnSpc>
              <a:spcPts val="700"/>
            </a:lnSpc>
            <a:spcBef>
              <a:spcPts val="300"/>
            </a:spcBef>
            <a:spcAft>
              <a:spcPts val="0"/>
            </a:spcAft>
            <a:buNone/>
          </a:pPr>
          <a:r>
            <a:rPr lang="nb-NO" sz="1000" kern="1200" baseline="-25000" dirty="0"/>
            <a:t>Prodekan utdanning  Odd </a:t>
          </a:r>
          <a:r>
            <a:rPr lang="nb-NO" sz="1000" kern="1200" baseline="-25000"/>
            <a:t>Rune Stalheim</a:t>
          </a:r>
          <a:endParaRPr lang="nb-NO" sz="1000" kern="1200" baseline="-25000" dirty="0"/>
        </a:p>
        <a:p>
          <a:pPr marL="0" lvl="0" indent="0" algn="ctr" defTabSz="466725">
            <a:lnSpc>
              <a:spcPts val="700"/>
            </a:lnSpc>
            <a:spcBef>
              <a:spcPts val="300"/>
            </a:spcBef>
            <a:spcAft>
              <a:spcPts val="0"/>
            </a:spcAft>
            <a:buNone/>
          </a:pPr>
          <a:r>
            <a:rPr lang="nb-NO" sz="1000" kern="1200" baseline="-25000" dirty="0"/>
            <a:t>Prodekan forskning Susan Nacey</a:t>
          </a:r>
        </a:p>
        <a:p>
          <a:pPr marL="0" lvl="0" indent="0" algn="ctr" defTabSz="466725">
            <a:lnSpc>
              <a:spcPts val="700"/>
            </a:lnSpc>
            <a:spcBef>
              <a:spcPts val="300"/>
            </a:spcBef>
            <a:spcAft>
              <a:spcPts val="0"/>
            </a:spcAft>
            <a:buNone/>
          </a:pPr>
          <a:r>
            <a:rPr lang="nb-NO" sz="1000" kern="1200" baseline="-25000" dirty="0"/>
            <a:t>Administrativ leder (ubesatt</a:t>
          </a:r>
        </a:p>
      </dsp:txBody>
      <dsp:txXfrm>
        <a:off x="8628789" y="518926"/>
        <a:ext cx="1585747" cy="869504"/>
      </dsp:txXfrm>
    </dsp:sp>
    <dsp:sp modelId="{E8767809-65EF-491A-8DE7-BB9DD18BFE57}">
      <dsp:nvSpPr>
        <dsp:cNvPr id="0" name=""/>
        <dsp:cNvSpPr/>
      </dsp:nvSpPr>
      <dsp:spPr>
        <a:xfrm>
          <a:off x="9025226" y="1511077"/>
          <a:ext cx="829156" cy="39384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ts val="700"/>
            </a:lnSpc>
            <a:spcBef>
              <a:spcPts val="300"/>
            </a:spcBef>
            <a:spcAft>
              <a:spcPts val="0"/>
            </a:spcAft>
            <a:buNone/>
          </a:pPr>
          <a:r>
            <a:rPr lang="nb-NO" sz="900" kern="1200" baseline="-25000" dirty="0"/>
            <a:t>Institutt for engelsk</a:t>
          </a:r>
        </a:p>
        <a:p>
          <a:pPr marL="0" lvl="0" indent="0" algn="ctr" defTabSz="400050">
            <a:lnSpc>
              <a:spcPts val="700"/>
            </a:lnSpc>
            <a:spcBef>
              <a:spcPts val="300"/>
            </a:spcBef>
            <a:spcAft>
              <a:spcPts val="0"/>
            </a:spcAft>
            <a:buNone/>
          </a:pPr>
          <a:r>
            <a:rPr lang="nb-NO" sz="900" kern="1200" baseline="-25000" dirty="0"/>
            <a:t>Matthew Williamson</a:t>
          </a:r>
        </a:p>
      </dsp:txBody>
      <dsp:txXfrm>
        <a:off x="9025226" y="1511077"/>
        <a:ext cx="829156" cy="393845"/>
      </dsp:txXfrm>
    </dsp:sp>
    <dsp:sp modelId="{F049CF80-56DA-4D1C-AF18-47122875AD98}">
      <dsp:nvSpPr>
        <dsp:cNvPr id="0" name=""/>
        <dsp:cNvSpPr/>
      </dsp:nvSpPr>
      <dsp:spPr>
        <a:xfrm>
          <a:off x="9025226" y="2027569"/>
          <a:ext cx="829156" cy="39384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70000"/>
            </a:lnSpc>
            <a:spcBef>
              <a:spcPts val="300"/>
            </a:spcBef>
            <a:spcAft>
              <a:spcPts val="0"/>
            </a:spcAft>
            <a:buNone/>
          </a:pPr>
          <a:r>
            <a:rPr lang="nb-NO" sz="900" kern="1200" baseline="-250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Institutt for nordisk språk og litteratur                Harald Bergh</a:t>
          </a:r>
        </a:p>
      </dsp:txBody>
      <dsp:txXfrm>
        <a:off x="9025226" y="2027569"/>
        <a:ext cx="829156" cy="393845"/>
      </dsp:txXfrm>
    </dsp:sp>
    <dsp:sp modelId="{70292D76-0E53-4B3E-A129-E600BF2276F2}">
      <dsp:nvSpPr>
        <dsp:cNvPr id="0" name=""/>
        <dsp:cNvSpPr/>
      </dsp:nvSpPr>
      <dsp:spPr>
        <a:xfrm>
          <a:off x="9025226" y="2544061"/>
          <a:ext cx="829156" cy="39384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70000"/>
            </a:lnSpc>
            <a:spcBef>
              <a:spcPts val="300"/>
            </a:spcBef>
            <a:spcAft>
              <a:spcPts val="0"/>
            </a:spcAft>
            <a:buNone/>
          </a:pPr>
          <a:r>
            <a:rPr lang="nb-NO" sz="900" kern="1200" baseline="-250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Institutt for samfunnsfag, religion og etikk</a:t>
          </a:r>
        </a:p>
        <a:p>
          <a:pPr marL="0" lvl="0" indent="0" algn="ctr" defTabSz="400050">
            <a:lnSpc>
              <a:spcPct val="70000"/>
            </a:lnSpc>
            <a:spcBef>
              <a:spcPts val="300"/>
            </a:spcBef>
            <a:spcAft>
              <a:spcPts val="0"/>
            </a:spcAft>
            <a:buNone/>
          </a:pPr>
          <a:r>
            <a:rPr lang="nb-NO" sz="900" kern="1200" baseline="-250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Dag </a:t>
          </a:r>
          <a:r>
            <a:rPr lang="nb-NO" sz="900" kern="1200" baseline="-25000" dirty="0" err="1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Hundstad</a:t>
          </a:r>
          <a:r>
            <a:rPr lang="nb-NO" sz="900" kern="1200" baseline="-250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 </a:t>
          </a:r>
        </a:p>
      </dsp:txBody>
      <dsp:txXfrm>
        <a:off x="9025226" y="2544061"/>
        <a:ext cx="829156" cy="393845"/>
      </dsp:txXfrm>
    </dsp:sp>
    <dsp:sp modelId="{021F651D-F2AC-4604-8DC5-159C6FF155EB}">
      <dsp:nvSpPr>
        <dsp:cNvPr id="0" name=""/>
        <dsp:cNvSpPr/>
      </dsp:nvSpPr>
      <dsp:spPr>
        <a:xfrm>
          <a:off x="9025226" y="3060553"/>
          <a:ext cx="829156" cy="39384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ts val="700"/>
            </a:lnSpc>
            <a:spcBef>
              <a:spcPts val="300"/>
            </a:spcBef>
            <a:spcAft>
              <a:spcPts val="0"/>
            </a:spcAft>
            <a:buNone/>
          </a:pPr>
          <a:r>
            <a:rPr lang="nb-NO" sz="900" kern="1200" baseline="-25000" dirty="0"/>
            <a:t>Institutt for matematikk, naturfag og kroppsøving</a:t>
          </a:r>
        </a:p>
        <a:p>
          <a:pPr marL="0" lvl="0" indent="0" algn="ctr" defTabSz="400050">
            <a:lnSpc>
              <a:spcPts val="700"/>
            </a:lnSpc>
            <a:spcBef>
              <a:spcPts val="300"/>
            </a:spcBef>
            <a:spcAft>
              <a:spcPts val="0"/>
            </a:spcAft>
            <a:buNone/>
          </a:pPr>
          <a:r>
            <a:rPr lang="nb-NO" sz="900" kern="1200" baseline="-25000" dirty="0"/>
            <a:t>Eike Müller </a:t>
          </a:r>
        </a:p>
      </dsp:txBody>
      <dsp:txXfrm>
        <a:off x="9025226" y="3060553"/>
        <a:ext cx="829156" cy="393845"/>
      </dsp:txXfrm>
    </dsp:sp>
    <dsp:sp modelId="{28A1D9D7-5D6F-4430-8147-12E0605C0A11}">
      <dsp:nvSpPr>
        <dsp:cNvPr id="0" name=""/>
        <dsp:cNvSpPr/>
      </dsp:nvSpPr>
      <dsp:spPr>
        <a:xfrm>
          <a:off x="9025226" y="3577045"/>
          <a:ext cx="829156" cy="39384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ts val="700"/>
            </a:lnSpc>
            <a:spcBef>
              <a:spcPts val="300"/>
            </a:spcBef>
            <a:spcAft>
              <a:spcPts val="0"/>
            </a:spcAft>
            <a:buNone/>
          </a:pPr>
          <a:r>
            <a:rPr lang="nb-NO" sz="900" kern="1200" baseline="-25000" dirty="0"/>
            <a:t>Institutt for kunstfag og kulturstudier  </a:t>
          </a:r>
        </a:p>
        <a:p>
          <a:pPr marL="0" lvl="0" indent="0" algn="ctr" defTabSz="400050">
            <a:lnSpc>
              <a:spcPts val="700"/>
            </a:lnSpc>
            <a:spcBef>
              <a:spcPts val="300"/>
            </a:spcBef>
            <a:spcAft>
              <a:spcPts val="0"/>
            </a:spcAft>
            <a:buNone/>
          </a:pPr>
          <a:r>
            <a:rPr lang="nb-NO" sz="900" kern="1200" baseline="-25000" dirty="0"/>
            <a:t>Ingeborg Lunde</a:t>
          </a:r>
        </a:p>
      </dsp:txBody>
      <dsp:txXfrm>
        <a:off x="9025226" y="3577045"/>
        <a:ext cx="829156" cy="393845"/>
      </dsp:txXfrm>
    </dsp:sp>
    <dsp:sp modelId="{085E196C-B67A-41DE-A134-4C73343F0A60}">
      <dsp:nvSpPr>
        <dsp:cNvPr id="0" name=""/>
        <dsp:cNvSpPr/>
      </dsp:nvSpPr>
      <dsp:spPr>
        <a:xfrm>
          <a:off x="9025226" y="4093537"/>
          <a:ext cx="829156" cy="39384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ts val="700"/>
            </a:lnSpc>
            <a:spcBef>
              <a:spcPts val="300"/>
            </a:spcBef>
            <a:spcAft>
              <a:spcPts val="0"/>
            </a:spcAft>
            <a:buNone/>
          </a:pPr>
          <a:r>
            <a:rPr lang="nb-NO" sz="900" kern="1200" baseline="-25000" dirty="0"/>
            <a:t>Institutt for pedagogikk – Lillehammer</a:t>
          </a:r>
        </a:p>
        <a:p>
          <a:pPr marL="0" lvl="0" indent="0" algn="ctr" defTabSz="400050">
            <a:lnSpc>
              <a:spcPts val="700"/>
            </a:lnSpc>
            <a:spcBef>
              <a:spcPts val="300"/>
            </a:spcBef>
            <a:spcAft>
              <a:spcPts val="0"/>
            </a:spcAft>
            <a:buNone/>
          </a:pPr>
          <a:r>
            <a:rPr lang="nb-NO" sz="900" kern="1200" baseline="-25000" dirty="0"/>
            <a:t>Ingrid Tvete</a:t>
          </a:r>
        </a:p>
      </dsp:txBody>
      <dsp:txXfrm>
        <a:off x="9025226" y="4093537"/>
        <a:ext cx="829156" cy="393845"/>
      </dsp:txXfrm>
    </dsp:sp>
    <dsp:sp modelId="{E57361A3-29D5-442E-814F-FD795C9E5132}">
      <dsp:nvSpPr>
        <dsp:cNvPr id="0" name=""/>
        <dsp:cNvSpPr/>
      </dsp:nvSpPr>
      <dsp:spPr>
        <a:xfrm>
          <a:off x="9025226" y="4610029"/>
          <a:ext cx="829156" cy="39384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ts val="700"/>
            </a:lnSpc>
            <a:spcBef>
              <a:spcPts val="300"/>
            </a:spcBef>
            <a:spcAft>
              <a:spcPts val="0"/>
            </a:spcAft>
            <a:buNone/>
          </a:pPr>
          <a:r>
            <a:rPr lang="nb-NO" sz="900" kern="1200" baseline="-25000" dirty="0"/>
            <a:t>Institutt for pedagogikk ved lærerutdanningene</a:t>
          </a:r>
        </a:p>
        <a:p>
          <a:pPr marL="0" lvl="0" indent="0" algn="ctr" defTabSz="400050">
            <a:lnSpc>
              <a:spcPts val="700"/>
            </a:lnSpc>
            <a:spcBef>
              <a:spcPts val="300"/>
            </a:spcBef>
            <a:spcAft>
              <a:spcPts val="0"/>
            </a:spcAft>
            <a:buNone/>
          </a:pPr>
          <a:r>
            <a:rPr lang="nb-NO" sz="900" kern="1200" baseline="-25000" dirty="0"/>
            <a:t>Minttu Minna Johler</a:t>
          </a:r>
        </a:p>
      </dsp:txBody>
      <dsp:txXfrm>
        <a:off x="9025226" y="4610029"/>
        <a:ext cx="829156" cy="393845"/>
      </dsp:txXfrm>
    </dsp:sp>
    <dsp:sp modelId="{0DAFDF3B-0054-412A-ABF5-89A573991A0C}">
      <dsp:nvSpPr>
        <dsp:cNvPr id="0" name=""/>
        <dsp:cNvSpPr/>
      </dsp:nvSpPr>
      <dsp:spPr>
        <a:xfrm>
          <a:off x="9025226" y="5126521"/>
          <a:ext cx="829156" cy="39384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ts val="700"/>
            </a:lnSpc>
            <a:spcBef>
              <a:spcPts val="300"/>
            </a:spcBef>
            <a:spcAft>
              <a:spcPts val="0"/>
            </a:spcAft>
            <a:buNone/>
          </a:pPr>
          <a:r>
            <a:rPr lang="nb-NO" sz="900" kern="1200" baseline="-25000" dirty="0"/>
            <a:t>Senter for  praksisrettet utdanningsforskning   </a:t>
          </a:r>
        </a:p>
        <a:p>
          <a:pPr marL="0" lvl="0" indent="0" algn="ctr" defTabSz="400050">
            <a:lnSpc>
              <a:spcPts val="700"/>
            </a:lnSpc>
            <a:spcBef>
              <a:spcPts val="300"/>
            </a:spcBef>
            <a:spcAft>
              <a:spcPts val="0"/>
            </a:spcAft>
            <a:buNone/>
          </a:pPr>
          <a:r>
            <a:rPr lang="nb-NO" sz="900" kern="1200" baseline="-25000" dirty="0"/>
            <a:t>Lars Arild Myhr</a:t>
          </a:r>
        </a:p>
      </dsp:txBody>
      <dsp:txXfrm>
        <a:off x="9025226" y="5126521"/>
        <a:ext cx="829156" cy="393845"/>
      </dsp:txXfrm>
    </dsp:sp>
    <dsp:sp modelId="{AE991744-FB58-4E97-B13B-B6F79E69D0EA}">
      <dsp:nvSpPr>
        <dsp:cNvPr id="0" name=""/>
        <dsp:cNvSpPr/>
      </dsp:nvSpPr>
      <dsp:spPr>
        <a:xfrm>
          <a:off x="9025226" y="5643013"/>
          <a:ext cx="829156" cy="39384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900" kern="1200" baseline="-250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Senter for livslang læring – LUP                                     Egil Hartberg </a:t>
          </a:r>
        </a:p>
      </dsp:txBody>
      <dsp:txXfrm>
        <a:off x="9025226" y="5643013"/>
        <a:ext cx="829156" cy="39384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253CAFC-AF59-4B09-A47F-52B5925D7BD7}">
      <dsp:nvSpPr>
        <dsp:cNvPr id="0" name=""/>
        <dsp:cNvSpPr/>
      </dsp:nvSpPr>
      <dsp:spPr>
        <a:xfrm>
          <a:off x="6286184" y="314438"/>
          <a:ext cx="91440" cy="269541"/>
        </a:xfrm>
        <a:custGeom>
          <a:avLst/>
          <a:gdLst/>
          <a:ahLst/>
          <a:cxnLst/>
          <a:rect l="0" t="0" r="0" b="0"/>
          <a:pathLst>
            <a:path>
              <a:moveTo>
                <a:pt x="102094" y="0"/>
              </a:moveTo>
              <a:lnTo>
                <a:pt x="102094" y="269541"/>
              </a:lnTo>
              <a:lnTo>
                <a:pt x="45720" y="269541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A8A7E5F-754B-4523-B90F-B909AD4D56C7}">
      <dsp:nvSpPr>
        <dsp:cNvPr id="0" name=""/>
        <dsp:cNvSpPr/>
      </dsp:nvSpPr>
      <dsp:spPr>
        <a:xfrm>
          <a:off x="7813226" y="1167105"/>
          <a:ext cx="102029" cy="112220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22208"/>
              </a:lnTo>
              <a:lnTo>
                <a:pt x="102029" y="1122208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FA96C21-6650-4352-B8FE-2013D42234F8}">
      <dsp:nvSpPr>
        <dsp:cNvPr id="0" name=""/>
        <dsp:cNvSpPr/>
      </dsp:nvSpPr>
      <dsp:spPr>
        <a:xfrm>
          <a:off x="7813226" y="1167105"/>
          <a:ext cx="102029" cy="69587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95874"/>
              </a:lnTo>
              <a:lnTo>
                <a:pt x="102029" y="695874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495069C-4FF7-4C5E-B585-C7DBF8382F22}">
      <dsp:nvSpPr>
        <dsp:cNvPr id="0" name=""/>
        <dsp:cNvSpPr/>
      </dsp:nvSpPr>
      <dsp:spPr>
        <a:xfrm>
          <a:off x="7813226" y="1167105"/>
          <a:ext cx="102029" cy="26954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69541"/>
              </a:lnTo>
              <a:lnTo>
                <a:pt x="102029" y="269541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148401B-458D-4937-84B3-86CFB24446E5}">
      <dsp:nvSpPr>
        <dsp:cNvPr id="0" name=""/>
        <dsp:cNvSpPr/>
      </dsp:nvSpPr>
      <dsp:spPr>
        <a:xfrm>
          <a:off x="6388279" y="314438"/>
          <a:ext cx="1697026" cy="53908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82708"/>
              </a:lnTo>
              <a:lnTo>
                <a:pt x="1697026" y="482708"/>
              </a:lnTo>
              <a:lnTo>
                <a:pt x="1697026" y="539083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3722323-F5E7-4971-891D-72409B49D0D5}">
      <dsp:nvSpPr>
        <dsp:cNvPr id="0" name=""/>
        <dsp:cNvSpPr/>
      </dsp:nvSpPr>
      <dsp:spPr>
        <a:xfrm>
          <a:off x="7020279" y="2019771"/>
          <a:ext cx="102029" cy="154854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548541"/>
              </a:lnTo>
              <a:lnTo>
                <a:pt x="102029" y="1548541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C8C8AE1-FEAE-4A43-ABB0-F5D861B2C310}">
      <dsp:nvSpPr>
        <dsp:cNvPr id="0" name=""/>
        <dsp:cNvSpPr/>
      </dsp:nvSpPr>
      <dsp:spPr>
        <a:xfrm>
          <a:off x="7020279" y="2019771"/>
          <a:ext cx="102029" cy="112220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22208"/>
              </a:lnTo>
              <a:lnTo>
                <a:pt x="102029" y="1122208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94FB49F-07E3-45AD-A565-6252A0DAA04C}">
      <dsp:nvSpPr>
        <dsp:cNvPr id="0" name=""/>
        <dsp:cNvSpPr/>
      </dsp:nvSpPr>
      <dsp:spPr>
        <a:xfrm>
          <a:off x="7020279" y="2019771"/>
          <a:ext cx="102029" cy="69587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95874"/>
              </a:lnTo>
              <a:lnTo>
                <a:pt x="102029" y="695874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0FA68A2-8964-44B1-8078-BD4665792DAD}">
      <dsp:nvSpPr>
        <dsp:cNvPr id="0" name=""/>
        <dsp:cNvSpPr/>
      </dsp:nvSpPr>
      <dsp:spPr>
        <a:xfrm>
          <a:off x="7020279" y="2019771"/>
          <a:ext cx="102029" cy="26954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69541"/>
              </a:lnTo>
              <a:lnTo>
                <a:pt x="102029" y="269541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22CB32B-D159-4A6A-A0AA-8BE39C11B6E6}">
      <dsp:nvSpPr>
        <dsp:cNvPr id="0" name=""/>
        <dsp:cNvSpPr/>
      </dsp:nvSpPr>
      <dsp:spPr>
        <a:xfrm>
          <a:off x="6850230" y="1167105"/>
          <a:ext cx="102029" cy="69587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95874"/>
              </a:lnTo>
              <a:lnTo>
                <a:pt x="102029" y="695874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D008B25-45B4-4CEE-B658-7BDBC8C8046A}">
      <dsp:nvSpPr>
        <dsp:cNvPr id="0" name=""/>
        <dsp:cNvSpPr/>
      </dsp:nvSpPr>
      <dsp:spPr>
        <a:xfrm>
          <a:off x="6850230" y="1167105"/>
          <a:ext cx="102029" cy="26954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69541"/>
              </a:lnTo>
              <a:lnTo>
                <a:pt x="102029" y="269541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A14F235-738F-4908-9920-1EEF61D52AAB}">
      <dsp:nvSpPr>
        <dsp:cNvPr id="0" name=""/>
        <dsp:cNvSpPr/>
      </dsp:nvSpPr>
      <dsp:spPr>
        <a:xfrm>
          <a:off x="6388279" y="314438"/>
          <a:ext cx="734030" cy="53908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82708"/>
              </a:lnTo>
              <a:lnTo>
                <a:pt x="734030" y="482708"/>
              </a:lnTo>
              <a:lnTo>
                <a:pt x="734030" y="539083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7ABAE7C-1DE3-4ADB-BFFC-E76E3D9A4161}">
      <dsp:nvSpPr>
        <dsp:cNvPr id="0" name=""/>
        <dsp:cNvSpPr/>
      </dsp:nvSpPr>
      <dsp:spPr>
        <a:xfrm>
          <a:off x="5887234" y="1167105"/>
          <a:ext cx="102029" cy="197487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974874"/>
              </a:lnTo>
              <a:lnTo>
                <a:pt x="102029" y="1974874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FB30782-457A-437B-99FA-00CFE83B4D56}">
      <dsp:nvSpPr>
        <dsp:cNvPr id="0" name=""/>
        <dsp:cNvSpPr/>
      </dsp:nvSpPr>
      <dsp:spPr>
        <a:xfrm>
          <a:off x="5887234" y="1167105"/>
          <a:ext cx="102029" cy="154854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548541"/>
              </a:lnTo>
              <a:lnTo>
                <a:pt x="102029" y="1548541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F126A10-4426-4D9B-AD4F-3183FEA2696C}">
      <dsp:nvSpPr>
        <dsp:cNvPr id="0" name=""/>
        <dsp:cNvSpPr/>
      </dsp:nvSpPr>
      <dsp:spPr>
        <a:xfrm>
          <a:off x="6057283" y="1593438"/>
          <a:ext cx="102029" cy="69587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95874"/>
              </a:lnTo>
              <a:lnTo>
                <a:pt x="102029" y="695874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7EDA4F0-354B-413C-8C42-A6B1803B8449}">
      <dsp:nvSpPr>
        <dsp:cNvPr id="0" name=""/>
        <dsp:cNvSpPr/>
      </dsp:nvSpPr>
      <dsp:spPr>
        <a:xfrm>
          <a:off x="6057283" y="1593438"/>
          <a:ext cx="102029" cy="26954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69541"/>
              </a:lnTo>
              <a:lnTo>
                <a:pt x="102029" y="269541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A5B091B-AD50-4E41-8329-E800E4BA3247}">
      <dsp:nvSpPr>
        <dsp:cNvPr id="0" name=""/>
        <dsp:cNvSpPr/>
      </dsp:nvSpPr>
      <dsp:spPr>
        <a:xfrm>
          <a:off x="5887234" y="1167105"/>
          <a:ext cx="102029" cy="26954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69541"/>
              </a:lnTo>
              <a:lnTo>
                <a:pt x="102029" y="269541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D307004-C397-44BE-BA7A-3281DD0BF046}">
      <dsp:nvSpPr>
        <dsp:cNvPr id="0" name=""/>
        <dsp:cNvSpPr/>
      </dsp:nvSpPr>
      <dsp:spPr>
        <a:xfrm>
          <a:off x="6159313" y="314438"/>
          <a:ext cx="228966" cy="539083"/>
        </a:xfrm>
        <a:custGeom>
          <a:avLst/>
          <a:gdLst/>
          <a:ahLst/>
          <a:cxnLst/>
          <a:rect l="0" t="0" r="0" b="0"/>
          <a:pathLst>
            <a:path>
              <a:moveTo>
                <a:pt x="228966" y="0"/>
              </a:moveTo>
              <a:lnTo>
                <a:pt x="228966" y="482708"/>
              </a:lnTo>
              <a:lnTo>
                <a:pt x="0" y="482708"/>
              </a:lnTo>
              <a:lnTo>
                <a:pt x="0" y="539083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AAC14D6-93B5-4EFF-B042-35557F8818E9}">
      <dsp:nvSpPr>
        <dsp:cNvPr id="0" name=""/>
        <dsp:cNvSpPr/>
      </dsp:nvSpPr>
      <dsp:spPr>
        <a:xfrm>
          <a:off x="3857363" y="4064658"/>
          <a:ext cx="102128" cy="198242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982423"/>
              </a:lnTo>
              <a:lnTo>
                <a:pt x="102128" y="1982423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8C3F54E-300C-4F63-A423-15424F370C8C}">
      <dsp:nvSpPr>
        <dsp:cNvPr id="0" name=""/>
        <dsp:cNvSpPr/>
      </dsp:nvSpPr>
      <dsp:spPr>
        <a:xfrm>
          <a:off x="3857363" y="4064658"/>
          <a:ext cx="102128" cy="155609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556090"/>
              </a:lnTo>
              <a:lnTo>
                <a:pt x="102128" y="1556090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9D42B37-1EB8-4D61-8D5D-AA1BF543CDCE}">
      <dsp:nvSpPr>
        <dsp:cNvPr id="0" name=""/>
        <dsp:cNvSpPr/>
      </dsp:nvSpPr>
      <dsp:spPr>
        <a:xfrm>
          <a:off x="3857363" y="4064658"/>
          <a:ext cx="102128" cy="112975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29757"/>
              </a:lnTo>
              <a:lnTo>
                <a:pt x="102128" y="1129757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C8B480F-80CC-4137-AC6D-B2C7DEFCEF78}">
      <dsp:nvSpPr>
        <dsp:cNvPr id="0" name=""/>
        <dsp:cNvSpPr/>
      </dsp:nvSpPr>
      <dsp:spPr>
        <a:xfrm>
          <a:off x="3857363" y="4064658"/>
          <a:ext cx="102128" cy="70342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03423"/>
              </a:lnTo>
              <a:lnTo>
                <a:pt x="102128" y="703423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4F5C4DE-2B63-4FA1-B5C7-1FABB8596D42}">
      <dsp:nvSpPr>
        <dsp:cNvPr id="0" name=""/>
        <dsp:cNvSpPr/>
      </dsp:nvSpPr>
      <dsp:spPr>
        <a:xfrm>
          <a:off x="3857363" y="4064658"/>
          <a:ext cx="102128" cy="27709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77090"/>
              </a:lnTo>
              <a:lnTo>
                <a:pt x="102128" y="277090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133E9D8-7B3D-4DCD-87B7-4C88E221E24E}">
      <dsp:nvSpPr>
        <dsp:cNvPr id="0" name=""/>
        <dsp:cNvSpPr/>
      </dsp:nvSpPr>
      <dsp:spPr>
        <a:xfrm>
          <a:off x="4197791" y="1251576"/>
          <a:ext cx="498932" cy="2656290"/>
        </a:xfrm>
        <a:custGeom>
          <a:avLst/>
          <a:gdLst/>
          <a:ahLst/>
          <a:cxnLst/>
          <a:rect l="0" t="0" r="0" b="0"/>
          <a:pathLst>
            <a:path>
              <a:moveTo>
                <a:pt x="498932" y="0"/>
              </a:moveTo>
              <a:lnTo>
                <a:pt x="498932" y="2656290"/>
              </a:lnTo>
              <a:lnTo>
                <a:pt x="0" y="2656290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D4C2FFD-B15D-436B-8947-C215E066AE3E}">
      <dsp:nvSpPr>
        <dsp:cNvPr id="0" name=""/>
        <dsp:cNvSpPr/>
      </dsp:nvSpPr>
      <dsp:spPr>
        <a:xfrm>
          <a:off x="5093527" y="2219392"/>
          <a:ext cx="102128" cy="69587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95874"/>
              </a:lnTo>
              <a:lnTo>
                <a:pt x="102128" y="695874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A1DD4B4-DA1A-4B9F-8E09-CB0417DF4412}">
      <dsp:nvSpPr>
        <dsp:cNvPr id="0" name=""/>
        <dsp:cNvSpPr/>
      </dsp:nvSpPr>
      <dsp:spPr>
        <a:xfrm>
          <a:off x="5093527" y="2219392"/>
          <a:ext cx="102128" cy="26954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69541"/>
              </a:lnTo>
              <a:lnTo>
                <a:pt x="102128" y="269541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E07B932-CEAA-4925-8487-B9F96B32DF5D}">
      <dsp:nvSpPr>
        <dsp:cNvPr id="0" name=""/>
        <dsp:cNvSpPr/>
      </dsp:nvSpPr>
      <dsp:spPr>
        <a:xfrm>
          <a:off x="4651004" y="1251576"/>
          <a:ext cx="91440" cy="811024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811024"/>
              </a:lnTo>
              <a:lnTo>
                <a:pt x="102094" y="811024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DC5C081-70B3-44C6-B4A0-C25648F198AD}">
      <dsp:nvSpPr>
        <dsp:cNvPr id="0" name=""/>
        <dsp:cNvSpPr/>
      </dsp:nvSpPr>
      <dsp:spPr>
        <a:xfrm>
          <a:off x="3844635" y="2300835"/>
          <a:ext cx="98310" cy="118824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88247"/>
              </a:lnTo>
              <a:lnTo>
                <a:pt x="98310" y="1188247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DC5B3CF-EDF2-49DA-ABE0-DEFE015858B0}">
      <dsp:nvSpPr>
        <dsp:cNvPr id="0" name=""/>
        <dsp:cNvSpPr/>
      </dsp:nvSpPr>
      <dsp:spPr>
        <a:xfrm>
          <a:off x="3844635" y="2300835"/>
          <a:ext cx="98310" cy="76191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61913"/>
              </a:lnTo>
              <a:lnTo>
                <a:pt x="98310" y="761913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6310178-E775-46AF-B12B-11D2765A98EE}">
      <dsp:nvSpPr>
        <dsp:cNvPr id="0" name=""/>
        <dsp:cNvSpPr/>
      </dsp:nvSpPr>
      <dsp:spPr>
        <a:xfrm>
          <a:off x="3844635" y="2300835"/>
          <a:ext cx="98310" cy="30256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02561"/>
              </a:lnTo>
              <a:lnTo>
                <a:pt x="98310" y="302561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576427E-78F4-4F50-B221-C5E02D1772DD}">
      <dsp:nvSpPr>
        <dsp:cNvPr id="0" name=""/>
        <dsp:cNvSpPr/>
      </dsp:nvSpPr>
      <dsp:spPr>
        <a:xfrm>
          <a:off x="4172337" y="1251576"/>
          <a:ext cx="524386" cy="851745"/>
        </a:xfrm>
        <a:custGeom>
          <a:avLst/>
          <a:gdLst/>
          <a:ahLst/>
          <a:cxnLst/>
          <a:rect l="0" t="0" r="0" b="0"/>
          <a:pathLst>
            <a:path>
              <a:moveTo>
                <a:pt x="524386" y="0"/>
              </a:moveTo>
              <a:lnTo>
                <a:pt x="524386" y="851745"/>
              </a:lnTo>
              <a:lnTo>
                <a:pt x="0" y="851745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1FAA361-1E94-4DA2-8AB9-11C04707B47A}">
      <dsp:nvSpPr>
        <dsp:cNvPr id="0" name=""/>
        <dsp:cNvSpPr/>
      </dsp:nvSpPr>
      <dsp:spPr>
        <a:xfrm>
          <a:off x="4651004" y="1251576"/>
          <a:ext cx="91440" cy="310602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10602"/>
              </a:lnTo>
              <a:lnTo>
                <a:pt x="102094" y="310602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89C9464-0632-4B63-AFD9-8BC5D197BA90}">
      <dsp:nvSpPr>
        <dsp:cNvPr id="0" name=""/>
        <dsp:cNvSpPr/>
      </dsp:nvSpPr>
      <dsp:spPr>
        <a:xfrm>
          <a:off x="4197791" y="1251576"/>
          <a:ext cx="498932" cy="327116"/>
        </a:xfrm>
        <a:custGeom>
          <a:avLst/>
          <a:gdLst/>
          <a:ahLst/>
          <a:cxnLst/>
          <a:rect l="0" t="0" r="0" b="0"/>
          <a:pathLst>
            <a:path>
              <a:moveTo>
                <a:pt x="498932" y="0"/>
              </a:moveTo>
              <a:lnTo>
                <a:pt x="498932" y="327116"/>
              </a:lnTo>
              <a:lnTo>
                <a:pt x="0" y="327116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51EF749-F1B7-404B-BAF9-E609C89FCA2B}">
      <dsp:nvSpPr>
        <dsp:cNvPr id="0" name=""/>
        <dsp:cNvSpPr/>
      </dsp:nvSpPr>
      <dsp:spPr>
        <a:xfrm>
          <a:off x="4696724" y="314438"/>
          <a:ext cx="1691555" cy="539083"/>
        </a:xfrm>
        <a:custGeom>
          <a:avLst/>
          <a:gdLst/>
          <a:ahLst/>
          <a:cxnLst/>
          <a:rect l="0" t="0" r="0" b="0"/>
          <a:pathLst>
            <a:path>
              <a:moveTo>
                <a:pt x="1691555" y="0"/>
              </a:moveTo>
              <a:lnTo>
                <a:pt x="1691555" y="482708"/>
              </a:lnTo>
              <a:lnTo>
                <a:pt x="0" y="482708"/>
              </a:lnTo>
              <a:lnTo>
                <a:pt x="0" y="539083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65C1401-E868-4833-A733-613A3C563C88}">
      <dsp:nvSpPr>
        <dsp:cNvPr id="0" name=""/>
        <dsp:cNvSpPr/>
      </dsp:nvSpPr>
      <dsp:spPr>
        <a:xfrm>
          <a:off x="6048180" y="854"/>
          <a:ext cx="680197" cy="31358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marL="0" lvl="0" indent="0" algn="ctr" defTabSz="311150">
            <a:lnSpc>
              <a:spcPct val="70000"/>
            </a:lnSpc>
            <a:spcBef>
              <a:spcPts val="300"/>
            </a:spcBef>
            <a:spcAft>
              <a:spcPts val="0"/>
            </a:spcAft>
            <a:buNone/>
          </a:pPr>
          <a:r>
            <a:rPr lang="nb-NO" sz="700" kern="1200" baseline="-250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Rektor</a:t>
          </a:r>
        </a:p>
        <a:p>
          <a:pPr marL="0" lvl="0" indent="0" algn="ctr" defTabSz="311150">
            <a:lnSpc>
              <a:spcPct val="70000"/>
            </a:lnSpc>
            <a:spcBef>
              <a:spcPts val="300"/>
            </a:spcBef>
            <a:spcAft>
              <a:spcPts val="0"/>
            </a:spcAft>
            <a:buNone/>
          </a:pPr>
          <a:r>
            <a:rPr lang="nb-NO" sz="700" kern="1200" baseline="-250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Peer Jacob Svenkerud</a:t>
          </a:r>
        </a:p>
      </dsp:txBody>
      <dsp:txXfrm>
        <a:off x="6048180" y="854"/>
        <a:ext cx="680197" cy="313583"/>
      </dsp:txXfrm>
    </dsp:sp>
    <dsp:sp modelId="{811861A7-B505-4A04-9D75-31DB5E172235}">
      <dsp:nvSpPr>
        <dsp:cNvPr id="0" name=""/>
        <dsp:cNvSpPr/>
      </dsp:nvSpPr>
      <dsp:spPr>
        <a:xfrm>
          <a:off x="4351154" y="853521"/>
          <a:ext cx="691139" cy="39805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700" kern="1200" baseline="-250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Avdeling for organisasjon og fellestjenester                 Stine Grønvold</a:t>
          </a:r>
        </a:p>
      </dsp:txBody>
      <dsp:txXfrm>
        <a:off x="4351154" y="853521"/>
        <a:ext cx="691139" cy="398054"/>
      </dsp:txXfrm>
    </dsp:sp>
    <dsp:sp modelId="{B1DAB92A-1629-430A-B249-115595140F1E}">
      <dsp:nvSpPr>
        <dsp:cNvPr id="0" name=""/>
        <dsp:cNvSpPr/>
      </dsp:nvSpPr>
      <dsp:spPr>
        <a:xfrm>
          <a:off x="3516934" y="1364325"/>
          <a:ext cx="680857" cy="42873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700" kern="1200" baseline="-250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Kommunikasjons- avdelingen                        Tore Høyland</a:t>
          </a:r>
        </a:p>
      </dsp:txBody>
      <dsp:txXfrm>
        <a:off x="3516934" y="1364325"/>
        <a:ext cx="680857" cy="428733"/>
      </dsp:txXfrm>
    </dsp:sp>
    <dsp:sp modelId="{0C1EC7D7-050B-418B-8023-94C56FD6A924}">
      <dsp:nvSpPr>
        <dsp:cNvPr id="0" name=""/>
        <dsp:cNvSpPr/>
      </dsp:nvSpPr>
      <dsp:spPr>
        <a:xfrm>
          <a:off x="4753099" y="1364325"/>
          <a:ext cx="719466" cy="39570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700" kern="1200" baseline="-250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Seksjon for dokumentasjons- og informasjonsforvaltning</a:t>
          </a:r>
        </a:p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700" kern="1200" baseline="-250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Bente Storsveen</a:t>
          </a:r>
        </a:p>
      </dsp:txBody>
      <dsp:txXfrm>
        <a:off x="4753099" y="1364325"/>
        <a:ext cx="719466" cy="395705"/>
      </dsp:txXfrm>
    </dsp:sp>
    <dsp:sp modelId="{381F5E0B-18AB-4B29-AD31-72679680B6DB}">
      <dsp:nvSpPr>
        <dsp:cNvPr id="0" name=""/>
        <dsp:cNvSpPr/>
      </dsp:nvSpPr>
      <dsp:spPr>
        <a:xfrm>
          <a:off x="3516934" y="1905808"/>
          <a:ext cx="655403" cy="39502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700" kern="1200" baseline="-250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Eiendomsavdelingen</a:t>
          </a:r>
        </a:p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700" kern="1200" baseline="-250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Tom Henriksen</a:t>
          </a:r>
        </a:p>
      </dsp:txBody>
      <dsp:txXfrm>
        <a:off x="3516934" y="1905808"/>
        <a:ext cx="655403" cy="395026"/>
      </dsp:txXfrm>
    </dsp:sp>
    <dsp:sp modelId="{C0BC2FE5-B0D5-446C-AFC2-0B71B8B2FA4B}">
      <dsp:nvSpPr>
        <dsp:cNvPr id="0" name=""/>
        <dsp:cNvSpPr/>
      </dsp:nvSpPr>
      <dsp:spPr>
        <a:xfrm>
          <a:off x="3942946" y="2413584"/>
          <a:ext cx="680857" cy="37962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700" kern="1200" baseline="-250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Bygg- og renholdstjenester </a:t>
          </a:r>
        </a:p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700" kern="1200" baseline="-250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Wenche Andraa og Nonna Mikkelsen</a:t>
          </a:r>
        </a:p>
      </dsp:txBody>
      <dsp:txXfrm>
        <a:off x="3942946" y="2413584"/>
        <a:ext cx="680857" cy="379622"/>
      </dsp:txXfrm>
    </dsp:sp>
    <dsp:sp modelId="{B7A0BBC7-CE49-49DD-A58F-AE8F7B5260A4}">
      <dsp:nvSpPr>
        <dsp:cNvPr id="0" name=""/>
        <dsp:cNvSpPr/>
      </dsp:nvSpPr>
      <dsp:spPr>
        <a:xfrm>
          <a:off x="3942946" y="2905957"/>
          <a:ext cx="680857" cy="31358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700" kern="1200" baseline="-250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Bygg- og driftstjenester</a:t>
          </a:r>
        </a:p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700" kern="1200" baseline="-250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Bjørn Holm</a:t>
          </a:r>
        </a:p>
      </dsp:txBody>
      <dsp:txXfrm>
        <a:off x="3942946" y="2905957"/>
        <a:ext cx="680857" cy="313583"/>
      </dsp:txXfrm>
    </dsp:sp>
    <dsp:sp modelId="{ABD9A4C9-8390-4080-88C1-2482EC9BB83C}">
      <dsp:nvSpPr>
        <dsp:cNvPr id="0" name=""/>
        <dsp:cNvSpPr/>
      </dsp:nvSpPr>
      <dsp:spPr>
        <a:xfrm>
          <a:off x="3942946" y="3332290"/>
          <a:ext cx="680857" cy="31358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700" kern="1200" baseline="-250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Seksjon for service/internservice  (ubesatt)</a:t>
          </a:r>
        </a:p>
      </dsp:txBody>
      <dsp:txXfrm>
        <a:off x="3942946" y="3332290"/>
        <a:ext cx="680857" cy="313583"/>
      </dsp:txXfrm>
    </dsp:sp>
    <dsp:sp modelId="{D4631679-0DF0-4864-AAA9-68A82AD0B04C}">
      <dsp:nvSpPr>
        <dsp:cNvPr id="0" name=""/>
        <dsp:cNvSpPr/>
      </dsp:nvSpPr>
      <dsp:spPr>
        <a:xfrm>
          <a:off x="4753099" y="1905808"/>
          <a:ext cx="680857" cy="31358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700" kern="1200" baseline="-250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HR-avdelingen</a:t>
          </a:r>
        </a:p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700" kern="1200" baseline="-250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Lars Petter Mathisrud</a:t>
          </a:r>
        </a:p>
      </dsp:txBody>
      <dsp:txXfrm>
        <a:off x="4753099" y="1905808"/>
        <a:ext cx="680857" cy="313583"/>
      </dsp:txXfrm>
    </dsp:sp>
    <dsp:sp modelId="{7DC52A6F-4CFC-450C-B807-AA6B73453098}">
      <dsp:nvSpPr>
        <dsp:cNvPr id="0" name=""/>
        <dsp:cNvSpPr/>
      </dsp:nvSpPr>
      <dsp:spPr>
        <a:xfrm>
          <a:off x="5195656" y="2332141"/>
          <a:ext cx="680857" cy="31358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700" kern="1200" baseline="-25000" dirty="0">
              <a:latin typeface="+mn-lt"/>
            </a:rPr>
            <a:t>Seksjon for HR og lønnstjenester              Jørgen  Ofstad</a:t>
          </a:r>
          <a:endParaRPr lang="nb-NO" sz="700" kern="1200" dirty="0">
            <a:latin typeface="+mn-lt"/>
          </a:endParaRPr>
        </a:p>
      </dsp:txBody>
      <dsp:txXfrm>
        <a:off x="5195656" y="2332141"/>
        <a:ext cx="680857" cy="313583"/>
      </dsp:txXfrm>
    </dsp:sp>
    <dsp:sp modelId="{1B73E2DF-483D-4584-814F-B53B53F5A8DE}">
      <dsp:nvSpPr>
        <dsp:cNvPr id="0" name=""/>
        <dsp:cNvSpPr/>
      </dsp:nvSpPr>
      <dsp:spPr>
        <a:xfrm>
          <a:off x="5195656" y="2758475"/>
          <a:ext cx="680857" cy="31358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700" kern="1200" baseline="-250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Seksjon for organisasjon og ledelse                       (ubesatt)</a:t>
          </a:r>
        </a:p>
      </dsp:txBody>
      <dsp:txXfrm>
        <a:off x="5195656" y="2758475"/>
        <a:ext cx="680857" cy="313583"/>
      </dsp:txXfrm>
    </dsp:sp>
    <dsp:sp modelId="{1755C1A6-E72D-426B-B0DD-EC145C5B19A4}">
      <dsp:nvSpPr>
        <dsp:cNvPr id="0" name=""/>
        <dsp:cNvSpPr/>
      </dsp:nvSpPr>
      <dsp:spPr>
        <a:xfrm>
          <a:off x="3516934" y="3751075"/>
          <a:ext cx="680857" cy="31358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700" kern="1200" baseline="-250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IT-avdelingen </a:t>
          </a:r>
        </a:p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700" kern="1200" baseline="-250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Brigt Birkeland</a:t>
          </a:r>
        </a:p>
      </dsp:txBody>
      <dsp:txXfrm>
        <a:off x="3516934" y="3751075"/>
        <a:ext cx="680857" cy="313583"/>
      </dsp:txXfrm>
    </dsp:sp>
    <dsp:sp modelId="{DD187601-0637-4D28-AA03-2176BB600C3E}">
      <dsp:nvSpPr>
        <dsp:cNvPr id="0" name=""/>
        <dsp:cNvSpPr/>
      </dsp:nvSpPr>
      <dsp:spPr>
        <a:xfrm>
          <a:off x="3959491" y="4184957"/>
          <a:ext cx="680857" cy="31358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700" kern="1200" baseline="-25000" dirty="0">
              <a:latin typeface="+mn-lt"/>
            </a:rPr>
            <a:t>Seksjon for brukerservice</a:t>
          </a:r>
        </a:p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700" kern="1200" baseline="-25000" dirty="0">
              <a:latin typeface="+mn-lt"/>
            </a:rPr>
            <a:t>Morten Skei </a:t>
          </a:r>
          <a:r>
            <a:rPr lang="nb-NO" sz="700" kern="1200" baseline="-25000" dirty="0">
              <a:solidFill>
                <a:prstClr val="white"/>
              </a:solidFill>
              <a:latin typeface="+mn-lt"/>
              <a:ea typeface="+mn-ea"/>
              <a:cs typeface="+mn-cs"/>
            </a:rPr>
            <a:t>Bekken</a:t>
          </a:r>
          <a:endParaRPr lang="nb-NO" sz="700" kern="1200" dirty="0">
            <a:latin typeface="+mn-lt"/>
          </a:endParaRPr>
        </a:p>
      </dsp:txBody>
      <dsp:txXfrm>
        <a:off x="3959491" y="4184957"/>
        <a:ext cx="680857" cy="313583"/>
      </dsp:txXfrm>
    </dsp:sp>
    <dsp:sp modelId="{D2FA9ED3-0A22-49EF-9D0F-E4B1162FD8C4}">
      <dsp:nvSpPr>
        <dsp:cNvPr id="0" name=""/>
        <dsp:cNvSpPr/>
      </dsp:nvSpPr>
      <dsp:spPr>
        <a:xfrm>
          <a:off x="3959491" y="4611290"/>
          <a:ext cx="680857" cy="31358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700" kern="1200" baseline="-25000" dirty="0">
              <a:latin typeface="+mn-lt"/>
            </a:rPr>
            <a:t>Seksjon for server </a:t>
          </a:r>
          <a:r>
            <a:rPr lang="nb-NO" sz="700" kern="1200" baseline="-25000">
              <a:latin typeface="+mn-lt"/>
            </a:rPr>
            <a:t>og applikasjoner                André </a:t>
          </a:r>
          <a:r>
            <a:rPr lang="nb-NO" sz="700" kern="1200" baseline="-25000" dirty="0">
              <a:latin typeface="+mn-lt"/>
            </a:rPr>
            <a:t>Vangen</a:t>
          </a:r>
          <a:endParaRPr lang="nb-NO" sz="700" kern="1200" dirty="0">
            <a:latin typeface="+mn-lt"/>
          </a:endParaRPr>
        </a:p>
      </dsp:txBody>
      <dsp:txXfrm>
        <a:off x="3959491" y="4611290"/>
        <a:ext cx="680857" cy="313583"/>
      </dsp:txXfrm>
    </dsp:sp>
    <dsp:sp modelId="{E878C32C-2B15-43E3-8C43-B51906B8FDEC}">
      <dsp:nvSpPr>
        <dsp:cNvPr id="0" name=""/>
        <dsp:cNvSpPr/>
      </dsp:nvSpPr>
      <dsp:spPr>
        <a:xfrm>
          <a:off x="3959491" y="5037623"/>
          <a:ext cx="680857" cy="31358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700" kern="1200" baseline="-25000" dirty="0">
              <a:latin typeface="+mn-lt"/>
            </a:rPr>
            <a:t>Seksjon for nettverk og sikkerhet               Margrethe Rundtom </a:t>
          </a:r>
          <a:endParaRPr lang="nb-NO" sz="700" kern="1200" dirty="0">
            <a:latin typeface="+mn-lt"/>
          </a:endParaRPr>
        </a:p>
      </dsp:txBody>
      <dsp:txXfrm>
        <a:off x="3959491" y="5037623"/>
        <a:ext cx="680857" cy="313583"/>
      </dsp:txXfrm>
    </dsp:sp>
    <dsp:sp modelId="{AC5F627A-B72B-488E-AF16-D17294836E99}">
      <dsp:nvSpPr>
        <dsp:cNvPr id="0" name=""/>
        <dsp:cNvSpPr/>
      </dsp:nvSpPr>
      <dsp:spPr>
        <a:xfrm>
          <a:off x="3959491" y="5463957"/>
          <a:ext cx="680857" cy="31358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700" kern="1200" baseline="-25000" dirty="0">
              <a:latin typeface="+mn-lt"/>
            </a:rPr>
            <a:t>Seksjon for AV-infrastruktur</a:t>
          </a:r>
        </a:p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700" kern="1200" baseline="-25000" dirty="0">
              <a:latin typeface="+mn-lt"/>
            </a:rPr>
            <a:t>Trond Are Bakaas</a:t>
          </a:r>
          <a:endParaRPr lang="nb-NO" sz="700" kern="1200" dirty="0">
            <a:latin typeface="+mn-lt"/>
          </a:endParaRPr>
        </a:p>
      </dsp:txBody>
      <dsp:txXfrm>
        <a:off x="3959491" y="5463957"/>
        <a:ext cx="680857" cy="313583"/>
      </dsp:txXfrm>
    </dsp:sp>
    <dsp:sp modelId="{7A8081D1-0E35-42CF-8A38-3DA9F4E762FD}">
      <dsp:nvSpPr>
        <dsp:cNvPr id="0" name=""/>
        <dsp:cNvSpPr/>
      </dsp:nvSpPr>
      <dsp:spPr>
        <a:xfrm>
          <a:off x="3959491" y="5890290"/>
          <a:ext cx="680857" cy="31358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700" kern="1200" baseline="-25000" dirty="0">
              <a:latin typeface="+mn-lt"/>
            </a:rPr>
            <a:t>Seksjon for lærings- og forskningsteknologi        Tore Rydgren </a:t>
          </a:r>
          <a:endParaRPr lang="nb-NO" sz="700" kern="1200" dirty="0">
            <a:latin typeface="+mn-lt"/>
          </a:endParaRPr>
        </a:p>
      </dsp:txBody>
      <dsp:txXfrm>
        <a:off x="3959491" y="5890290"/>
        <a:ext cx="680857" cy="313583"/>
      </dsp:txXfrm>
    </dsp:sp>
    <dsp:sp modelId="{7D964219-23BE-46F7-A601-9D8678C7EEFA}">
      <dsp:nvSpPr>
        <dsp:cNvPr id="0" name=""/>
        <dsp:cNvSpPr/>
      </dsp:nvSpPr>
      <dsp:spPr>
        <a:xfrm>
          <a:off x="5819214" y="853521"/>
          <a:ext cx="680197" cy="31358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marL="0" lvl="0" indent="0" algn="ctr" defTabSz="311150">
            <a:lnSpc>
              <a:spcPct val="70000"/>
            </a:lnSpc>
            <a:spcBef>
              <a:spcPts val="300"/>
            </a:spcBef>
            <a:spcAft>
              <a:spcPts val="0"/>
            </a:spcAft>
            <a:buNone/>
          </a:pPr>
          <a:r>
            <a:rPr lang="nb-NO" sz="700" kern="1200" baseline="-250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Utdanningsavdelingen</a:t>
          </a:r>
        </a:p>
        <a:p>
          <a:pPr marL="0" lvl="0" indent="0" algn="ctr" defTabSz="311150">
            <a:lnSpc>
              <a:spcPct val="70000"/>
            </a:lnSpc>
            <a:spcBef>
              <a:spcPts val="300"/>
            </a:spcBef>
            <a:spcAft>
              <a:spcPts val="0"/>
            </a:spcAft>
            <a:buNone/>
          </a:pPr>
          <a:r>
            <a:rPr lang="nb-NO" sz="700" kern="1200" baseline="-250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Prorektor Kai Tore Bakke (fung.)</a:t>
          </a:r>
        </a:p>
      </dsp:txBody>
      <dsp:txXfrm>
        <a:off x="5819214" y="853521"/>
        <a:ext cx="680197" cy="313583"/>
      </dsp:txXfrm>
    </dsp:sp>
    <dsp:sp modelId="{8C5337C9-F889-4CFC-9B8C-BFD0E8B9D33D}">
      <dsp:nvSpPr>
        <dsp:cNvPr id="0" name=""/>
        <dsp:cNvSpPr/>
      </dsp:nvSpPr>
      <dsp:spPr>
        <a:xfrm>
          <a:off x="5989263" y="1279854"/>
          <a:ext cx="680197" cy="31358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marL="0" lvl="0" indent="0" algn="ctr" defTabSz="311150">
            <a:lnSpc>
              <a:spcPct val="70000"/>
            </a:lnSpc>
            <a:spcBef>
              <a:spcPts val="300"/>
            </a:spcBef>
            <a:spcAft>
              <a:spcPts val="0"/>
            </a:spcAft>
            <a:buNone/>
          </a:pPr>
          <a:r>
            <a:rPr lang="nb-NO" sz="700" kern="1200" baseline="-250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Studieavdelingen</a:t>
          </a:r>
        </a:p>
        <a:p>
          <a:pPr marL="0" lvl="0" indent="0" algn="ctr" defTabSz="311150">
            <a:lnSpc>
              <a:spcPct val="70000"/>
            </a:lnSpc>
            <a:spcBef>
              <a:spcPts val="300"/>
            </a:spcBef>
            <a:spcAft>
              <a:spcPts val="0"/>
            </a:spcAft>
            <a:buNone/>
          </a:pPr>
          <a:r>
            <a:rPr lang="nb-NO" sz="700" kern="1200" baseline="-250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Halvor Knudsen </a:t>
          </a:r>
        </a:p>
      </dsp:txBody>
      <dsp:txXfrm>
        <a:off x="5989263" y="1279854"/>
        <a:ext cx="680197" cy="313583"/>
      </dsp:txXfrm>
    </dsp:sp>
    <dsp:sp modelId="{B9BAD51A-8775-450F-B686-AAE22F0078E6}">
      <dsp:nvSpPr>
        <dsp:cNvPr id="0" name=""/>
        <dsp:cNvSpPr/>
      </dsp:nvSpPr>
      <dsp:spPr>
        <a:xfrm>
          <a:off x="6159313" y="1706188"/>
          <a:ext cx="680197" cy="31358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marL="0" lvl="0" indent="0" algn="ctr" defTabSz="311150">
            <a:lnSpc>
              <a:spcPct val="70000"/>
            </a:lnSpc>
            <a:spcBef>
              <a:spcPts val="300"/>
            </a:spcBef>
            <a:spcAft>
              <a:spcPts val="0"/>
            </a:spcAft>
            <a:buNone/>
          </a:pPr>
          <a:r>
            <a:rPr lang="nb-NO" sz="700" kern="1200" baseline="-250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Seksjon for opptak</a:t>
          </a:r>
        </a:p>
        <a:p>
          <a:pPr marL="0" lvl="0" indent="0" algn="ctr" defTabSz="311150">
            <a:lnSpc>
              <a:spcPct val="70000"/>
            </a:lnSpc>
            <a:spcBef>
              <a:spcPts val="300"/>
            </a:spcBef>
            <a:spcAft>
              <a:spcPts val="0"/>
            </a:spcAft>
            <a:buNone/>
          </a:pPr>
          <a:r>
            <a:rPr lang="nb-NO" sz="700" kern="1200" baseline="-250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 Elisabeth Nikolaisen</a:t>
          </a:r>
        </a:p>
      </dsp:txBody>
      <dsp:txXfrm>
        <a:off x="6159313" y="1706188"/>
        <a:ext cx="680197" cy="313583"/>
      </dsp:txXfrm>
    </dsp:sp>
    <dsp:sp modelId="{7C5AE284-15AD-496D-9010-197C6AFF3999}">
      <dsp:nvSpPr>
        <dsp:cNvPr id="0" name=""/>
        <dsp:cNvSpPr/>
      </dsp:nvSpPr>
      <dsp:spPr>
        <a:xfrm>
          <a:off x="6159313" y="2132521"/>
          <a:ext cx="680197" cy="31358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marL="0" lvl="0" indent="0" algn="ctr" defTabSz="311150">
            <a:lnSpc>
              <a:spcPct val="70000"/>
            </a:lnSpc>
            <a:spcBef>
              <a:spcPts val="300"/>
            </a:spcBef>
            <a:spcAft>
              <a:spcPts val="0"/>
            </a:spcAft>
            <a:buNone/>
          </a:pPr>
          <a:r>
            <a:rPr lang="nb-NO" sz="700" kern="1200" baseline="-250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Seksjon for studie-administrative fellestjenester                 Unni Stokstad</a:t>
          </a:r>
        </a:p>
      </dsp:txBody>
      <dsp:txXfrm>
        <a:off x="6159313" y="2132521"/>
        <a:ext cx="680197" cy="313583"/>
      </dsp:txXfrm>
    </dsp:sp>
    <dsp:sp modelId="{69F1EDD5-EC3D-40B3-A35B-FC9E2C82D787}">
      <dsp:nvSpPr>
        <dsp:cNvPr id="0" name=""/>
        <dsp:cNvSpPr/>
      </dsp:nvSpPr>
      <dsp:spPr>
        <a:xfrm>
          <a:off x="5989263" y="2558854"/>
          <a:ext cx="680197" cy="31358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marL="0" lvl="0" indent="0" algn="ctr" defTabSz="311150">
            <a:lnSpc>
              <a:spcPct val="70000"/>
            </a:lnSpc>
            <a:spcBef>
              <a:spcPts val="300"/>
            </a:spcBef>
            <a:spcAft>
              <a:spcPts val="0"/>
            </a:spcAft>
            <a:buNone/>
          </a:pPr>
          <a:r>
            <a:rPr lang="nb-NO" sz="700" kern="1200" baseline="-250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Seksjon </a:t>
          </a:r>
          <a:r>
            <a:rPr lang="nb-NO" sz="700" kern="1200" baseline="-2500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for studenttjenester              Iben </a:t>
          </a:r>
          <a:r>
            <a:rPr lang="nb-NO" sz="700" kern="1200" baseline="-250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Kardel</a:t>
          </a:r>
        </a:p>
      </dsp:txBody>
      <dsp:txXfrm>
        <a:off x="5989263" y="2558854"/>
        <a:ext cx="680197" cy="313583"/>
      </dsp:txXfrm>
    </dsp:sp>
    <dsp:sp modelId="{E7C8A0E6-5536-4C24-BBE1-545844A122CE}">
      <dsp:nvSpPr>
        <dsp:cNvPr id="0" name=""/>
        <dsp:cNvSpPr/>
      </dsp:nvSpPr>
      <dsp:spPr>
        <a:xfrm>
          <a:off x="5989263" y="2985188"/>
          <a:ext cx="680197" cy="31358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marL="0" lvl="0" indent="0" algn="ctr" defTabSz="311150">
            <a:lnSpc>
              <a:spcPct val="70000"/>
            </a:lnSpc>
            <a:spcBef>
              <a:spcPts val="300"/>
            </a:spcBef>
            <a:spcAft>
              <a:spcPts val="0"/>
            </a:spcAft>
            <a:buNone/>
          </a:pPr>
          <a:r>
            <a:rPr lang="nb-NO" sz="700" kern="1200" baseline="-250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Seksjon for UH-pedagogikk og kvalitet</a:t>
          </a:r>
        </a:p>
        <a:p>
          <a:pPr marL="0" lvl="0" indent="0" algn="ctr" defTabSz="311150">
            <a:lnSpc>
              <a:spcPct val="70000"/>
            </a:lnSpc>
            <a:spcBef>
              <a:spcPts val="300"/>
            </a:spcBef>
            <a:spcAft>
              <a:spcPts val="0"/>
            </a:spcAft>
            <a:buNone/>
          </a:pPr>
          <a:r>
            <a:rPr lang="nb-NO" sz="700" kern="1200" baseline="-250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Yvonne Fritze</a:t>
          </a:r>
        </a:p>
      </dsp:txBody>
      <dsp:txXfrm>
        <a:off x="5989263" y="2985188"/>
        <a:ext cx="680197" cy="313583"/>
      </dsp:txXfrm>
    </dsp:sp>
    <dsp:sp modelId="{15E5B5FA-CB10-41BD-9A4D-D527812F38E9}">
      <dsp:nvSpPr>
        <dsp:cNvPr id="0" name=""/>
        <dsp:cNvSpPr/>
      </dsp:nvSpPr>
      <dsp:spPr>
        <a:xfrm>
          <a:off x="6782210" y="853521"/>
          <a:ext cx="680197" cy="31358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marL="0" lvl="0" indent="0" algn="ctr" defTabSz="311150">
            <a:lnSpc>
              <a:spcPct val="70000"/>
            </a:lnSpc>
            <a:spcBef>
              <a:spcPts val="300"/>
            </a:spcBef>
            <a:spcAft>
              <a:spcPts val="0"/>
            </a:spcAft>
            <a:buNone/>
          </a:pPr>
          <a:r>
            <a:rPr lang="nb-NO" sz="700" kern="1200" baseline="-250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Forskningsavdelingen    </a:t>
          </a:r>
        </a:p>
        <a:p>
          <a:pPr marL="0" lvl="0" indent="0" algn="ctr" defTabSz="311150">
            <a:lnSpc>
              <a:spcPct val="70000"/>
            </a:lnSpc>
            <a:spcBef>
              <a:spcPts val="300"/>
            </a:spcBef>
            <a:spcAft>
              <a:spcPts val="0"/>
            </a:spcAft>
            <a:buNone/>
          </a:pPr>
          <a:r>
            <a:rPr lang="nb-NO" sz="700" kern="1200" baseline="-250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Prorektor Marit Sletmoen</a:t>
          </a:r>
        </a:p>
      </dsp:txBody>
      <dsp:txXfrm>
        <a:off x="6782210" y="853521"/>
        <a:ext cx="680197" cy="313583"/>
      </dsp:txXfrm>
    </dsp:sp>
    <dsp:sp modelId="{A7573EAA-EC1B-46DE-AC22-93F329F607DD}">
      <dsp:nvSpPr>
        <dsp:cNvPr id="0" name=""/>
        <dsp:cNvSpPr/>
      </dsp:nvSpPr>
      <dsp:spPr>
        <a:xfrm>
          <a:off x="6952260" y="1279854"/>
          <a:ext cx="680197" cy="31358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marL="0" lvl="0" indent="0" algn="ctr" defTabSz="311150">
            <a:lnSpc>
              <a:spcPct val="70000"/>
            </a:lnSpc>
            <a:spcBef>
              <a:spcPts val="300"/>
            </a:spcBef>
            <a:spcAft>
              <a:spcPts val="0"/>
            </a:spcAft>
            <a:buNone/>
          </a:pPr>
          <a:r>
            <a:rPr lang="nb-NO" sz="700" kern="1200" baseline="-250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Forskningsavdelingen</a:t>
          </a:r>
        </a:p>
        <a:p>
          <a:pPr marL="0" lvl="0" indent="0" algn="ctr" defTabSz="311150">
            <a:lnSpc>
              <a:spcPct val="70000"/>
            </a:lnSpc>
            <a:spcBef>
              <a:spcPts val="300"/>
            </a:spcBef>
            <a:spcAft>
              <a:spcPts val="0"/>
            </a:spcAft>
            <a:buNone/>
          </a:pPr>
          <a:r>
            <a:rPr lang="nb-NO" sz="700" kern="1200" baseline="-250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Marte Tøndel </a:t>
          </a:r>
        </a:p>
      </dsp:txBody>
      <dsp:txXfrm>
        <a:off x="6952260" y="1279854"/>
        <a:ext cx="680197" cy="313583"/>
      </dsp:txXfrm>
    </dsp:sp>
    <dsp:sp modelId="{4815A495-A79B-48A5-8E49-B7F17428A539}">
      <dsp:nvSpPr>
        <dsp:cNvPr id="0" name=""/>
        <dsp:cNvSpPr/>
      </dsp:nvSpPr>
      <dsp:spPr>
        <a:xfrm>
          <a:off x="6952260" y="1706188"/>
          <a:ext cx="680197" cy="31358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marL="0" lvl="0" indent="0" algn="ctr" defTabSz="311150">
            <a:lnSpc>
              <a:spcPct val="70000"/>
            </a:lnSpc>
            <a:spcBef>
              <a:spcPts val="300"/>
            </a:spcBef>
            <a:spcAft>
              <a:spcPts val="0"/>
            </a:spcAft>
            <a:buNone/>
          </a:pPr>
          <a:r>
            <a:rPr lang="nb-NO" sz="700" kern="1200" baseline="-250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Universitetsbibliotek</a:t>
          </a:r>
        </a:p>
        <a:p>
          <a:pPr marL="0" lvl="0" indent="0" algn="ctr" defTabSz="311150">
            <a:lnSpc>
              <a:spcPct val="70000"/>
            </a:lnSpc>
            <a:spcBef>
              <a:spcPts val="300"/>
            </a:spcBef>
            <a:spcAft>
              <a:spcPts val="0"/>
            </a:spcAft>
            <a:buNone/>
          </a:pPr>
          <a:r>
            <a:rPr lang="nb-NO" sz="700" kern="1200" baseline="-250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Anna Løken</a:t>
          </a:r>
        </a:p>
      </dsp:txBody>
      <dsp:txXfrm>
        <a:off x="6952260" y="1706188"/>
        <a:ext cx="680197" cy="313583"/>
      </dsp:txXfrm>
    </dsp:sp>
    <dsp:sp modelId="{9C721643-FB4D-4E3D-BEAB-EC4E39ABD98D}">
      <dsp:nvSpPr>
        <dsp:cNvPr id="0" name=""/>
        <dsp:cNvSpPr/>
      </dsp:nvSpPr>
      <dsp:spPr>
        <a:xfrm>
          <a:off x="7122309" y="2132521"/>
          <a:ext cx="680197" cy="31358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marL="0" lvl="0" indent="0" algn="ctr" defTabSz="311150">
            <a:lnSpc>
              <a:spcPct val="70000"/>
            </a:lnSpc>
            <a:spcBef>
              <a:spcPts val="300"/>
            </a:spcBef>
            <a:spcAft>
              <a:spcPts val="0"/>
            </a:spcAft>
            <a:buNone/>
          </a:pPr>
          <a:r>
            <a:rPr lang="nb-NO" sz="700" kern="1200" baseline="-250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Bibliotek Elverum</a:t>
          </a:r>
        </a:p>
        <a:p>
          <a:pPr marL="0" lvl="0" indent="0" algn="ctr" defTabSz="311150">
            <a:lnSpc>
              <a:spcPct val="70000"/>
            </a:lnSpc>
            <a:spcBef>
              <a:spcPts val="300"/>
            </a:spcBef>
            <a:spcAft>
              <a:spcPts val="0"/>
            </a:spcAft>
            <a:buNone/>
          </a:pPr>
          <a:r>
            <a:rPr lang="nb-NO" sz="700" kern="1200" baseline="-250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Anette Danielsen</a:t>
          </a:r>
        </a:p>
      </dsp:txBody>
      <dsp:txXfrm>
        <a:off x="7122309" y="2132521"/>
        <a:ext cx="680197" cy="313583"/>
      </dsp:txXfrm>
    </dsp:sp>
    <dsp:sp modelId="{F0111C1B-FDE6-4669-8AC5-30746640289A}">
      <dsp:nvSpPr>
        <dsp:cNvPr id="0" name=""/>
        <dsp:cNvSpPr/>
      </dsp:nvSpPr>
      <dsp:spPr>
        <a:xfrm>
          <a:off x="7122309" y="2558854"/>
          <a:ext cx="680197" cy="31358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marL="0" lvl="0" indent="0" algn="ctr" defTabSz="311150">
            <a:lnSpc>
              <a:spcPct val="70000"/>
            </a:lnSpc>
            <a:spcBef>
              <a:spcPts val="300"/>
            </a:spcBef>
            <a:spcAft>
              <a:spcPts val="0"/>
            </a:spcAft>
            <a:buNone/>
          </a:pPr>
          <a:r>
            <a:rPr lang="nb-NO" sz="700" kern="1200" baseline="-250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Bibliotek Hamar/Blæstad   Anne-Cathrine Børke Overskott</a:t>
          </a:r>
        </a:p>
      </dsp:txBody>
      <dsp:txXfrm>
        <a:off x="7122309" y="2558854"/>
        <a:ext cx="680197" cy="313583"/>
      </dsp:txXfrm>
    </dsp:sp>
    <dsp:sp modelId="{67E346CF-A477-4A6C-8736-8E469D381FB4}">
      <dsp:nvSpPr>
        <dsp:cNvPr id="0" name=""/>
        <dsp:cNvSpPr/>
      </dsp:nvSpPr>
      <dsp:spPr>
        <a:xfrm>
          <a:off x="7122309" y="2985188"/>
          <a:ext cx="680197" cy="31358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marL="0" lvl="0" indent="0" algn="ctr" defTabSz="311150">
            <a:lnSpc>
              <a:spcPct val="70000"/>
            </a:lnSpc>
            <a:spcBef>
              <a:spcPts val="300"/>
            </a:spcBef>
            <a:spcAft>
              <a:spcPts val="0"/>
            </a:spcAft>
            <a:buNone/>
          </a:pPr>
          <a:r>
            <a:rPr lang="nb-NO" sz="700" kern="1200" baseline="-250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Bibliotek Lillehammer </a:t>
          </a:r>
        </a:p>
        <a:p>
          <a:pPr marL="0" lvl="0" indent="0" algn="ctr" defTabSz="311150">
            <a:lnSpc>
              <a:spcPct val="70000"/>
            </a:lnSpc>
            <a:spcBef>
              <a:spcPts val="300"/>
            </a:spcBef>
            <a:spcAft>
              <a:spcPts val="0"/>
            </a:spcAft>
            <a:buNone/>
          </a:pPr>
          <a:r>
            <a:rPr lang="nb-NO" sz="700" kern="1200" baseline="-250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Loreta Burbaite</a:t>
          </a:r>
        </a:p>
      </dsp:txBody>
      <dsp:txXfrm>
        <a:off x="7122309" y="2985188"/>
        <a:ext cx="680197" cy="313583"/>
      </dsp:txXfrm>
    </dsp:sp>
    <dsp:sp modelId="{8B862397-55A2-4EFA-B9B9-9FFA922576D6}">
      <dsp:nvSpPr>
        <dsp:cNvPr id="0" name=""/>
        <dsp:cNvSpPr/>
      </dsp:nvSpPr>
      <dsp:spPr>
        <a:xfrm>
          <a:off x="7122309" y="3411521"/>
          <a:ext cx="680197" cy="313583"/>
        </a:xfrm>
        <a:prstGeom prst="rect">
          <a:avLst/>
        </a:prstGeom>
        <a:solidFill>
          <a:srgbClr val="5B9BD5">
            <a:hueOff val="0"/>
            <a:satOff val="0"/>
            <a:lumOff val="0"/>
            <a:alphaOff val="0"/>
          </a:srgbClr>
        </a:solidFill>
        <a:ln w="127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marL="0" lvl="0" indent="0" algn="ctr" defTabSz="311150">
            <a:lnSpc>
              <a:spcPct val="70000"/>
            </a:lnSpc>
            <a:spcBef>
              <a:spcPts val="300"/>
            </a:spcBef>
            <a:spcAft>
              <a:spcPts val="0"/>
            </a:spcAft>
            <a:buNone/>
          </a:pPr>
          <a:r>
            <a:rPr lang="nb-NO" sz="700" kern="1200" baseline="-250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Bibliotek Rena/Evenstad </a:t>
          </a:r>
          <a:br>
            <a:rPr lang="nb-NO" sz="700" kern="1200" baseline="-250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</a:br>
          <a:r>
            <a:rPr lang="nb-NO" sz="700" kern="1200" baseline="-250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Marieke Gonlag-Schrijvers</a:t>
          </a:r>
        </a:p>
      </dsp:txBody>
      <dsp:txXfrm>
        <a:off x="7122309" y="3411521"/>
        <a:ext cx="680197" cy="313583"/>
      </dsp:txXfrm>
    </dsp:sp>
    <dsp:sp modelId="{E36A34BE-2AF3-4A5D-867B-06CDBDE9B87B}">
      <dsp:nvSpPr>
        <dsp:cNvPr id="0" name=""/>
        <dsp:cNvSpPr/>
      </dsp:nvSpPr>
      <dsp:spPr>
        <a:xfrm>
          <a:off x="7745207" y="853521"/>
          <a:ext cx="680197" cy="31358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marL="0" lvl="0" indent="0" algn="ctr" defTabSz="311150">
            <a:lnSpc>
              <a:spcPct val="70000"/>
            </a:lnSpc>
            <a:spcBef>
              <a:spcPts val="300"/>
            </a:spcBef>
            <a:spcAft>
              <a:spcPts val="0"/>
            </a:spcAft>
            <a:buNone/>
          </a:pPr>
          <a:r>
            <a:rPr lang="nb-NO" sz="700" kern="1200" baseline="-250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Økonomiavdelingen</a:t>
          </a:r>
        </a:p>
        <a:p>
          <a:pPr marL="0" lvl="0" indent="0" algn="ctr" defTabSz="311150">
            <a:lnSpc>
              <a:spcPct val="70000"/>
            </a:lnSpc>
            <a:spcBef>
              <a:spcPts val="300"/>
            </a:spcBef>
            <a:spcAft>
              <a:spcPts val="0"/>
            </a:spcAft>
            <a:buNone/>
          </a:pPr>
          <a:r>
            <a:rPr lang="nb-NO" sz="700" kern="1200" baseline="-250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 Ellen Anne Kjenstadbakk</a:t>
          </a:r>
        </a:p>
      </dsp:txBody>
      <dsp:txXfrm>
        <a:off x="7745207" y="853521"/>
        <a:ext cx="680197" cy="313583"/>
      </dsp:txXfrm>
    </dsp:sp>
    <dsp:sp modelId="{2D31A8B9-8C7D-444D-9F64-B27335548BD1}">
      <dsp:nvSpPr>
        <dsp:cNvPr id="0" name=""/>
        <dsp:cNvSpPr/>
      </dsp:nvSpPr>
      <dsp:spPr>
        <a:xfrm>
          <a:off x="7915256" y="1279854"/>
          <a:ext cx="680197" cy="31358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marL="0" lvl="0" indent="0" algn="ctr" defTabSz="311150">
            <a:lnSpc>
              <a:spcPct val="70000"/>
            </a:lnSpc>
            <a:spcBef>
              <a:spcPts val="300"/>
            </a:spcBef>
            <a:spcAft>
              <a:spcPts val="0"/>
            </a:spcAft>
            <a:buNone/>
          </a:pPr>
          <a:r>
            <a:rPr lang="nb-NO" sz="700" kern="1200" baseline="-250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Seksjon for regnskap</a:t>
          </a:r>
        </a:p>
        <a:p>
          <a:pPr marL="0" lvl="0" indent="0" algn="ctr" defTabSz="311150">
            <a:lnSpc>
              <a:spcPct val="70000"/>
            </a:lnSpc>
            <a:spcBef>
              <a:spcPts val="300"/>
            </a:spcBef>
            <a:spcAft>
              <a:spcPts val="0"/>
            </a:spcAft>
            <a:buNone/>
          </a:pPr>
          <a:r>
            <a:rPr lang="nb-NO" sz="700" kern="1200" baseline="-250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Liv Grethe Vangen</a:t>
          </a:r>
        </a:p>
      </dsp:txBody>
      <dsp:txXfrm>
        <a:off x="7915256" y="1279854"/>
        <a:ext cx="680197" cy="313583"/>
      </dsp:txXfrm>
    </dsp:sp>
    <dsp:sp modelId="{AEF832BD-1728-4F08-926E-F15AEDAB9C81}">
      <dsp:nvSpPr>
        <dsp:cNvPr id="0" name=""/>
        <dsp:cNvSpPr/>
      </dsp:nvSpPr>
      <dsp:spPr>
        <a:xfrm>
          <a:off x="7915256" y="1706188"/>
          <a:ext cx="680197" cy="31358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marL="0" lvl="0" indent="0" algn="ctr" defTabSz="311150">
            <a:lnSpc>
              <a:spcPct val="70000"/>
            </a:lnSpc>
            <a:spcBef>
              <a:spcPts val="300"/>
            </a:spcBef>
            <a:spcAft>
              <a:spcPts val="0"/>
            </a:spcAft>
            <a:buNone/>
          </a:pPr>
          <a:r>
            <a:rPr lang="nb-NO" sz="700" kern="1200" baseline="-250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Seksjon for innkjøp</a:t>
          </a:r>
        </a:p>
        <a:p>
          <a:pPr marL="0" lvl="0" indent="0" algn="ctr" defTabSz="311150">
            <a:lnSpc>
              <a:spcPct val="70000"/>
            </a:lnSpc>
            <a:spcBef>
              <a:spcPts val="300"/>
            </a:spcBef>
            <a:spcAft>
              <a:spcPts val="0"/>
            </a:spcAft>
            <a:buNone/>
          </a:pPr>
          <a:r>
            <a:rPr lang="nb-NO" sz="700" kern="1200" baseline="-250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Liv Grethe Vangen</a:t>
          </a:r>
        </a:p>
      </dsp:txBody>
      <dsp:txXfrm>
        <a:off x="7915256" y="1706188"/>
        <a:ext cx="680197" cy="313583"/>
      </dsp:txXfrm>
    </dsp:sp>
    <dsp:sp modelId="{E3789A32-18AE-4699-B4E4-799276F112E6}">
      <dsp:nvSpPr>
        <dsp:cNvPr id="0" name=""/>
        <dsp:cNvSpPr/>
      </dsp:nvSpPr>
      <dsp:spPr>
        <a:xfrm>
          <a:off x="7915256" y="2132521"/>
          <a:ext cx="680197" cy="31358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marL="0" lvl="0" indent="0" algn="ctr" defTabSz="311150">
            <a:lnSpc>
              <a:spcPct val="70000"/>
            </a:lnSpc>
            <a:spcBef>
              <a:spcPts val="300"/>
            </a:spcBef>
            <a:spcAft>
              <a:spcPts val="0"/>
            </a:spcAft>
            <a:buNone/>
          </a:pPr>
          <a:r>
            <a:rPr lang="nb-NO" sz="700" kern="1200" baseline="-250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Seksjon for økonomistyring Vibeke Vike</a:t>
          </a:r>
        </a:p>
      </dsp:txBody>
      <dsp:txXfrm>
        <a:off x="7915256" y="2132521"/>
        <a:ext cx="680197" cy="313583"/>
      </dsp:txXfrm>
    </dsp:sp>
    <dsp:sp modelId="{E6E65EA7-CF3E-46B0-BE0B-5C263FB52E0F}">
      <dsp:nvSpPr>
        <dsp:cNvPr id="0" name=""/>
        <dsp:cNvSpPr/>
      </dsp:nvSpPr>
      <dsp:spPr>
        <a:xfrm>
          <a:off x="5651707" y="427188"/>
          <a:ext cx="680197" cy="31358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marL="0" lvl="0" indent="0" algn="ctr" defTabSz="311150">
            <a:lnSpc>
              <a:spcPct val="70000"/>
            </a:lnSpc>
            <a:spcBef>
              <a:spcPts val="300"/>
            </a:spcBef>
            <a:spcAft>
              <a:spcPts val="0"/>
            </a:spcAft>
            <a:buNone/>
          </a:pPr>
          <a:r>
            <a:rPr lang="nb-NO" sz="700" kern="1200" baseline="-250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Rektors stab</a:t>
          </a:r>
        </a:p>
        <a:p>
          <a:pPr marL="0" lvl="0" indent="0" algn="ctr" defTabSz="311150">
            <a:lnSpc>
              <a:spcPct val="70000"/>
            </a:lnSpc>
            <a:spcBef>
              <a:spcPts val="300"/>
            </a:spcBef>
            <a:spcAft>
              <a:spcPts val="0"/>
            </a:spcAft>
            <a:buNone/>
          </a:pPr>
          <a:r>
            <a:rPr lang="nb-NO" sz="700" kern="1200" baseline="-250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Hans Petter Nyberg</a:t>
          </a:r>
        </a:p>
      </dsp:txBody>
      <dsp:txXfrm>
        <a:off x="5651707" y="427188"/>
        <a:ext cx="680197" cy="31358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ABD48D-5058-4416-85F1-A4F18278DE01}" type="datetimeFigureOut">
              <a:rPr lang="nb-NO" smtClean="0"/>
              <a:t>02.02.2026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124DCD-B966-4AE8-94DD-B6F6B1767AB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358352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ABD48D-5058-4416-85F1-A4F18278DE01}" type="datetimeFigureOut">
              <a:rPr lang="nb-NO" smtClean="0"/>
              <a:t>02.02.2026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124DCD-B966-4AE8-94DD-B6F6B1767AB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777250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ABD48D-5058-4416-85F1-A4F18278DE01}" type="datetimeFigureOut">
              <a:rPr lang="nb-NO" smtClean="0"/>
              <a:t>02.02.2026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124DCD-B966-4AE8-94DD-B6F6B1767AB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01887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ABD48D-5058-4416-85F1-A4F18278DE01}" type="datetimeFigureOut">
              <a:rPr lang="nb-NO" smtClean="0"/>
              <a:t>02.02.2026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124DCD-B966-4AE8-94DD-B6F6B1767AB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034426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ABD48D-5058-4416-85F1-A4F18278DE01}" type="datetimeFigureOut">
              <a:rPr lang="nb-NO" smtClean="0"/>
              <a:t>02.02.2026</a:t>
            </a:fld>
            <a:endParaRPr lang="nb-NO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124DCD-B966-4AE8-94DD-B6F6B1767AB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882959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ABD48D-5058-4416-85F1-A4F18278DE01}" type="datetimeFigureOut">
              <a:rPr lang="nb-NO" smtClean="0"/>
              <a:t>02.02.2026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124DCD-B966-4AE8-94DD-B6F6B1767AB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866952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ABD48D-5058-4416-85F1-A4F18278DE01}" type="datetimeFigureOut">
              <a:rPr lang="nb-NO" smtClean="0"/>
              <a:t>02.02.2026</a:t>
            </a:fld>
            <a:endParaRPr lang="nb-NO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124DCD-B966-4AE8-94DD-B6F6B1767AB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853147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ABD48D-5058-4416-85F1-A4F18278DE01}" type="datetimeFigureOut">
              <a:rPr lang="nb-NO" smtClean="0"/>
              <a:t>02.02.2026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124DCD-B966-4AE8-94DD-B6F6B1767AB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996994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ABD48D-5058-4416-85F1-A4F18278DE01}" type="datetimeFigureOut">
              <a:rPr lang="nb-NO" smtClean="0"/>
              <a:t>02.02.2026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124DCD-B966-4AE8-94DD-B6F6B1767AB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79988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ABD48D-5058-4416-85F1-A4F18278DE01}" type="datetimeFigureOut">
              <a:rPr lang="nb-NO" smtClean="0"/>
              <a:t>02.02.2026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124DCD-B966-4AE8-94DD-B6F6B1767AB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964621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ABD48D-5058-4416-85F1-A4F18278DE01}" type="datetimeFigureOut">
              <a:rPr lang="nb-NO" smtClean="0"/>
              <a:t>02.02.2026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124DCD-B966-4AE8-94DD-B6F6B1767AB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096394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ABD48D-5058-4416-85F1-A4F18278DE01}" type="datetimeFigureOut">
              <a:rPr lang="nb-NO" smtClean="0"/>
              <a:t>02.02.2026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124DCD-B966-4AE8-94DD-B6F6B1767AB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547619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484194" y="129396"/>
            <a:ext cx="9144000" cy="413139"/>
          </a:xfrm>
        </p:spPr>
        <p:txBody>
          <a:bodyPr>
            <a:noAutofit/>
          </a:bodyPr>
          <a:lstStyle/>
          <a:p>
            <a:r>
              <a:rPr lang="nb-NO" sz="3200" b="1" dirty="0"/>
              <a:t>Universitetet i Innlandets fakulteter pr. 1.2.2026</a:t>
            </a:r>
          </a:p>
        </p:txBody>
      </p:sp>
      <p:graphicFrame>
        <p:nvGraphicFramePr>
          <p:cNvPr id="5" name="Plassholder for innhold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52584890"/>
              </p:ext>
            </p:extLst>
          </p:nvPr>
        </p:nvGraphicFramePr>
        <p:xfrm>
          <a:off x="0" y="711908"/>
          <a:ext cx="12112388" cy="603929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8706717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060603D-DD16-1703-3416-ED8C07FCA8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flipH="1" flipV="1">
            <a:off x="-1001486" y="-638628"/>
            <a:ext cx="1839686" cy="1003754"/>
          </a:xfrm>
        </p:spPr>
        <p:txBody>
          <a:bodyPr/>
          <a:lstStyle/>
          <a:p>
            <a:r>
              <a:rPr lang="nb-NO" dirty="0"/>
              <a:t> 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235E4570-6742-0EEA-D224-B9A0656796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74171"/>
            <a:ext cx="10515600" cy="6002792"/>
          </a:xfrm>
        </p:spPr>
        <p:txBody>
          <a:bodyPr/>
          <a:lstStyle/>
          <a:p>
            <a:pPr marL="0" indent="0">
              <a:buNone/>
            </a:pPr>
            <a:r>
              <a:rPr lang="nb-NO" dirty="0"/>
              <a:t> </a:t>
            </a:r>
          </a:p>
        </p:txBody>
      </p:sp>
      <p:sp>
        <p:nvSpPr>
          <p:cNvPr id="4" name="Tittel 1">
            <a:extLst>
              <a:ext uri="{FF2B5EF4-FFF2-40B4-BE49-F238E27FC236}">
                <a16:creationId xmlns:a16="http://schemas.microsoft.com/office/drawing/2014/main" id="{A82296CC-7290-1176-A564-CA23E6D7A9E4}"/>
              </a:ext>
            </a:extLst>
          </p:cNvPr>
          <p:cNvSpPr txBox="1">
            <a:spLocks/>
          </p:cNvSpPr>
          <p:nvPr/>
        </p:nvSpPr>
        <p:spPr>
          <a:xfrm>
            <a:off x="317500" y="40304"/>
            <a:ext cx="12112388" cy="58251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nb-NO" sz="3200" b="1" dirty="0"/>
              <a:t>Universitetet i Innlandets avdelinger pr. 1.2.2026</a:t>
            </a:r>
          </a:p>
        </p:txBody>
      </p:sp>
      <p:graphicFrame>
        <p:nvGraphicFramePr>
          <p:cNvPr id="5" name="Plassholder for innhold 3">
            <a:extLst>
              <a:ext uri="{FF2B5EF4-FFF2-40B4-BE49-F238E27FC236}">
                <a16:creationId xmlns:a16="http://schemas.microsoft.com/office/drawing/2014/main" id="{53739E57-CB7C-5B2C-361A-65E130DD75B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75085429"/>
              </p:ext>
            </p:extLst>
          </p:nvPr>
        </p:nvGraphicFramePr>
        <p:xfrm>
          <a:off x="0" y="536575"/>
          <a:ext cx="12112388" cy="620472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96579054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E27079BC380FDE4CBB87EC3BAB4C787C" ma:contentTypeVersion="14" ma:contentTypeDescription="Opprett et nytt dokument." ma:contentTypeScope="" ma:versionID="57436b357e6f872f746477de04af8825">
  <xsd:schema xmlns:xsd="http://www.w3.org/2001/XMLSchema" xmlns:xs="http://www.w3.org/2001/XMLSchema" xmlns:p="http://schemas.microsoft.com/office/2006/metadata/properties" xmlns:ns3="e4fa96d4-e5a5-4afd-81f4-f82b9dc0ac87" xmlns:ns4="7f81aac7-46f7-4663-a4ff-afd685c1f356" targetNamespace="http://schemas.microsoft.com/office/2006/metadata/properties" ma:root="true" ma:fieldsID="d361d918a5256f81db97d991a3be68b6" ns3:_="" ns4:_="">
    <xsd:import namespace="e4fa96d4-e5a5-4afd-81f4-f82b9dc0ac87"/>
    <xsd:import namespace="7f81aac7-46f7-4663-a4ff-afd685c1f356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AutoTags" minOccurs="0"/>
                <xsd:element ref="ns4:MediaServiceOCR" minOccurs="0"/>
                <xsd:element ref="ns4:MediaServiceGenerationTime" minOccurs="0"/>
                <xsd:element ref="ns4:MediaServiceEventHashCode" minOccurs="0"/>
                <xsd:element ref="ns4:MediaServiceAutoKeyPoints" minOccurs="0"/>
                <xsd:element ref="ns4:MediaServiceKeyPoints" minOccurs="0"/>
                <xsd:element ref="ns4:MediaServiceDateTaken" minOccurs="0"/>
                <xsd:element ref="ns4:MediaServiceLocation" minOccurs="0"/>
                <xsd:element ref="ns4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4fa96d4-e5a5-4afd-81f4-f82b9dc0ac87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Del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Delingsdetaljer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Hash for deling av tips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f81aac7-46f7-4663-a4ff-afd685c1f35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7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8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9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20" nillable="true" ma:displayName="Location" ma:internalName="MediaServiceLocation" ma:readOnly="true">
      <xsd:simpleType>
        <xsd:restriction base="dms:Text"/>
      </xsd:simpleType>
    </xsd:element>
    <xsd:element name="MediaLengthInSeconds" ma:index="21" nillable="true" ma:displayName="Length (seconds)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87D3E60D-53F3-4C9C-8919-FC7CA3F353B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4fa96d4-e5a5-4afd-81f4-f82b9dc0ac87"/>
    <ds:schemaRef ds:uri="7f81aac7-46f7-4663-a4ff-afd685c1f35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0AB500DC-4857-4A18-AE1F-93B4FD6F27E0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79EFF988-2970-4AEF-A46C-50E488B39AE2}">
  <ds:schemaRefs>
    <ds:schemaRef ds:uri="http://schemas.microsoft.com/office/infopath/2007/PartnerControls"/>
    <ds:schemaRef ds:uri="e4fa96d4-e5a5-4afd-81f4-f82b9dc0ac87"/>
    <ds:schemaRef ds:uri="http://purl.org/dc/elements/1.1/"/>
    <ds:schemaRef ds:uri="http://www.w3.org/XML/1998/namespace"/>
    <ds:schemaRef ds:uri="7f81aac7-46f7-4663-a4ff-afd685c1f356"/>
    <ds:schemaRef ds:uri="http://purl.org/dc/terms/"/>
    <ds:schemaRef ds:uri="http://schemas.microsoft.com/office/2006/documentManagement/types"/>
    <ds:schemaRef ds:uri="http://purl.org/dc/dcmitype/"/>
    <ds:schemaRef ds:uri="http://schemas.openxmlformats.org/package/2006/metadata/core-properties"/>
    <ds:schemaRef ds:uri="http://schemas.microsoft.com/office/2006/metadata/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7083</TotalTime>
  <Words>504</Words>
  <Application>Microsoft Office PowerPoint</Application>
  <PresentationFormat>Widescreen</PresentationFormat>
  <Paragraphs>136</Paragraphs>
  <Slides>2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3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Office-tema</vt:lpstr>
      <vt:lpstr>Universitetet i Innlandets fakulteter pr. 1.2.2026</vt:lpstr>
      <vt:lpstr> </vt:lpstr>
    </vt:vector>
  </TitlesOfParts>
  <Company>Høgskolen i Lillehammer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Organisasjonskart pr. 1.1.2019</dc:title>
  <dc:creator>Bente Roel</dc:creator>
  <cp:lastModifiedBy>Olaf Kristian Sund</cp:lastModifiedBy>
  <cp:revision>45</cp:revision>
  <dcterms:created xsi:type="dcterms:W3CDTF">2019-01-08T08:34:06Z</dcterms:created>
  <dcterms:modified xsi:type="dcterms:W3CDTF">2026-02-02T09:56:17Z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0x010100E27079BC380FDE4CBB87EC3BAB4C787C</vt:lpwstr>
  </property>
</Properties>
</file>