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28"/>
    <p:restoredTop sz="94707"/>
  </p:normalViewPr>
  <p:slideViewPr>
    <p:cSldViewPr>
      <p:cViewPr varScale="1">
        <p:scale>
          <a:sx n="189" d="100"/>
          <a:sy n="189" d="100"/>
        </p:scale>
        <p:origin x="2168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232649-E30A-5475-24C7-7865061528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7282" y="463299"/>
            <a:ext cx="6465973" cy="2413366"/>
          </a:xfrm>
        </p:spPr>
        <p:txBody>
          <a:bodyPr lIns="0" tIns="0" rIns="0" bIns="0" anchor="t" anchorCtr="0">
            <a:noAutofit/>
          </a:bodyPr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2980035"/>
            <a:ext cx="5147255" cy="1103992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pic>
        <p:nvPicPr>
          <p:cNvPr id="5" name="Image 4" descr="Une image contenant texte, capture d’écran, logo, Police&#10;&#10;Le contenu généré par l’IA peut être incorrect.">
            <a:extLst>
              <a:ext uri="{FF2B5EF4-FFF2-40B4-BE49-F238E27FC236}">
                <a16:creationId xmlns:a16="http://schemas.microsoft.com/office/drawing/2014/main" id="{5788A2FA-9C22-FDA5-4C00-58DB930FED5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987026"/>
            <a:ext cx="5951984" cy="4870974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C0288E1-1D8D-8AE4-0253-FE9D240A5A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591944" y="5373216"/>
            <a:ext cx="3837859" cy="1127292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7B3EEAA-C2E8-F2C5-4EAD-AE50AC69363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10272464" y="6093296"/>
            <a:ext cx="1696090" cy="363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994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Graphique, capture d’écran, Caractère coloré, graphisme&#10;&#10;Le contenu généré par l’IA peut être incorrect.">
            <a:extLst>
              <a:ext uri="{FF2B5EF4-FFF2-40B4-BE49-F238E27FC236}">
                <a16:creationId xmlns:a16="http://schemas.microsoft.com/office/drawing/2014/main" id="{1190F472-742F-1A26-90D4-096F5B2D3B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56440" y="5515484"/>
            <a:ext cx="2135560" cy="1342514"/>
          </a:xfrm>
          <a:prstGeom prst="rect">
            <a:avLst/>
          </a:prstGeom>
        </p:spPr>
      </p:pic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6C3CC05-A3C7-C3DA-D870-0B8083562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56BEF88-B238-612E-1D40-824871A46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3" name="Image 2" descr="Une image contenant texte, Graphique, capture d’écran, logo&#10;&#10;Le contenu généré par l’IA peut être incorrect.">
            <a:extLst>
              <a:ext uri="{FF2B5EF4-FFF2-40B4-BE49-F238E27FC236}">
                <a16:creationId xmlns:a16="http://schemas.microsoft.com/office/drawing/2014/main" id="{AADA2EA2-E8FC-B362-0DFF-36051AA209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66" y="0"/>
            <a:ext cx="3141706" cy="1910341"/>
          </a:xfrm>
          <a:prstGeom prst="rect">
            <a:avLst/>
          </a:prstGeom>
        </p:spPr>
      </p:pic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C45111B8-CF44-408A-9E72-B10E32F66D2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82663" y="2060848"/>
            <a:ext cx="10442575" cy="3168377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2283225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Graphique, capture d’écran, Caractère coloré, graphisme&#10;&#10;Le contenu généré par l’IA peut être incorrect.">
            <a:extLst>
              <a:ext uri="{FF2B5EF4-FFF2-40B4-BE49-F238E27FC236}">
                <a16:creationId xmlns:a16="http://schemas.microsoft.com/office/drawing/2014/main" id="{232B59B0-7F12-8A2C-2D4B-CB647CA9335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80291" y="5515484"/>
            <a:ext cx="2135560" cy="1342514"/>
          </a:xfrm>
          <a:prstGeom prst="rect">
            <a:avLst/>
          </a:prstGeom>
        </p:spPr>
      </p:pic>
      <p:pic>
        <p:nvPicPr>
          <p:cNvPr id="5" name="Image 4" descr="Une image contenant texte, Graphique, capture d’écran, logo&#10;&#10;Le contenu généré par l’IA peut être incorrect.">
            <a:extLst>
              <a:ext uri="{FF2B5EF4-FFF2-40B4-BE49-F238E27FC236}">
                <a16:creationId xmlns:a16="http://schemas.microsoft.com/office/drawing/2014/main" id="{D04C148C-EFF2-A4FB-5BE1-B89F806EB02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66" y="0"/>
            <a:ext cx="3141706" cy="1910341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7232649-E30A-5475-24C7-7865061528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5654" y="998751"/>
            <a:ext cx="5660692" cy="1813663"/>
          </a:xfrm>
        </p:spPr>
        <p:txBody>
          <a:bodyPr lIns="0" tIns="0" rIns="0" bIns="0" anchor="t" anchorCtr="0">
            <a:normAutofit/>
          </a:bodyPr>
          <a:lstStyle>
            <a:lvl1pPr marL="0" indent="0" algn="ctr">
              <a:tabLst>
                <a:tab pos="2398713" algn="l"/>
              </a:tabLst>
              <a:defRPr sz="5000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9373" y="3111193"/>
            <a:ext cx="3060000" cy="2160000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6A191541-95C4-5637-22A3-305EEA97A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899375" y="2543033"/>
            <a:ext cx="1039325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B69908D1-424C-01DA-FC9B-326F5AE0FD0C}"/>
              </a:ext>
            </a:extLst>
          </p:cNvPr>
          <p:cNvCxnSpPr/>
          <p:nvPr/>
        </p:nvCxnSpPr>
        <p:spPr>
          <a:xfrm>
            <a:off x="4282226" y="3111193"/>
            <a:ext cx="0" cy="238157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D9FF3A77-2225-DE86-AC44-7CB5B7FEAE10}"/>
              </a:ext>
            </a:extLst>
          </p:cNvPr>
          <p:cNvCxnSpPr/>
          <p:nvPr/>
        </p:nvCxnSpPr>
        <p:spPr>
          <a:xfrm>
            <a:off x="7946264" y="3131456"/>
            <a:ext cx="0" cy="238157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Espace réservé du texte 28">
            <a:extLst>
              <a:ext uri="{FF2B5EF4-FFF2-40B4-BE49-F238E27FC236}">
                <a16:creationId xmlns:a16="http://schemas.microsoft.com/office/drawing/2014/main" id="{40676925-CD22-4086-D58D-919D98ADA7C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66000" y="3131456"/>
            <a:ext cx="3060000" cy="2160000"/>
          </a:xfrm>
        </p:spPr>
        <p:txBody>
          <a:bodyPr lIns="0" tIns="0" rIns="0" bIns="0"/>
          <a:lstStyle/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1" name="Espace réservé du texte 30">
            <a:extLst>
              <a:ext uri="{FF2B5EF4-FFF2-40B4-BE49-F238E27FC236}">
                <a16:creationId xmlns:a16="http://schemas.microsoft.com/office/drawing/2014/main" id="{EC92783E-2908-2196-16FA-07EF9692FEC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232625" y="3131456"/>
            <a:ext cx="3060000" cy="2160000"/>
          </a:xfrm>
        </p:spPr>
        <p:txBody>
          <a:bodyPr lIns="0" tIns="0" rIns="0" bIns="0"/>
          <a:lstStyle/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2" name="Espace réservé du pied de page 31">
            <a:extLst>
              <a:ext uri="{FF2B5EF4-FFF2-40B4-BE49-F238E27FC236}">
                <a16:creationId xmlns:a16="http://schemas.microsoft.com/office/drawing/2014/main" id="{E8B87989-4821-F3EF-82D7-2A5C654B3C5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33" name="Espace réservé du numéro de diapositive 32">
            <a:extLst>
              <a:ext uri="{FF2B5EF4-FFF2-40B4-BE49-F238E27FC236}">
                <a16:creationId xmlns:a16="http://schemas.microsoft.com/office/drawing/2014/main" id="{06A7D904-EC2F-51E1-A76F-735F7290D7A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496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Graphique, capture d’écran, Caractère coloré, graphisme&#10;&#10;Le contenu généré par l’IA peut être incorrect.">
            <a:extLst>
              <a:ext uri="{FF2B5EF4-FFF2-40B4-BE49-F238E27FC236}">
                <a16:creationId xmlns:a16="http://schemas.microsoft.com/office/drawing/2014/main" id="{D383D196-12CC-3617-511B-20D58134A5E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56440" y="5515484"/>
            <a:ext cx="2135560" cy="1342514"/>
          </a:xfrm>
          <a:prstGeom prst="rect">
            <a:avLst/>
          </a:prstGeom>
        </p:spPr>
      </p:pic>
      <p:pic>
        <p:nvPicPr>
          <p:cNvPr id="8" name="Image 7" descr="Une image contenant texte, Graphique, capture d’écran, logo&#10;&#10;Le contenu généré par l’IA peut être incorrect.">
            <a:extLst>
              <a:ext uri="{FF2B5EF4-FFF2-40B4-BE49-F238E27FC236}">
                <a16:creationId xmlns:a16="http://schemas.microsoft.com/office/drawing/2014/main" id="{84AA852E-6A60-AB41-7238-459629C4120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66" y="0"/>
            <a:ext cx="3141706" cy="1910341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7232649-E30A-5475-24C7-7865061528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5654" y="998751"/>
            <a:ext cx="5660692" cy="1813663"/>
          </a:xfrm>
        </p:spPr>
        <p:txBody>
          <a:bodyPr lIns="0" tIns="0" rIns="0" bIns="0" anchor="t" anchorCtr="0">
            <a:normAutofit/>
          </a:bodyPr>
          <a:lstStyle>
            <a:lvl1pPr marL="0" indent="0" algn="ctr">
              <a:tabLst>
                <a:tab pos="2398713" algn="l"/>
              </a:tabLst>
              <a:defRPr sz="5000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9374" y="3111193"/>
            <a:ext cx="4773761" cy="2381579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6A191541-95C4-5637-22A3-305EEA97A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899375" y="2543033"/>
            <a:ext cx="1039325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B69908D1-424C-01DA-FC9B-326F5AE0FD0C}"/>
              </a:ext>
            </a:extLst>
          </p:cNvPr>
          <p:cNvCxnSpPr/>
          <p:nvPr/>
        </p:nvCxnSpPr>
        <p:spPr>
          <a:xfrm>
            <a:off x="6083122" y="3111193"/>
            <a:ext cx="0" cy="238157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F88F64B-7AAE-A5EC-F23D-BDD574E63D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93110" y="3111193"/>
            <a:ext cx="4794250" cy="2381575"/>
          </a:xfrm>
        </p:spPr>
        <p:txBody>
          <a:bodyPr lIns="0" tIns="0" rIns="0" bIns="0"/>
          <a:lstStyle/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B61CFF26-5B79-F9E5-A2F3-C9A1FF8E604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820CD218-A121-8EDD-B40D-ADE2AAA4CDF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0270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1970468"/>
            <a:ext cx="5147255" cy="2474168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4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pic>
        <p:nvPicPr>
          <p:cNvPr id="2" name="Image 1" descr="Une image contenant texte, capture d’écran, logo, Police&#10;&#10;Le contenu généré par l’IA peut être incorrect.">
            <a:extLst>
              <a:ext uri="{FF2B5EF4-FFF2-40B4-BE49-F238E27FC236}">
                <a16:creationId xmlns:a16="http://schemas.microsoft.com/office/drawing/2014/main" id="{DC3A5947-1029-455D-9A69-E0C6C6B74F2D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987026"/>
            <a:ext cx="5951984" cy="4870974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F4576B8-F927-F83A-864A-0F2BA61FBE7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591944" y="5373216"/>
            <a:ext cx="3837859" cy="1127292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7A18417-9D47-585C-4EE2-C0783D48B1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10272464" y="6093296"/>
            <a:ext cx="1696090" cy="363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992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BE44980-2066-8595-A372-3D4869561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1D217F-3A9D-9EDD-1425-F84124394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AECDCC-8BA2-88B1-0453-202D41AA37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8650" y="63119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  <a:latin typeface="Geologica" pitchFamily="2" charset="0"/>
              </a:defRPr>
            </a:lvl1pPr>
          </a:lstStyle>
          <a:p>
            <a:r>
              <a:rPr lang="fr-FR" dirty="0" err="1"/>
              <a:t>Presentation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3C7C06-97CC-8D0D-EE9C-346B896AF1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96710" y="5774962"/>
            <a:ext cx="1695290" cy="804001"/>
          </a:xfrm>
          <a:prstGeom prst="rect">
            <a:avLst/>
          </a:prstGeom>
        </p:spPr>
        <p:txBody>
          <a:bodyPr vert="horz" lIns="0" tIns="46800" rIns="0" bIns="45720" rtlCol="0" anchor="ctr"/>
          <a:lstStyle>
            <a:lvl1pPr algn="ctr">
              <a:defRPr sz="2800" b="1">
                <a:solidFill>
                  <a:schemeClr val="tx1"/>
                </a:solidFill>
                <a:latin typeface="Geologica" pitchFamily="2" charset="0"/>
              </a:defRPr>
            </a:lvl1pPr>
          </a:lstStyle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433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4" r:id="rId3"/>
    <p:sldLayoutId id="2147483656" r:id="rId4"/>
    <p:sldLayoutId id="214748365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2"/>
          </a:solidFill>
          <a:latin typeface="Geologica" pitchFamily="2" charset="0"/>
          <a:ea typeface="+mj-ea"/>
          <a:cs typeface="Poppins Black" pitchFamily="2" charset="77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1800" kern="1200">
          <a:solidFill>
            <a:schemeClr val="tx2"/>
          </a:solidFill>
          <a:latin typeface="Geologica" pitchFamily="2" charset="0"/>
          <a:ea typeface="+mn-ea"/>
          <a:cs typeface="Poppins" pitchFamily="2" charset="77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06">
          <p15:clr>
            <a:srgbClr val="F26B43"/>
          </p15:clr>
        </p15:guide>
        <p15:guide id="2" orient="horz" pos="424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419134-973B-0178-9365-FFB7929A1F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18554CD-6575-F74F-FEC4-F9AD03C9FF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269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2997317-893E-F4F8-A2EF-CCBDC67FA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99470A71-FB34-124D-9C3F-C448B567D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2</a:t>
            </a:fld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0795507-90E2-7E2D-67FB-4EB5F6E454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794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7FCDDB-8AB7-ABEE-3C77-F5461CA0C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B275070-2017-BE01-95CA-BCC531D464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BAC2807-BD4C-725D-EACD-321A90D8A92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505DC81-902D-C669-1352-5BE483489EB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FCB26BA-3218-47C8-59E9-227EC80E465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6A06C3-C306-8BA2-2FF1-62C9E740D2B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59152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F3F7FE-7780-6084-8415-ED2F4D4326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3198ECE-B916-B024-AA5B-2902A08B21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05BDBE8-3215-717F-E6EA-223AD4D6C02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5B5EE0-378C-B630-8BA2-784980D3B5D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CF9C53-C22A-EBCF-F482-664B5FB6EC3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68354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>
            <a:extLst>
              <a:ext uri="{FF2B5EF4-FFF2-40B4-BE49-F238E27FC236}">
                <a16:creationId xmlns:a16="http://schemas.microsoft.com/office/drawing/2014/main" id="{7C6B4971-7A2C-917C-232E-9C94465921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570719"/>
      </p:ext>
    </p:extLst>
  </p:cSld>
  <p:clrMapOvr>
    <a:masterClrMapping/>
  </p:clrMapOvr>
</p:sld>
</file>

<file path=ppt/theme/theme1.xml><?xml version="1.0" encoding="utf-8"?>
<a:theme xmlns:a="http://schemas.openxmlformats.org/drawingml/2006/main" name="EMERGE">
  <a:themeElements>
    <a:clrScheme name="EMERGE">
      <a:dk1>
        <a:srgbClr val="FEFFFF"/>
      </a:dk1>
      <a:lt1>
        <a:srgbClr val="FFE000"/>
      </a:lt1>
      <a:dk2>
        <a:srgbClr val="302783"/>
      </a:dk2>
      <a:lt2>
        <a:srgbClr val="9185BE"/>
      </a:lt2>
      <a:accent1>
        <a:srgbClr val="AAD9D6"/>
      </a:accent1>
      <a:accent2>
        <a:srgbClr val="F0A30D"/>
      </a:accent2>
      <a:accent3>
        <a:srgbClr val="FFFFFF"/>
      </a:accent3>
      <a:accent4>
        <a:srgbClr val="CCD3D3"/>
      </a:accent4>
      <a:accent5>
        <a:srgbClr val="929292"/>
      </a:accent5>
      <a:accent6>
        <a:srgbClr val="5E5E5E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MERGE whiteBG" id="{FAA69D61-C693-1F44-ACFD-39177E906566}" vid="{09744334-6049-E941-9ED5-DD9AD18D96F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38B1EA85DD836418425D19FFA2CF67C" ma:contentTypeVersion="15" ma:contentTypeDescription="Create a new document." ma:contentTypeScope="" ma:versionID="8070106c248417dbc03f55ccaa6e6911">
  <xsd:schema xmlns:xsd="http://www.w3.org/2001/XMLSchema" xmlns:xs="http://www.w3.org/2001/XMLSchema" xmlns:p="http://schemas.microsoft.com/office/2006/metadata/properties" xmlns:ns2="c52d0b28-16ff-48f4-9469-7b5a22c40458" xmlns:ns3="d9beab30-9839-4b5c-ae51-cbb2d51e8a2d" targetNamespace="http://schemas.microsoft.com/office/2006/metadata/properties" ma:root="true" ma:fieldsID="584e3541fc4d4a59a241b9c33f883f44" ns2:_="" ns3:_="">
    <xsd:import namespace="c52d0b28-16ff-48f4-9469-7b5a22c40458"/>
    <xsd:import namespace="d9beab30-9839-4b5c-ae51-cbb2d51e8a2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2d0b28-16ff-48f4-9469-7b5a22c4045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a910f980-e4f4-45de-9314-4559498517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eab30-9839-4b5c-ae51-cbb2d51e8a2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38ea3893-1390-4aec-ab92-08e022f67ec1}" ma:internalName="TaxCatchAll" ma:showField="CatchAllData" ma:web="d9beab30-9839-4b5c-ae51-cbb2d51e8a2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52d0b28-16ff-48f4-9469-7b5a22c40458">
      <Terms xmlns="http://schemas.microsoft.com/office/infopath/2007/PartnerControls"/>
    </lcf76f155ced4ddcb4097134ff3c332f>
    <TaxCatchAll xmlns="d9beab30-9839-4b5c-ae51-cbb2d51e8a2d" xsi:nil="true"/>
  </documentManagement>
</p:properties>
</file>

<file path=customXml/itemProps1.xml><?xml version="1.0" encoding="utf-8"?>
<ds:datastoreItem xmlns:ds="http://schemas.openxmlformats.org/officeDocument/2006/customXml" ds:itemID="{ACAA538A-24A8-4017-9C0A-FA70D60D5A1D}"/>
</file>

<file path=customXml/itemProps2.xml><?xml version="1.0" encoding="utf-8"?>
<ds:datastoreItem xmlns:ds="http://schemas.openxmlformats.org/officeDocument/2006/customXml" ds:itemID="{FE7BFFA6-DAD9-4CA9-A43D-1CA7E8B41AB6}"/>
</file>

<file path=customXml/itemProps3.xml><?xml version="1.0" encoding="utf-8"?>
<ds:datastoreItem xmlns:ds="http://schemas.openxmlformats.org/officeDocument/2006/customXml" ds:itemID="{4FE43272-961D-4076-A944-4656957BB614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6</Words>
  <Application>Microsoft Macintosh PowerPoint</Application>
  <PresentationFormat>Grand écran</PresentationFormat>
  <Paragraphs>6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Geologica</vt:lpstr>
      <vt:lpstr>Poppins</vt:lpstr>
      <vt:lpstr>EMERGE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Richard Louvet</dc:creator>
  <cp:lastModifiedBy>Richard Louvet</cp:lastModifiedBy>
  <cp:revision>2</cp:revision>
  <dcterms:created xsi:type="dcterms:W3CDTF">2025-04-07T13:43:06Z</dcterms:created>
  <dcterms:modified xsi:type="dcterms:W3CDTF">2025-04-29T14:11:33Z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0x010100C38B1EA85DD836418425D19FFA2CF67C</vt:lpwstr>
  </property>
</Properties>
</file>