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entation.xml" ContentType="application/vnd.openxmlformats-officedocument.presentationml.template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99"/>
    <p:restoredTop sz="94707"/>
  </p:normalViewPr>
  <p:slideViewPr>
    <p:cSldViewPr>
      <p:cViewPr varScale="1">
        <p:scale>
          <a:sx n="189" d="100"/>
          <a:sy n="189" d="100"/>
        </p:scale>
        <p:origin x="1472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texte, capture d’écran, logo, Graphique&#10;&#10;Le contenu généré par l’IA peut être incorrect.">
            <a:extLst>
              <a:ext uri="{FF2B5EF4-FFF2-40B4-BE49-F238E27FC236}">
                <a16:creationId xmlns:a16="http://schemas.microsoft.com/office/drawing/2014/main" id="{DCD9C843-FA67-7520-7359-FD305E42E39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7282" y="463299"/>
            <a:ext cx="6465973" cy="2413366"/>
          </a:xfrm>
        </p:spPr>
        <p:txBody>
          <a:bodyPr lIns="0" tIns="0" rIns="0" bIns="0" anchor="t" anchorCtr="0">
            <a:noAutofit/>
          </a:bodyPr>
          <a:lstStyle>
            <a:lvl1pPr algn="l">
              <a:defRPr sz="6000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2980035"/>
            <a:ext cx="5147255" cy="1103992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9977AC1-7FF6-C80A-882C-82C1979C82A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572961" y="5368174"/>
            <a:ext cx="6395594" cy="627873"/>
          </a:xfrm>
          <a:prstGeom prst="rect">
            <a:avLst/>
          </a:prstGeom>
        </p:spPr>
      </p:pic>
      <p:pic>
        <p:nvPicPr>
          <p:cNvPr id="7" name="Image 6" descr="Une image contenant texte, Police, capture d’écran, Graphique&#10;&#10;Le contenu généré par l’IA peut être incorrect.">
            <a:extLst>
              <a:ext uri="{FF2B5EF4-FFF2-40B4-BE49-F238E27FC236}">
                <a16:creationId xmlns:a16="http://schemas.microsoft.com/office/drawing/2014/main" id="{A6215176-988C-2BEE-9962-38DDA586896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272464" y="6093296"/>
            <a:ext cx="1696091" cy="36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994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Graphique, capture d’écran, graphisme, Caractère coloré&#10;&#10;Le contenu généré par l’IA peut être incorrect.">
            <a:extLst>
              <a:ext uri="{FF2B5EF4-FFF2-40B4-BE49-F238E27FC236}">
                <a16:creationId xmlns:a16="http://schemas.microsoft.com/office/drawing/2014/main" id="{0E77F82C-8B92-28D3-0365-492FDCB00FE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531" y="5383367"/>
            <a:ext cx="2192470" cy="1474631"/>
          </a:xfrm>
          <a:prstGeom prst="rect">
            <a:avLst/>
          </a:prstGeom>
        </p:spPr>
      </p:pic>
      <p:pic>
        <p:nvPicPr>
          <p:cNvPr id="6" name="Image 5" descr="Une image contenant texte, logo, Graphique, Police&#10;&#10;Le contenu généré par l’IA peut être incorrect.">
            <a:extLst>
              <a:ext uri="{FF2B5EF4-FFF2-40B4-BE49-F238E27FC236}">
                <a16:creationId xmlns:a16="http://schemas.microsoft.com/office/drawing/2014/main" id="{8DE49049-07B8-BDFB-DA0F-5CB0EF4F03D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904186" cy="1826461"/>
          </a:xfrm>
          <a:prstGeom prst="rect">
            <a:avLst/>
          </a:prstGeom>
        </p:spPr>
      </p:pic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6C3CC05-A3C7-C3DA-D870-0B8083562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56BEF88-B238-612E-1D40-824871A46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83225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Graphique, capture d’écran, graphisme, Caractère coloré&#10;&#10;Le contenu généré par l’IA peut être incorrect.">
            <a:extLst>
              <a:ext uri="{FF2B5EF4-FFF2-40B4-BE49-F238E27FC236}">
                <a16:creationId xmlns:a16="http://schemas.microsoft.com/office/drawing/2014/main" id="{0E77F82C-8B92-28D3-0365-492FDCB00FE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531" y="5383367"/>
            <a:ext cx="2192470" cy="1474631"/>
          </a:xfrm>
          <a:prstGeom prst="rect">
            <a:avLst/>
          </a:prstGeom>
        </p:spPr>
      </p:pic>
      <p:pic>
        <p:nvPicPr>
          <p:cNvPr id="6" name="Image 5" descr="Une image contenant texte, logo, Graphique, Police&#10;&#10;Le contenu généré par l’IA peut être incorrect.">
            <a:extLst>
              <a:ext uri="{FF2B5EF4-FFF2-40B4-BE49-F238E27FC236}">
                <a16:creationId xmlns:a16="http://schemas.microsoft.com/office/drawing/2014/main" id="{8DE49049-07B8-BDFB-DA0F-5CB0EF4F03D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904186" cy="182646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654" y="998751"/>
            <a:ext cx="5660692" cy="1813663"/>
          </a:xfrm>
        </p:spPr>
        <p:txBody>
          <a:bodyPr lIns="0" tIns="0" rIns="0" bIns="0" anchor="t" anchorCtr="0">
            <a:normAutofit/>
          </a:bodyPr>
          <a:lstStyle>
            <a:lvl1pPr marL="0" indent="0" algn="ctr">
              <a:tabLst>
                <a:tab pos="2398713" algn="l"/>
              </a:tabLst>
              <a:defRPr sz="5000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373" y="3111193"/>
            <a:ext cx="3060000" cy="2160000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A191541-95C4-5637-22A3-305EEA97A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99375" y="2543033"/>
            <a:ext cx="1039325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69908D1-424C-01DA-FC9B-326F5AE0FD0C}"/>
              </a:ext>
            </a:extLst>
          </p:cNvPr>
          <p:cNvCxnSpPr/>
          <p:nvPr/>
        </p:nvCxnSpPr>
        <p:spPr>
          <a:xfrm>
            <a:off x="4282226" y="3111193"/>
            <a:ext cx="0" cy="238157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D9FF3A77-2225-DE86-AC44-7CB5B7FEAE10}"/>
              </a:ext>
            </a:extLst>
          </p:cNvPr>
          <p:cNvCxnSpPr/>
          <p:nvPr/>
        </p:nvCxnSpPr>
        <p:spPr>
          <a:xfrm>
            <a:off x="7946264" y="3131456"/>
            <a:ext cx="0" cy="238157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9" name="Espace réservé du texte 28">
            <a:extLst>
              <a:ext uri="{FF2B5EF4-FFF2-40B4-BE49-F238E27FC236}">
                <a16:creationId xmlns:a16="http://schemas.microsoft.com/office/drawing/2014/main" id="{40676925-CD22-4086-D58D-919D98ADA7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66000" y="3131456"/>
            <a:ext cx="3060000" cy="2160000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EC92783E-2908-2196-16FA-07EF9692FEC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232625" y="3131456"/>
            <a:ext cx="3060000" cy="2160000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2" name="Espace réservé du pied de page 31">
            <a:extLst>
              <a:ext uri="{FF2B5EF4-FFF2-40B4-BE49-F238E27FC236}">
                <a16:creationId xmlns:a16="http://schemas.microsoft.com/office/drawing/2014/main" id="{E8B87989-4821-F3EF-82D7-2A5C654B3C5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33" name="Espace réservé du numéro de diapositive 32">
            <a:extLst>
              <a:ext uri="{FF2B5EF4-FFF2-40B4-BE49-F238E27FC236}">
                <a16:creationId xmlns:a16="http://schemas.microsoft.com/office/drawing/2014/main" id="{06A7D904-EC2F-51E1-A76F-735F7290D7A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4960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lu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Image 26" descr="Une image contenant Graphique, capture d’écran, graphisme, Caractère coloré&#10;&#10;Le contenu généré par l’IA peut être incorrect.">
            <a:extLst>
              <a:ext uri="{FF2B5EF4-FFF2-40B4-BE49-F238E27FC236}">
                <a16:creationId xmlns:a16="http://schemas.microsoft.com/office/drawing/2014/main" id="{0E77F82C-8B92-28D3-0365-492FDCB00FE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9531" y="5383367"/>
            <a:ext cx="2192470" cy="1474631"/>
          </a:xfrm>
          <a:prstGeom prst="rect">
            <a:avLst/>
          </a:prstGeom>
        </p:spPr>
      </p:pic>
      <p:pic>
        <p:nvPicPr>
          <p:cNvPr id="6" name="Image 5" descr="Une image contenant texte, logo, Graphique, Police&#10;&#10;Le contenu généré par l’IA peut être incorrect.">
            <a:extLst>
              <a:ext uri="{FF2B5EF4-FFF2-40B4-BE49-F238E27FC236}">
                <a16:creationId xmlns:a16="http://schemas.microsoft.com/office/drawing/2014/main" id="{8DE49049-07B8-BDFB-DA0F-5CB0EF4F03D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904186" cy="1826461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232649-E30A-5475-24C7-7865061528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65654" y="998751"/>
            <a:ext cx="5660692" cy="1813663"/>
          </a:xfrm>
        </p:spPr>
        <p:txBody>
          <a:bodyPr lIns="0" tIns="0" rIns="0" bIns="0" anchor="t" anchorCtr="0">
            <a:normAutofit/>
          </a:bodyPr>
          <a:lstStyle>
            <a:lvl1pPr marL="0" indent="0" algn="ctr">
              <a:tabLst>
                <a:tab pos="2398713" algn="l"/>
              </a:tabLst>
              <a:defRPr sz="5000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99374" y="3111193"/>
            <a:ext cx="4773761" cy="2381579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6A191541-95C4-5637-22A3-305EEA97A9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899375" y="2543033"/>
            <a:ext cx="1039325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B69908D1-424C-01DA-FC9B-326F5AE0FD0C}"/>
              </a:ext>
            </a:extLst>
          </p:cNvPr>
          <p:cNvCxnSpPr/>
          <p:nvPr/>
        </p:nvCxnSpPr>
        <p:spPr>
          <a:xfrm>
            <a:off x="6083122" y="3111193"/>
            <a:ext cx="0" cy="238157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88F64B-7AAE-A5EC-F23D-BDD574E63D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93110" y="3111193"/>
            <a:ext cx="4794250" cy="2381575"/>
          </a:xfrm>
        </p:spPr>
        <p:txBody>
          <a:bodyPr lIns="0" tIns="0" rIns="0" bIns="0"/>
          <a:lstStyle/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B61CFF26-5B79-F9E5-A2F3-C9A1FF8E60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820CD218-A121-8EDD-B40D-ADE2AAA4CDF7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270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texte, capture d’écran, logo, Graphique&#10;&#10;Le contenu généré par l’IA peut être incorrect.">
            <a:extLst>
              <a:ext uri="{FF2B5EF4-FFF2-40B4-BE49-F238E27FC236}">
                <a16:creationId xmlns:a16="http://schemas.microsoft.com/office/drawing/2014/main" id="{DCD9C843-FA67-7520-7359-FD305E42E39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ous-titre 2">
            <a:extLst>
              <a:ext uri="{FF2B5EF4-FFF2-40B4-BE49-F238E27FC236}">
                <a16:creationId xmlns:a16="http://schemas.microsoft.com/office/drawing/2014/main" id="{89C94FE7-6FAC-BB42-5F71-FDF92B0AA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1970468"/>
            <a:ext cx="5147255" cy="2474168"/>
          </a:xfrm>
        </p:spPr>
        <p:txBody>
          <a:bodyPr lIns="0" tIns="0" rIns="0" bIns="0">
            <a:normAutofit/>
          </a:bodyPr>
          <a:lstStyle>
            <a:lvl1pPr marL="0" indent="0" algn="ctr">
              <a:buNone/>
              <a:defRPr sz="4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FR" dirty="0"/>
          </a:p>
        </p:txBody>
      </p:sp>
      <p:pic>
        <p:nvPicPr>
          <p:cNvPr id="4" name="Image 3" descr="Une image contenant texte, Police, capture d’écran, Graphique&#10;&#10;Le contenu généré par l’IA peut être incorrect.">
            <a:extLst>
              <a:ext uri="{FF2B5EF4-FFF2-40B4-BE49-F238E27FC236}">
                <a16:creationId xmlns:a16="http://schemas.microsoft.com/office/drawing/2014/main" id="{875DE781-66DB-F1D6-166D-6BE5F0717CB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72464" y="6093296"/>
            <a:ext cx="1696091" cy="363448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EAA584A-0C1B-F508-A977-6707EF19161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572961" y="5368174"/>
            <a:ext cx="6395594" cy="627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92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1278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BE44980-2066-8595-A372-3D4869561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41D217F-3A9D-9EDD-1425-F84124394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AECDCC-8BA2-88B1-0453-202D41AA37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58650" y="631190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82000"/>
                  </a:schemeClr>
                </a:solidFill>
                <a:latin typeface="Geologica" pitchFamily="2" charset="0"/>
              </a:defRPr>
            </a:lvl1pPr>
          </a:lstStyle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3C7C06-97CC-8D0D-EE9C-346B896AF1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96710" y="5774962"/>
            <a:ext cx="1695290" cy="804001"/>
          </a:xfrm>
          <a:prstGeom prst="rect">
            <a:avLst/>
          </a:prstGeom>
        </p:spPr>
        <p:txBody>
          <a:bodyPr vert="horz" lIns="0" tIns="46800" rIns="0" bIns="45720" rtlCol="0" anchor="ctr"/>
          <a:lstStyle>
            <a:lvl1pPr algn="ctr">
              <a:defRPr sz="2800" b="1">
                <a:solidFill>
                  <a:schemeClr val="tx2"/>
                </a:solidFill>
                <a:latin typeface="Geologica" pitchFamily="2" charset="0"/>
              </a:defRPr>
            </a:lvl1pPr>
          </a:lstStyle>
          <a:p>
            <a:fld id="{A1A56A43-201B-1A42-875B-DB367487B1DD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433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8" r:id="rId2"/>
    <p:sldLayoutId id="2147483654" r:id="rId3"/>
    <p:sldLayoutId id="2147483656" r:id="rId4"/>
    <p:sldLayoutId id="214748365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Geologica" pitchFamily="2" charset="0"/>
          <a:ea typeface="+mj-ea"/>
          <a:cs typeface="Poppins Black" pitchFamily="2" charset="77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Tx/>
        <a:buNone/>
        <a:defRPr sz="1800" kern="1200">
          <a:solidFill>
            <a:schemeClr val="tx1"/>
          </a:solidFill>
          <a:latin typeface="Geologica" pitchFamily="2" charset="0"/>
          <a:ea typeface="+mn-ea"/>
          <a:cs typeface="Poppins" pitchFamily="2" charset="77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4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Tx/>
        <a:buNone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506">
          <p15:clr>
            <a:srgbClr val="F26B43"/>
          </p15:clr>
        </p15:guide>
        <p15:guide id="2" orient="horz" pos="4247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E5ACD0-B7F4-D902-C5A6-7180119130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1CF0AFC-68B9-BF5D-4D92-F6B7C9CB6E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768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ECEDBAFF-AB69-0BDF-9850-E142EC06C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B6479CE6-85E0-D79A-35D9-EFE7F96AF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4145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7A0C31-5B56-48D1-5564-A15E7E45C97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4B488F5-2FB3-7061-8B36-9660BF59731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50C4619-E616-3417-D04E-3753C95B291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9C6CCFD-E633-21C4-FCDA-FCC80365DF5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47DC253-1C57-4668-EB56-83644F59AAC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7DC259A-5E0C-049B-4075-EB502205F6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39493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443CCF-563D-2286-AB38-AB41784020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5EB991-BE2E-E6AD-AEF2-9C82E99BA6D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2FB35CD-E9A2-3680-EC39-4D4B02CFFA8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D19B56-4FFD-D3F2-B00D-86BA7D8FCD6C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fr-FR"/>
              <a:t>Presentation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6F4033-3CFF-9905-A1A9-FC3EB6A9391E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1A56A43-201B-1A42-875B-DB367487B1DD}" type="slidenum">
              <a:rPr lang="fr-FR" smtClean="0"/>
              <a:pPr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61582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>
            <a:extLst>
              <a:ext uri="{FF2B5EF4-FFF2-40B4-BE49-F238E27FC236}">
                <a16:creationId xmlns:a16="http://schemas.microsoft.com/office/drawing/2014/main" id="{B8E98DF7-4A59-E8A1-BC74-83000F4344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6886057"/>
      </p:ext>
    </p:extLst>
  </p:cSld>
  <p:clrMapOvr>
    <a:masterClrMapping/>
  </p:clrMapOvr>
</p:sld>
</file>

<file path=ppt/theme/theme1.xml><?xml version="1.0" encoding="utf-8"?>
<a:theme xmlns:a="http://schemas.openxmlformats.org/drawingml/2006/main" name="EMERGE">
  <a:themeElements>
    <a:clrScheme name="EMERGE">
      <a:dk1>
        <a:srgbClr val="FEFFFF"/>
      </a:dk1>
      <a:lt1>
        <a:srgbClr val="FFE000"/>
      </a:lt1>
      <a:dk2>
        <a:srgbClr val="302783"/>
      </a:dk2>
      <a:lt2>
        <a:srgbClr val="9185BE"/>
      </a:lt2>
      <a:accent1>
        <a:srgbClr val="AAD9D6"/>
      </a:accent1>
      <a:accent2>
        <a:srgbClr val="F0A30D"/>
      </a:accent2>
      <a:accent3>
        <a:srgbClr val="FFFFFF"/>
      </a:accent3>
      <a:accent4>
        <a:srgbClr val="CCD3D3"/>
      </a:accent4>
      <a:accent5>
        <a:srgbClr val="929292"/>
      </a:accent5>
      <a:accent6>
        <a:srgbClr val="5E5E5E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437F2B79-63D5-BC44-8EF5-C33C92614CDE}" vid="{FF3B747F-921E-C849-A8E9-B4E0BB20F11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8B1EA85DD836418425D19FFA2CF67C" ma:contentTypeVersion="15" ma:contentTypeDescription="Create a new document." ma:contentTypeScope="" ma:versionID="8070106c248417dbc03f55ccaa6e6911">
  <xsd:schema xmlns:xsd="http://www.w3.org/2001/XMLSchema" xmlns:xs="http://www.w3.org/2001/XMLSchema" xmlns:p="http://schemas.microsoft.com/office/2006/metadata/properties" xmlns:ns2="c52d0b28-16ff-48f4-9469-7b5a22c40458" xmlns:ns3="d9beab30-9839-4b5c-ae51-cbb2d51e8a2d" targetNamespace="http://schemas.microsoft.com/office/2006/metadata/properties" ma:root="true" ma:fieldsID="584e3541fc4d4a59a241b9c33f883f44" ns2:_="" ns3:_="">
    <xsd:import namespace="c52d0b28-16ff-48f4-9469-7b5a22c40458"/>
    <xsd:import namespace="d9beab30-9839-4b5c-ae51-cbb2d51e8a2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2d0b28-16ff-48f4-9469-7b5a22c404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a910f980-e4f4-45de-9314-4559498517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beab30-9839-4b5c-ae51-cbb2d51e8a2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38ea3893-1390-4aec-ab92-08e022f67ec1}" ma:internalName="TaxCatchAll" ma:showField="CatchAllData" ma:web="d9beab30-9839-4b5c-ae51-cbb2d51e8a2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52d0b28-16ff-48f4-9469-7b5a22c40458">
      <Terms xmlns="http://schemas.microsoft.com/office/infopath/2007/PartnerControls"/>
    </lcf76f155ced4ddcb4097134ff3c332f>
    <TaxCatchAll xmlns="d9beab30-9839-4b5c-ae51-cbb2d51e8a2d" xsi:nil="true"/>
  </documentManagement>
</p:properties>
</file>

<file path=customXml/itemProps1.xml><?xml version="1.0" encoding="utf-8"?>
<ds:datastoreItem xmlns:ds="http://schemas.openxmlformats.org/officeDocument/2006/customXml" ds:itemID="{7FC5CE21-A387-40F2-9D64-2C9C1F497E96}"/>
</file>

<file path=customXml/itemProps2.xml><?xml version="1.0" encoding="utf-8"?>
<ds:datastoreItem xmlns:ds="http://schemas.openxmlformats.org/officeDocument/2006/customXml" ds:itemID="{C07CEDB5-13F8-42C2-812A-CE0551F9E4D1}"/>
</file>

<file path=customXml/itemProps3.xml><?xml version="1.0" encoding="utf-8"?>
<ds:datastoreItem xmlns:ds="http://schemas.openxmlformats.org/officeDocument/2006/customXml" ds:itemID="{E15206E3-AB68-4D40-86E3-4F7EEA77031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6</Words>
  <Application>Microsoft Macintosh PowerPoint</Application>
  <PresentationFormat>Grand écran</PresentationFormat>
  <Paragraphs>6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Geologica</vt:lpstr>
      <vt:lpstr>Poppins</vt:lpstr>
      <vt:lpstr>EMERGE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Richard Louvet</dc:creator>
  <cp:lastModifiedBy>Richard Louvet</cp:lastModifiedBy>
  <cp:revision>1</cp:revision>
  <dcterms:created xsi:type="dcterms:W3CDTF">2025-07-11T15:04:26Z</dcterms:created>
  <dcterms:modified xsi:type="dcterms:W3CDTF">2025-07-11T15:06:58Z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0x010100C38B1EA85DD836418425D19FFA2CF67C</vt:lpwstr>
  </property>
</Properties>
</file>