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0"/>
  </p:notesMasterIdLst>
  <p:handoutMasterIdLst>
    <p:handoutMasterId r:id="rId31"/>
  </p:handoutMasterIdLst>
  <p:sldIdLst>
    <p:sldId id="256" r:id="rId5"/>
    <p:sldId id="308" r:id="rId6"/>
    <p:sldId id="309" r:id="rId7"/>
    <p:sldId id="257" r:id="rId8"/>
    <p:sldId id="259" r:id="rId9"/>
    <p:sldId id="313" r:id="rId10"/>
    <p:sldId id="319" r:id="rId11"/>
    <p:sldId id="315" r:id="rId12"/>
    <p:sldId id="261" r:id="rId13"/>
    <p:sldId id="272" r:id="rId14"/>
    <p:sldId id="258" r:id="rId15"/>
    <p:sldId id="318" r:id="rId16"/>
    <p:sldId id="317" r:id="rId17"/>
    <p:sldId id="316" r:id="rId18"/>
    <p:sldId id="295" r:id="rId19"/>
    <p:sldId id="310" r:id="rId20"/>
    <p:sldId id="311" r:id="rId21"/>
    <p:sldId id="273" r:id="rId22"/>
    <p:sldId id="292" r:id="rId23"/>
    <p:sldId id="263" r:id="rId24"/>
    <p:sldId id="264" r:id="rId25"/>
    <p:sldId id="320" r:id="rId26"/>
    <p:sldId id="265" r:id="rId27"/>
    <p:sldId id="312" r:id="rId28"/>
    <p:sldId id="266" r:id="rId29"/>
  </p:sldIdLst>
  <p:sldSz cx="12192000" cy="6858000"/>
  <p:notesSz cx="6858000" cy="9144000"/>
  <p:custDataLst>
    <p:tags r:id="rId32"/>
  </p:custDataLst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6731"/>
    <a:srgbClr val="4FC3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59A623-6313-4DF9-8DC9-6712095E39D2}" v="4" dt="2021-04-06T07:15:35.402"/>
    <p1510:client id="{43FF4BE3-F46A-494B-ABF2-FDFA103C958E}" v="13" dt="2021-04-07T09:37:56.746"/>
    <p1510:client id="{5D82897A-A6B8-4F4C-AC82-C3840865892B}" v="12" dt="2021-03-26T13:40:10.426"/>
    <p1510:client id="{79E18BA1-322D-450D-96AB-192F6A602CEA}" v="28" dt="2021-04-06T07:11:44.085"/>
    <p1510:client id="{91998584-CA6D-43C4-89A0-BECC8B54F1D8}" v="7" dt="2021-04-06T11:58:20.525"/>
    <p1510:client id="{9605C169-F6A0-4AA6-B490-C90BD84D3566}" v="10" dt="2021-04-06T11:54:41.325"/>
    <p1510:client id="{9734B70D-9CD1-4F4F-A5E7-27365EF9195C}" v="510" dt="2021-04-06T13:04:43.552"/>
    <p1510:client id="{AA9B7232-8AE9-4220-9EE0-B9FBDBB5DFBA}" v="1631" dt="2021-03-29T13:17:55.836"/>
    <p1510:client id="{B3F588FA-3693-4FDC-A5F5-5A8A58724448}" v="88" dt="2021-04-13T08:07:09.014"/>
    <p1510:client id="{BE4C8D28-36CA-4A25-BB14-52D266C6C8CC}" v="26" dt="2021-04-14T11:34:29.831"/>
    <p1510:client id="{BE8C66CE-89B3-4D25-B2FF-F7CF8BF54074}" v="36" dt="2021-04-06T13:09:06.762"/>
    <p1510:client id="{DD1324AA-0DCA-4F0E-B08A-E96D76FBB793}" v="44" dt="2021-04-07T09:58:24.381"/>
    <p1510:client id="{FDD84F7D-0067-4359-836E-474962FA95D8}" v="12" dt="2021-04-06T10:00:28.465"/>
    <p1510:client id="{FF2ADBC2-E179-4B63-A892-119A0B8632DD}" v="281" dt="2021-04-07T09:08:26.4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gs" Target="tags/tag1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re Høyland" userId="S::tore.hoyland@inn.no::87f7d64d-5a6c-4ab2-b9aa-a15830976ddd" providerId="AD" clId="Web-{3859A623-6313-4DF9-8DC9-6712095E39D2}"/>
    <pc:docChg chg="modSld">
      <pc:chgData name="Tore Høyland" userId="S::tore.hoyland@inn.no::87f7d64d-5a6c-4ab2-b9aa-a15830976ddd" providerId="AD" clId="Web-{3859A623-6313-4DF9-8DC9-6712095E39D2}" dt="2021-04-06T07:15:35.402" v="3" actId="20577"/>
      <pc:docMkLst>
        <pc:docMk/>
      </pc:docMkLst>
      <pc:sldChg chg="modSp">
        <pc:chgData name="Tore Høyland" userId="S::tore.hoyland@inn.no::87f7d64d-5a6c-4ab2-b9aa-a15830976ddd" providerId="AD" clId="Web-{3859A623-6313-4DF9-8DC9-6712095E39D2}" dt="2021-04-06T07:15:35.402" v="3" actId="20577"/>
        <pc:sldMkLst>
          <pc:docMk/>
          <pc:sldMk cId="2249947875" sldId="292"/>
        </pc:sldMkLst>
        <pc:spChg chg="mod">
          <ac:chgData name="Tore Høyland" userId="S::tore.hoyland@inn.no::87f7d64d-5a6c-4ab2-b9aa-a15830976ddd" providerId="AD" clId="Web-{3859A623-6313-4DF9-8DC9-6712095E39D2}" dt="2021-04-06T07:15:35.402" v="3" actId="20577"/>
          <ac:spMkLst>
            <pc:docMk/>
            <pc:sldMk cId="2249947875" sldId="292"/>
            <ac:spMk id="3" creationId="{8B4609BB-2970-4BFA-848B-FD1AE5C4FE38}"/>
          </ac:spMkLst>
        </pc:spChg>
      </pc:sldChg>
    </pc:docChg>
  </pc:docChgLst>
  <pc:docChgLst>
    <pc:chgData name="Nan Cecilie Johnstad Kolby" userId="S::nan.kolby@inn.no::5deb87c2-bbc0-4056-9c8d-c471fde056c9" providerId="AD" clId="Web-{9734B70D-9CD1-4F4F-A5E7-27365EF9195C}"/>
    <pc:docChg chg="addSld delSld modSld">
      <pc:chgData name="Nan Cecilie Johnstad Kolby" userId="S::nan.kolby@inn.no::5deb87c2-bbc0-4056-9c8d-c471fde056c9" providerId="AD" clId="Web-{9734B70D-9CD1-4F4F-A5E7-27365EF9195C}" dt="2021-04-06T13:04:43.552" v="508" actId="20577"/>
      <pc:docMkLst>
        <pc:docMk/>
      </pc:docMkLst>
      <pc:sldChg chg="modSp">
        <pc:chgData name="Nan Cecilie Johnstad Kolby" userId="S::nan.kolby@inn.no::5deb87c2-bbc0-4056-9c8d-c471fde056c9" providerId="AD" clId="Web-{9734B70D-9CD1-4F4F-A5E7-27365EF9195C}" dt="2021-04-06T12:50:23.072" v="165" actId="20577"/>
        <pc:sldMkLst>
          <pc:docMk/>
          <pc:sldMk cId="2823227219" sldId="258"/>
        </pc:sldMkLst>
        <pc:spChg chg="mod">
          <ac:chgData name="Nan Cecilie Johnstad Kolby" userId="S::nan.kolby@inn.no::5deb87c2-bbc0-4056-9c8d-c471fde056c9" providerId="AD" clId="Web-{9734B70D-9CD1-4F4F-A5E7-27365EF9195C}" dt="2021-04-06T12:50:23.072" v="165" actId="20577"/>
          <ac:spMkLst>
            <pc:docMk/>
            <pc:sldMk cId="2823227219" sldId="258"/>
            <ac:spMk id="3" creationId="{C53F4976-24F3-4F7E-830F-10E1315F80A3}"/>
          </ac:spMkLst>
        </pc:spChg>
      </pc:sldChg>
      <pc:sldChg chg="modSp">
        <pc:chgData name="Nan Cecilie Johnstad Kolby" userId="S::nan.kolby@inn.no::5deb87c2-bbc0-4056-9c8d-c471fde056c9" providerId="AD" clId="Web-{9734B70D-9CD1-4F4F-A5E7-27365EF9195C}" dt="2021-04-06T12:54:02.588" v="196" actId="20577"/>
        <pc:sldMkLst>
          <pc:docMk/>
          <pc:sldMk cId="3654013635" sldId="259"/>
        </pc:sldMkLst>
        <pc:spChg chg="mod">
          <ac:chgData name="Nan Cecilie Johnstad Kolby" userId="S::nan.kolby@inn.no::5deb87c2-bbc0-4056-9c8d-c471fde056c9" providerId="AD" clId="Web-{9734B70D-9CD1-4F4F-A5E7-27365EF9195C}" dt="2021-04-06T12:54:02.588" v="196" actId="20577"/>
          <ac:spMkLst>
            <pc:docMk/>
            <pc:sldMk cId="3654013635" sldId="259"/>
            <ac:spMk id="3" creationId="{337E7397-997B-4AAC-ADA3-309AAA7A1023}"/>
          </ac:spMkLst>
        </pc:spChg>
      </pc:sldChg>
      <pc:sldChg chg="addSp delSp modSp">
        <pc:chgData name="Nan Cecilie Johnstad Kolby" userId="S::nan.kolby@inn.no::5deb87c2-bbc0-4056-9c8d-c471fde056c9" providerId="AD" clId="Web-{9734B70D-9CD1-4F4F-A5E7-27365EF9195C}" dt="2021-04-06T12:57:05.233" v="262" actId="20577"/>
        <pc:sldMkLst>
          <pc:docMk/>
          <pc:sldMk cId="1226521972" sldId="264"/>
        </pc:sldMkLst>
        <pc:spChg chg="add del mod">
          <ac:chgData name="Nan Cecilie Johnstad Kolby" userId="S::nan.kolby@inn.no::5deb87c2-bbc0-4056-9c8d-c471fde056c9" providerId="AD" clId="Web-{9734B70D-9CD1-4F4F-A5E7-27365EF9195C}" dt="2021-04-06T12:57:05.233" v="262" actId="20577"/>
          <ac:spMkLst>
            <pc:docMk/>
            <pc:sldMk cId="1226521972" sldId="264"/>
            <ac:spMk id="3" creationId="{D73BB92B-90AE-462B-A284-266F14132DDD}"/>
          </ac:spMkLst>
        </pc:spChg>
        <pc:spChg chg="add del mod">
          <ac:chgData name="Nan Cecilie Johnstad Kolby" userId="S::nan.kolby@inn.no::5deb87c2-bbc0-4056-9c8d-c471fde056c9" providerId="AD" clId="Web-{9734B70D-9CD1-4F4F-A5E7-27365EF9195C}" dt="2021-04-06T12:56:42.435" v="246"/>
          <ac:spMkLst>
            <pc:docMk/>
            <pc:sldMk cId="1226521972" sldId="264"/>
            <ac:spMk id="5" creationId="{CA0C0E72-499D-4B7E-A8C4-57B3BC300190}"/>
          </ac:spMkLst>
        </pc:spChg>
      </pc:sldChg>
      <pc:sldChg chg="addSp delSp modSp">
        <pc:chgData name="Nan Cecilie Johnstad Kolby" userId="S::nan.kolby@inn.no::5deb87c2-bbc0-4056-9c8d-c471fde056c9" providerId="AD" clId="Web-{9734B70D-9CD1-4F4F-A5E7-27365EF9195C}" dt="2021-04-06T12:57:48.734" v="268" actId="20577"/>
        <pc:sldMkLst>
          <pc:docMk/>
          <pc:sldMk cId="270759727" sldId="266"/>
        </pc:sldMkLst>
        <pc:spChg chg="add del mod">
          <ac:chgData name="Nan Cecilie Johnstad Kolby" userId="S::nan.kolby@inn.no::5deb87c2-bbc0-4056-9c8d-c471fde056c9" providerId="AD" clId="Web-{9734B70D-9CD1-4F4F-A5E7-27365EF9195C}" dt="2021-04-06T12:57:48.734" v="268" actId="20577"/>
          <ac:spMkLst>
            <pc:docMk/>
            <pc:sldMk cId="270759727" sldId="266"/>
            <ac:spMk id="3" creationId="{71A3125B-81D7-4A08-A794-9738000B02C3}"/>
          </ac:spMkLst>
        </pc:spChg>
        <pc:spChg chg="add del mod">
          <ac:chgData name="Nan Cecilie Johnstad Kolby" userId="S::nan.kolby@inn.no::5deb87c2-bbc0-4056-9c8d-c471fde056c9" providerId="AD" clId="Web-{9734B70D-9CD1-4F4F-A5E7-27365EF9195C}" dt="2021-04-06T12:57:37.546" v="264"/>
          <ac:spMkLst>
            <pc:docMk/>
            <pc:sldMk cId="270759727" sldId="266"/>
            <ac:spMk id="5" creationId="{E4CB6E84-5CCB-4FCE-8DCE-D7312F2838D8}"/>
          </ac:spMkLst>
        </pc:spChg>
      </pc:sldChg>
      <pc:sldChg chg="modSp">
        <pc:chgData name="Nan Cecilie Johnstad Kolby" userId="S::nan.kolby@inn.no::5deb87c2-bbc0-4056-9c8d-c471fde056c9" providerId="AD" clId="Web-{9734B70D-9CD1-4F4F-A5E7-27365EF9195C}" dt="2021-04-06T13:01:02.062" v="406" actId="20577"/>
        <pc:sldMkLst>
          <pc:docMk/>
          <pc:sldMk cId="2137331522" sldId="313"/>
        </pc:sldMkLst>
        <pc:spChg chg="mod">
          <ac:chgData name="Nan Cecilie Johnstad Kolby" userId="S::nan.kolby@inn.no::5deb87c2-bbc0-4056-9c8d-c471fde056c9" providerId="AD" clId="Web-{9734B70D-9CD1-4F4F-A5E7-27365EF9195C}" dt="2021-04-06T13:01:02.062" v="406" actId="20577"/>
          <ac:spMkLst>
            <pc:docMk/>
            <pc:sldMk cId="2137331522" sldId="313"/>
            <ac:spMk id="3" creationId="{72834F79-DA9B-4F7E-AC01-1BB2511A31CA}"/>
          </ac:spMkLst>
        </pc:spChg>
      </pc:sldChg>
      <pc:sldChg chg="del">
        <pc:chgData name="Nan Cecilie Johnstad Kolby" userId="S::nan.kolby@inn.no::5deb87c2-bbc0-4056-9c8d-c471fde056c9" providerId="AD" clId="Web-{9734B70D-9CD1-4F4F-A5E7-27365EF9195C}" dt="2021-04-06T12:54:00.306" v="193"/>
        <pc:sldMkLst>
          <pc:docMk/>
          <pc:sldMk cId="671988158" sldId="314"/>
        </pc:sldMkLst>
      </pc:sldChg>
      <pc:sldChg chg="modSp">
        <pc:chgData name="Nan Cecilie Johnstad Kolby" userId="S::nan.kolby@inn.no::5deb87c2-bbc0-4056-9c8d-c471fde056c9" providerId="AD" clId="Web-{9734B70D-9CD1-4F4F-A5E7-27365EF9195C}" dt="2021-04-06T13:03:41.894" v="476" actId="20577"/>
        <pc:sldMkLst>
          <pc:docMk/>
          <pc:sldMk cId="1048843702" sldId="315"/>
        </pc:sldMkLst>
        <pc:spChg chg="mod">
          <ac:chgData name="Nan Cecilie Johnstad Kolby" userId="S::nan.kolby@inn.no::5deb87c2-bbc0-4056-9c8d-c471fde056c9" providerId="AD" clId="Web-{9734B70D-9CD1-4F4F-A5E7-27365EF9195C}" dt="2021-04-06T13:03:41.894" v="476" actId="20577"/>
          <ac:spMkLst>
            <pc:docMk/>
            <pc:sldMk cId="1048843702" sldId="315"/>
            <ac:spMk id="3" creationId="{89FBF7D1-A6A2-4602-A0E6-CF20B216A19F}"/>
          </ac:spMkLst>
        </pc:spChg>
      </pc:sldChg>
      <pc:sldChg chg="modSp">
        <pc:chgData name="Nan Cecilie Johnstad Kolby" userId="S::nan.kolby@inn.no::5deb87c2-bbc0-4056-9c8d-c471fde056c9" providerId="AD" clId="Web-{9734B70D-9CD1-4F4F-A5E7-27365EF9195C}" dt="2021-04-06T12:56:19.169" v="244" actId="20577"/>
        <pc:sldMkLst>
          <pc:docMk/>
          <pc:sldMk cId="4053467711" sldId="316"/>
        </pc:sldMkLst>
        <pc:spChg chg="mod">
          <ac:chgData name="Nan Cecilie Johnstad Kolby" userId="S::nan.kolby@inn.no::5deb87c2-bbc0-4056-9c8d-c471fde056c9" providerId="AD" clId="Web-{9734B70D-9CD1-4F4F-A5E7-27365EF9195C}" dt="2021-04-06T12:56:19.169" v="244" actId="20577"/>
          <ac:spMkLst>
            <pc:docMk/>
            <pc:sldMk cId="4053467711" sldId="316"/>
            <ac:spMk id="3" creationId="{3398D5C7-5C33-425E-A606-81A1B15EC284}"/>
          </ac:spMkLst>
        </pc:spChg>
      </pc:sldChg>
      <pc:sldChg chg="modSp">
        <pc:chgData name="Nan Cecilie Johnstad Kolby" userId="S::nan.kolby@inn.no::5deb87c2-bbc0-4056-9c8d-c471fde056c9" providerId="AD" clId="Web-{9734B70D-9CD1-4F4F-A5E7-27365EF9195C}" dt="2021-04-06T12:54:00.244" v="192" actId="20577"/>
        <pc:sldMkLst>
          <pc:docMk/>
          <pc:sldMk cId="1241598440" sldId="317"/>
        </pc:sldMkLst>
        <pc:spChg chg="mod">
          <ac:chgData name="Nan Cecilie Johnstad Kolby" userId="S::nan.kolby@inn.no::5deb87c2-bbc0-4056-9c8d-c471fde056c9" providerId="AD" clId="Web-{9734B70D-9CD1-4F4F-A5E7-27365EF9195C}" dt="2021-04-06T12:54:00.244" v="192" actId="20577"/>
          <ac:spMkLst>
            <pc:docMk/>
            <pc:sldMk cId="1241598440" sldId="317"/>
            <ac:spMk id="3" creationId="{F6E9C9FA-C352-43DB-8D46-56BA2364C0B1}"/>
          </ac:spMkLst>
        </pc:spChg>
      </pc:sldChg>
      <pc:sldChg chg="delSp modSp">
        <pc:chgData name="Nan Cecilie Johnstad Kolby" userId="S::nan.kolby@inn.no::5deb87c2-bbc0-4056-9c8d-c471fde056c9" providerId="AD" clId="Web-{9734B70D-9CD1-4F4F-A5E7-27365EF9195C}" dt="2021-04-06T12:51:05.182" v="170" actId="20577"/>
        <pc:sldMkLst>
          <pc:docMk/>
          <pc:sldMk cId="2758476111" sldId="318"/>
        </pc:sldMkLst>
        <pc:spChg chg="del">
          <ac:chgData name="Nan Cecilie Johnstad Kolby" userId="S::nan.kolby@inn.no::5deb87c2-bbc0-4056-9c8d-c471fde056c9" providerId="AD" clId="Web-{9734B70D-9CD1-4F4F-A5E7-27365EF9195C}" dt="2021-04-06T12:50:40.963" v="167"/>
          <ac:spMkLst>
            <pc:docMk/>
            <pc:sldMk cId="2758476111" sldId="318"/>
            <ac:spMk id="2" creationId="{91CA6EA9-10BE-4E3A-899D-02C20B3F5A68}"/>
          </ac:spMkLst>
        </pc:spChg>
        <pc:spChg chg="mod">
          <ac:chgData name="Nan Cecilie Johnstad Kolby" userId="S::nan.kolby@inn.no::5deb87c2-bbc0-4056-9c8d-c471fde056c9" providerId="AD" clId="Web-{9734B70D-9CD1-4F4F-A5E7-27365EF9195C}" dt="2021-04-06T12:51:05.182" v="170" actId="20577"/>
          <ac:spMkLst>
            <pc:docMk/>
            <pc:sldMk cId="2758476111" sldId="318"/>
            <ac:spMk id="3" creationId="{3D171DA8-A595-4B98-94E1-A2C45A0A7044}"/>
          </ac:spMkLst>
        </pc:spChg>
      </pc:sldChg>
      <pc:sldChg chg="delSp modSp new">
        <pc:chgData name="Nan Cecilie Johnstad Kolby" userId="S::nan.kolby@inn.no::5deb87c2-bbc0-4056-9c8d-c471fde056c9" providerId="AD" clId="Web-{9734B70D-9CD1-4F4F-A5E7-27365EF9195C}" dt="2021-04-06T13:04:43.552" v="508" actId="20577"/>
        <pc:sldMkLst>
          <pc:docMk/>
          <pc:sldMk cId="3635712262" sldId="319"/>
        </pc:sldMkLst>
        <pc:spChg chg="del">
          <ac:chgData name="Nan Cecilie Johnstad Kolby" userId="S::nan.kolby@inn.no::5deb87c2-bbc0-4056-9c8d-c471fde056c9" providerId="AD" clId="Web-{9734B70D-9CD1-4F4F-A5E7-27365EF9195C}" dt="2021-04-06T13:01:54.016" v="408"/>
          <ac:spMkLst>
            <pc:docMk/>
            <pc:sldMk cId="3635712262" sldId="319"/>
            <ac:spMk id="2" creationId="{2D7BBB58-FC5B-4318-B522-7E2A518BDF36}"/>
          </ac:spMkLst>
        </pc:spChg>
        <pc:spChg chg="mod">
          <ac:chgData name="Nan Cecilie Johnstad Kolby" userId="S::nan.kolby@inn.no::5deb87c2-bbc0-4056-9c8d-c471fde056c9" providerId="AD" clId="Web-{9734B70D-9CD1-4F4F-A5E7-27365EF9195C}" dt="2021-04-06T13:04:43.552" v="508" actId="20577"/>
          <ac:spMkLst>
            <pc:docMk/>
            <pc:sldMk cId="3635712262" sldId="319"/>
            <ac:spMk id="3" creationId="{FBFAE56B-7DB2-42AB-ABC0-C5FC5137F919}"/>
          </ac:spMkLst>
        </pc:spChg>
      </pc:sldChg>
    </pc:docChg>
  </pc:docChgLst>
  <pc:docChgLst>
    <pc:chgData name="Nan Cecilie Johnstad Kolby" userId="S::nan.kolby@inn.no::5deb87c2-bbc0-4056-9c8d-c471fde056c9" providerId="AD" clId="Web-{AA9B7232-8AE9-4220-9EE0-B9FBDBB5DFBA}"/>
    <pc:docChg chg="addSld delSld modSld">
      <pc:chgData name="Nan Cecilie Johnstad Kolby" userId="S::nan.kolby@inn.no::5deb87c2-bbc0-4056-9c8d-c471fde056c9" providerId="AD" clId="Web-{AA9B7232-8AE9-4220-9EE0-B9FBDBB5DFBA}" dt="2021-03-29T13:17:55.836" v="1612" actId="20577"/>
      <pc:docMkLst>
        <pc:docMk/>
      </pc:docMkLst>
      <pc:sldChg chg="modSp">
        <pc:chgData name="Nan Cecilie Johnstad Kolby" userId="S::nan.kolby@inn.no::5deb87c2-bbc0-4056-9c8d-c471fde056c9" providerId="AD" clId="Web-{AA9B7232-8AE9-4220-9EE0-B9FBDBB5DFBA}" dt="2021-03-29T12:56:28.785" v="1429" actId="14100"/>
        <pc:sldMkLst>
          <pc:docMk/>
          <pc:sldMk cId="0" sldId="257"/>
        </pc:sldMkLst>
        <pc:spChg chg="mod">
          <ac:chgData name="Nan Cecilie Johnstad Kolby" userId="S::nan.kolby@inn.no::5deb87c2-bbc0-4056-9c8d-c471fde056c9" providerId="AD" clId="Web-{AA9B7232-8AE9-4220-9EE0-B9FBDBB5DFBA}" dt="2021-03-29T12:55:27.752" v="1407" actId="1076"/>
          <ac:spMkLst>
            <pc:docMk/>
            <pc:sldMk cId="0" sldId="257"/>
            <ac:spMk id="2" creationId="{454FEC36-0D06-415E-9F11-940911BD7176}"/>
          </ac:spMkLst>
        </pc:spChg>
        <pc:spChg chg="mod">
          <ac:chgData name="Nan Cecilie Johnstad Kolby" userId="S::nan.kolby@inn.no::5deb87c2-bbc0-4056-9c8d-c471fde056c9" providerId="AD" clId="Web-{AA9B7232-8AE9-4220-9EE0-B9FBDBB5DFBA}" dt="2021-03-29T12:54:20.516" v="1389" actId="14100"/>
          <ac:spMkLst>
            <pc:docMk/>
            <pc:sldMk cId="0" sldId="257"/>
            <ac:spMk id="13314" creationId="{AE6580CF-A3DD-4557-AD9A-028ECBC9A6E8}"/>
          </ac:spMkLst>
        </pc:spChg>
        <pc:spChg chg="mod">
          <ac:chgData name="Nan Cecilie Johnstad Kolby" userId="S::nan.kolby@inn.no::5deb87c2-bbc0-4056-9c8d-c471fde056c9" providerId="AD" clId="Web-{AA9B7232-8AE9-4220-9EE0-B9FBDBB5DFBA}" dt="2021-03-29T12:56:28.785" v="1429" actId="14100"/>
          <ac:spMkLst>
            <pc:docMk/>
            <pc:sldMk cId="0" sldId="257"/>
            <ac:spMk id="13315" creationId="{AA56BACE-4C55-4FAD-8BC1-8DDC2E34FFD8}"/>
          </ac:spMkLst>
        </pc:spChg>
      </pc:sldChg>
      <pc:sldChg chg="modSp">
        <pc:chgData name="Nan Cecilie Johnstad Kolby" userId="S::nan.kolby@inn.no::5deb87c2-bbc0-4056-9c8d-c471fde056c9" providerId="AD" clId="Web-{AA9B7232-8AE9-4220-9EE0-B9FBDBB5DFBA}" dt="2021-03-29T13:03:52" v="1508" actId="20577"/>
        <pc:sldMkLst>
          <pc:docMk/>
          <pc:sldMk cId="2823227219" sldId="258"/>
        </pc:sldMkLst>
        <pc:spChg chg="mod">
          <ac:chgData name="Nan Cecilie Johnstad Kolby" userId="S::nan.kolby@inn.no::5deb87c2-bbc0-4056-9c8d-c471fde056c9" providerId="AD" clId="Web-{AA9B7232-8AE9-4220-9EE0-B9FBDBB5DFBA}" dt="2021-03-29T13:03:11.859" v="1500" actId="20577"/>
          <ac:spMkLst>
            <pc:docMk/>
            <pc:sldMk cId="2823227219" sldId="258"/>
            <ac:spMk id="2" creationId="{5AE25D70-CA44-4858-948C-576EE2C51A93}"/>
          </ac:spMkLst>
        </pc:spChg>
        <pc:spChg chg="mod">
          <ac:chgData name="Nan Cecilie Johnstad Kolby" userId="S::nan.kolby@inn.no::5deb87c2-bbc0-4056-9c8d-c471fde056c9" providerId="AD" clId="Web-{AA9B7232-8AE9-4220-9EE0-B9FBDBB5DFBA}" dt="2021-03-29T13:03:52" v="1508" actId="20577"/>
          <ac:spMkLst>
            <pc:docMk/>
            <pc:sldMk cId="2823227219" sldId="258"/>
            <ac:spMk id="3" creationId="{C53F4976-24F3-4F7E-830F-10E1315F80A3}"/>
          </ac:spMkLst>
        </pc:spChg>
      </pc:sldChg>
      <pc:sldChg chg="modSp">
        <pc:chgData name="Nan Cecilie Johnstad Kolby" userId="S::nan.kolby@inn.no::5deb87c2-bbc0-4056-9c8d-c471fde056c9" providerId="AD" clId="Web-{AA9B7232-8AE9-4220-9EE0-B9FBDBB5DFBA}" dt="2021-03-29T12:57:43.084" v="1437" actId="14100"/>
        <pc:sldMkLst>
          <pc:docMk/>
          <pc:sldMk cId="3654013635" sldId="259"/>
        </pc:sldMkLst>
        <pc:spChg chg="mod">
          <ac:chgData name="Nan Cecilie Johnstad Kolby" userId="S::nan.kolby@inn.no::5deb87c2-bbc0-4056-9c8d-c471fde056c9" providerId="AD" clId="Web-{AA9B7232-8AE9-4220-9EE0-B9FBDBB5DFBA}" dt="2021-03-29T12:57:18.818" v="1433" actId="20577"/>
          <ac:spMkLst>
            <pc:docMk/>
            <pc:sldMk cId="3654013635" sldId="259"/>
            <ac:spMk id="2" creationId="{57247B29-10AE-4760-88A0-EC3A0D677216}"/>
          </ac:spMkLst>
        </pc:spChg>
        <pc:spChg chg="mod">
          <ac:chgData name="Nan Cecilie Johnstad Kolby" userId="S::nan.kolby@inn.no::5deb87c2-bbc0-4056-9c8d-c471fde056c9" providerId="AD" clId="Web-{AA9B7232-8AE9-4220-9EE0-B9FBDBB5DFBA}" dt="2021-03-29T12:57:43.084" v="1437" actId="14100"/>
          <ac:spMkLst>
            <pc:docMk/>
            <pc:sldMk cId="3654013635" sldId="259"/>
            <ac:spMk id="3" creationId="{337E7397-997B-4AAC-ADA3-309AAA7A1023}"/>
          </ac:spMkLst>
        </pc:spChg>
      </pc:sldChg>
      <pc:sldChg chg="del">
        <pc:chgData name="Nan Cecilie Johnstad Kolby" userId="S::nan.kolby@inn.no::5deb87c2-bbc0-4056-9c8d-c471fde056c9" providerId="AD" clId="Web-{AA9B7232-8AE9-4220-9EE0-B9FBDBB5DFBA}" dt="2021-03-29T12:12:31.805" v="0"/>
        <pc:sldMkLst>
          <pc:docMk/>
          <pc:sldMk cId="1919979398" sldId="260"/>
        </pc:sldMkLst>
      </pc:sldChg>
      <pc:sldChg chg="modSp">
        <pc:chgData name="Nan Cecilie Johnstad Kolby" userId="S::nan.kolby@inn.no::5deb87c2-bbc0-4056-9c8d-c471fde056c9" providerId="AD" clId="Web-{AA9B7232-8AE9-4220-9EE0-B9FBDBB5DFBA}" dt="2021-03-29T13:01:38.544" v="1489" actId="20577"/>
        <pc:sldMkLst>
          <pc:docMk/>
          <pc:sldMk cId="2238122323" sldId="261"/>
        </pc:sldMkLst>
        <pc:spChg chg="mod">
          <ac:chgData name="Nan Cecilie Johnstad Kolby" userId="S::nan.kolby@inn.no::5deb87c2-bbc0-4056-9c8d-c471fde056c9" providerId="AD" clId="Web-{AA9B7232-8AE9-4220-9EE0-B9FBDBB5DFBA}" dt="2021-03-29T13:01:07.480" v="1481" actId="20577"/>
          <ac:spMkLst>
            <pc:docMk/>
            <pc:sldMk cId="2238122323" sldId="261"/>
            <ac:spMk id="2" creationId="{EDDFA145-B185-42C3-A002-EAB42D432E42}"/>
          </ac:spMkLst>
        </pc:spChg>
        <pc:spChg chg="mod">
          <ac:chgData name="Nan Cecilie Johnstad Kolby" userId="S::nan.kolby@inn.no::5deb87c2-bbc0-4056-9c8d-c471fde056c9" providerId="AD" clId="Web-{AA9B7232-8AE9-4220-9EE0-B9FBDBB5DFBA}" dt="2021-03-29T13:01:38.544" v="1489" actId="20577"/>
          <ac:spMkLst>
            <pc:docMk/>
            <pc:sldMk cId="2238122323" sldId="261"/>
            <ac:spMk id="3" creationId="{2FA45A33-ED90-4A24-BB7E-B5871C5BA85D}"/>
          </ac:spMkLst>
        </pc:spChg>
      </pc:sldChg>
      <pc:sldChg chg="modSp">
        <pc:chgData name="Nan Cecilie Johnstad Kolby" userId="S::nan.kolby@inn.no::5deb87c2-bbc0-4056-9c8d-c471fde056c9" providerId="AD" clId="Web-{AA9B7232-8AE9-4220-9EE0-B9FBDBB5DFBA}" dt="2021-03-29T13:09:29.713" v="1559" actId="20577"/>
        <pc:sldMkLst>
          <pc:docMk/>
          <pc:sldMk cId="3414882661" sldId="263"/>
        </pc:sldMkLst>
        <pc:spChg chg="mod">
          <ac:chgData name="Nan Cecilie Johnstad Kolby" userId="S::nan.kolby@inn.no::5deb87c2-bbc0-4056-9c8d-c471fde056c9" providerId="AD" clId="Web-{AA9B7232-8AE9-4220-9EE0-B9FBDBB5DFBA}" dt="2021-03-29T13:08:49.649" v="1555" actId="14100"/>
          <ac:spMkLst>
            <pc:docMk/>
            <pc:sldMk cId="3414882661" sldId="263"/>
            <ac:spMk id="2" creationId="{50C55696-6A5E-45F7-A500-D7CBA9FEB76D}"/>
          </ac:spMkLst>
        </pc:spChg>
        <pc:spChg chg="mod">
          <ac:chgData name="Nan Cecilie Johnstad Kolby" userId="S::nan.kolby@inn.no::5deb87c2-bbc0-4056-9c8d-c471fde056c9" providerId="AD" clId="Web-{AA9B7232-8AE9-4220-9EE0-B9FBDBB5DFBA}" dt="2021-03-29T13:09:29.713" v="1559" actId="20577"/>
          <ac:spMkLst>
            <pc:docMk/>
            <pc:sldMk cId="3414882661" sldId="263"/>
            <ac:spMk id="3" creationId="{AF232EA2-08CD-418D-AD4C-B6CC78C0F95E}"/>
          </ac:spMkLst>
        </pc:spChg>
      </pc:sldChg>
      <pc:sldChg chg="modSp">
        <pc:chgData name="Nan Cecilie Johnstad Kolby" userId="S::nan.kolby@inn.no::5deb87c2-bbc0-4056-9c8d-c471fde056c9" providerId="AD" clId="Web-{AA9B7232-8AE9-4220-9EE0-B9FBDBB5DFBA}" dt="2021-03-29T13:17:55.836" v="1612" actId="20577"/>
        <pc:sldMkLst>
          <pc:docMk/>
          <pc:sldMk cId="1226521972" sldId="264"/>
        </pc:sldMkLst>
        <pc:spChg chg="mod">
          <ac:chgData name="Nan Cecilie Johnstad Kolby" userId="S::nan.kolby@inn.no::5deb87c2-bbc0-4056-9c8d-c471fde056c9" providerId="AD" clId="Web-{AA9B7232-8AE9-4220-9EE0-B9FBDBB5DFBA}" dt="2021-03-29T13:09:57.370" v="1564" actId="20577"/>
          <ac:spMkLst>
            <pc:docMk/>
            <pc:sldMk cId="1226521972" sldId="264"/>
            <ac:spMk id="2" creationId="{FA377284-CB0F-42C6-9EA9-E4CDF07EBAA6}"/>
          </ac:spMkLst>
        </pc:spChg>
        <pc:spChg chg="mod">
          <ac:chgData name="Nan Cecilie Johnstad Kolby" userId="S::nan.kolby@inn.no::5deb87c2-bbc0-4056-9c8d-c471fde056c9" providerId="AD" clId="Web-{AA9B7232-8AE9-4220-9EE0-B9FBDBB5DFBA}" dt="2021-03-29T13:17:55.836" v="1612" actId="20577"/>
          <ac:spMkLst>
            <pc:docMk/>
            <pc:sldMk cId="1226521972" sldId="264"/>
            <ac:spMk id="3" creationId="{D73BB92B-90AE-462B-A284-266F14132DDD}"/>
          </ac:spMkLst>
        </pc:spChg>
      </pc:sldChg>
      <pc:sldChg chg="modSp">
        <pc:chgData name="Nan Cecilie Johnstad Kolby" userId="S::nan.kolby@inn.no::5deb87c2-bbc0-4056-9c8d-c471fde056c9" providerId="AD" clId="Web-{AA9B7232-8AE9-4220-9EE0-B9FBDBB5DFBA}" dt="2021-03-29T13:11:21.169" v="1580" actId="14100"/>
        <pc:sldMkLst>
          <pc:docMk/>
          <pc:sldMk cId="4168916194" sldId="265"/>
        </pc:sldMkLst>
        <pc:spChg chg="mod">
          <ac:chgData name="Nan Cecilie Johnstad Kolby" userId="S::nan.kolby@inn.no::5deb87c2-bbc0-4056-9c8d-c471fde056c9" providerId="AD" clId="Web-{AA9B7232-8AE9-4220-9EE0-B9FBDBB5DFBA}" dt="2021-03-29T13:10:35.668" v="1572" actId="14100"/>
          <ac:spMkLst>
            <pc:docMk/>
            <pc:sldMk cId="4168916194" sldId="265"/>
            <ac:spMk id="2" creationId="{24AAE2CD-309E-462E-8A8C-A0AE010C1228}"/>
          </ac:spMkLst>
        </pc:spChg>
        <pc:spChg chg="mod">
          <ac:chgData name="Nan Cecilie Johnstad Kolby" userId="S::nan.kolby@inn.no::5deb87c2-bbc0-4056-9c8d-c471fde056c9" providerId="AD" clId="Web-{AA9B7232-8AE9-4220-9EE0-B9FBDBB5DFBA}" dt="2021-03-29T13:11:21.169" v="1580" actId="14100"/>
          <ac:spMkLst>
            <pc:docMk/>
            <pc:sldMk cId="4168916194" sldId="265"/>
            <ac:spMk id="3" creationId="{0A0B6899-715F-492F-BB92-B1ABD16B92D4}"/>
          </ac:spMkLst>
        </pc:spChg>
      </pc:sldChg>
      <pc:sldChg chg="modSp">
        <pc:chgData name="Nan Cecilie Johnstad Kolby" userId="S::nan.kolby@inn.no::5deb87c2-bbc0-4056-9c8d-c471fde056c9" providerId="AD" clId="Web-{AA9B7232-8AE9-4220-9EE0-B9FBDBB5DFBA}" dt="2021-03-29T13:13:30.048" v="1607" actId="20577"/>
        <pc:sldMkLst>
          <pc:docMk/>
          <pc:sldMk cId="270759727" sldId="266"/>
        </pc:sldMkLst>
        <pc:spChg chg="mod">
          <ac:chgData name="Nan Cecilie Johnstad Kolby" userId="S::nan.kolby@inn.no::5deb87c2-bbc0-4056-9c8d-c471fde056c9" providerId="AD" clId="Web-{AA9B7232-8AE9-4220-9EE0-B9FBDBB5DFBA}" dt="2021-03-29T13:13:13.407" v="1605" actId="14100"/>
          <ac:spMkLst>
            <pc:docMk/>
            <pc:sldMk cId="270759727" sldId="266"/>
            <ac:spMk id="2" creationId="{FE651B24-F439-4CAE-AFD2-EEF9F6291B0D}"/>
          </ac:spMkLst>
        </pc:spChg>
        <pc:spChg chg="mod">
          <ac:chgData name="Nan Cecilie Johnstad Kolby" userId="S::nan.kolby@inn.no::5deb87c2-bbc0-4056-9c8d-c471fde056c9" providerId="AD" clId="Web-{AA9B7232-8AE9-4220-9EE0-B9FBDBB5DFBA}" dt="2021-03-29T13:13:30.048" v="1607" actId="20577"/>
          <ac:spMkLst>
            <pc:docMk/>
            <pc:sldMk cId="270759727" sldId="266"/>
            <ac:spMk id="3" creationId="{71A3125B-81D7-4A08-A794-9738000B02C3}"/>
          </ac:spMkLst>
        </pc:spChg>
      </pc:sldChg>
      <pc:sldChg chg="modSp">
        <pc:chgData name="Nan Cecilie Johnstad Kolby" userId="S::nan.kolby@inn.no::5deb87c2-bbc0-4056-9c8d-c471fde056c9" providerId="AD" clId="Web-{AA9B7232-8AE9-4220-9EE0-B9FBDBB5DFBA}" dt="2021-03-29T13:02:41.952" v="1496" actId="1076"/>
        <pc:sldMkLst>
          <pc:docMk/>
          <pc:sldMk cId="1269473808" sldId="272"/>
        </pc:sldMkLst>
        <pc:spChg chg="mod">
          <ac:chgData name="Nan Cecilie Johnstad Kolby" userId="S::nan.kolby@inn.no::5deb87c2-bbc0-4056-9c8d-c471fde056c9" providerId="AD" clId="Web-{AA9B7232-8AE9-4220-9EE0-B9FBDBB5DFBA}" dt="2021-03-29T13:02:11.076" v="1495" actId="14100"/>
          <ac:spMkLst>
            <pc:docMk/>
            <pc:sldMk cId="1269473808" sldId="272"/>
            <ac:spMk id="2" creationId="{2532EB3D-D2CE-460E-B815-01AFC44EFEED}"/>
          </ac:spMkLst>
        </pc:spChg>
        <pc:picChg chg="mod">
          <ac:chgData name="Nan Cecilie Johnstad Kolby" userId="S::nan.kolby@inn.no::5deb87c2-bbc0-4056-9c8d-c471fde056c9" providerId="AD" clId="Web-{AA9B7232-8AE9-4220-9EE0-B9FBDBB5DFBA}" dt="2021-03-29T13:02:41.952" v="1496" actId="1076"/>
          <ac:picMkLst>
            <pc:docMk/>
            <pc:sldMk cId="1269473808" sldId="272"/>
            <ac:picMk id="4" creationId="{3507765F-9AE2-4919-B6D1-E8725C80B29D}"/>
          </ac:picMkLst>
        </pc:picChg>
      </pc:sldChg>
      <pc:sldChg chg="modSp">
        <pc:chgData name="Nan Cecilie Johnstad Kolby" userId="S::nan.kolby@inn.no::5deb87c2-bbc0-4056-9c8d-c471fde056c9" providerId="AD" clId="Web-{AA9B7232-8AE9-4220-9EE0-B9FBDBB5DFBA}" dt="2021-03-29T13:07:19.459" v="1535" actId="20577"/>
        <pc:sldMkLst>
          <pc:docMk/>
          <pc:sldMk cId="3174994806" sldId="273"/>
        </pc:sldMkLst>
        <pc:spChg chg="mod">
          <ac:chgData name="Nan Cecilie Johnstad Kolby" userId="S::nan.kolby@inn.no::5deb87c2-bbc0-4056-9c8d-c471fde056c9" providerId="AD" clId="Web-{AA9B7232-8AE9-4220-9EE0-B9FBDBB5DFBA}" dt="2021-03-29T13:07:02.599" v="1533" actId="20577"/>
          <ac:spMkLst>
            <pc:docMk/>
            <pc:sldMk cId="3174994806" sldId="273"/>
            <ac:spMk id="2" creationId="{A22F1529-83BA-4135-B2C2-97E205EED2EF}"/>
          </ac:spMkLst>
        </pc:spChg>
        <pc:spChg chg="mod">
          <ac:chgData name="Nan Cecilie Johnstad Kolby" userId="S::nan.kolby@inn.no::5deb87c2-bbc0-4056-9c8d-c471fde056c9" providerId="AD" clId="Web-{AA9B7232-8AE9-4220-9EE0-B9FBDBB5DFBA}" dt="2021-03-29T13:07:19.459" v="1535" actId="20577"/>
          <ac:spMkLst>
            <pc:docMk/>
            <pc:sldMk cId="3174994806" sldId="273"/>
            <ac:spMk id="3" creationId="{CD313F4B-B20D-4610-AF93-2939DC8FCCEA}"/>
          </ac:spMkLst>
        </pc:spChg>
      </pc:sldChg>
      <pc:sldChg chg="modSp">
        <pc:chgData name="Nan Cecilie Johnstad Kolby" userId="S::nan.kolby@inn.no::5deb87c2-bbc0-4056-9c8d-c471fde056c9" providerId="AD" clId="Web-{AA9B7232-8AE9-4220-9EE0-B9FBDBB5DFBA}" dt="2021-03-29T13:08:22.555" v="1550"/>
        <pc:sldMkLst>
          <pc:docMk/>
          <pc:sldMk cId="2249947875" sldId="292"/>
        </pc:sldMkLst>
        <pc:spChg chg="mod">
          <ac:chgData name="Nan Cecilie Johnstad Kolby" userId="S::nan.kolby@inn.no::5deb87c2-bbc0-4056-9c8d-c471fde056c9" providerId="AD" clId="Web-{AA9B7232-8AE9-4220-9EE0-B9FBDBB5DFBA}" dt="2021-03-29T13:08:08.492" v="1540" actId="14100"/>
          <ac:spMkLst>
            <pc:docMk/>
            <pc:sldMk cId="2249947875" sldId="292"/>
            <ac:spMk id="3" creationId="{8B4609BB-2970-4BFA-848B-FD1AE5C4FE38}"/>
          </ac:spMkLst>
        </pc:spChg>
        <pc:graphicFrameChg chg="mod modGraphic">
          <ac:chgData name="Nan Cecilie Johnstad Kolby" userId="S::nan.kolby@inn.no::5deb87c2-bbc0-4056-9c8d-c471fde056c9" providerId="AD" clId="Web-{AA9B7232-8AE9-4220-9EE0-B9FBDBB5DFBA}" dt="2021-03-29T13:08:22.555" v="1550"/>
          <ac:graphicFrameMkLst>
            <pc:docMk/>
            <pc:sldMk cId="2249947875" sldId="292"/>
            <ac:graphicFrameMk id="2" creationId="{F856A20F-86AA-4022-B25E-C073CAF5E3DD}"/>
          </ac:graphicFrameMkLst>
        </pc:graphicFrameChg>
      </pc:sldChg>
      <pc:sldChg chg="modSp">
        <pc:chgData name="Nan Cecilie Johnstad Kolby" userId="S::nan.kolby@inn.no::5deb87c2-bbc0-4056-9c8d-c471fde056c9" providerId="AD" clId="Web-{AA9B7232-8AE9-4220-9EE0-B9FBDBB5DFBA}" dt="2021-03-29T13:05:09.315" v="1519" actId="20577"/>
        <pc:sldMkLst>
          <pc:docMk/>
          <pc:sldMk cId="2768346274" sldId="295"/>
        </pc:sldMkLst>
        <pc:spChg chg="mod">
          <ac:chgData name="Nan Cecilie Johnstad Kolby" userId="S::nan.kolby@inn.no::5deb87c2-bbc0-4056-9c8d-c471fde056c9" providerId="AD" clId="Web-{AA9B7232-8AE9-4220-9EE0-B9FBDBB5DFBA}" dt="2021-03-29T13:04:54.736" v="1516" actId="14100"/>
          <ac:spMkLst>
            <pc:docMk/>
            <pc:sldMk cId="2768346274" sldId="295"/>
            <ac:spMk id="2" creationId="{675CB2C9-286E-41BA-8197-7C1A07DA2B08}"/>
          </ac:spMkLst>
        </pc:spChg>
        <pc:spChg chg="mod">
          <ac:chgData name="Nan Cecilie Johnstad Kolby" userId="S::nan.kolby@inn.no::5deb87c2-bbc0-4056-9c8d-c471fde056c9" providerId="AD" clId="Web-{AA9B7232-8AE9-4220-9EE0-B9FBDBB5DFBA}" dt="2021-03-29T13:05:09.315" v="1519" actId="20577"/>
          <ac:spMkLst>
            <pc:docMk/>
            <pc:sldMk cId="2768346274" sldId="295"/>
            <ac:spMk id="5" creationId="{B6402ECD-50C5-453C-8C0E-D186416321B9}"/>
          </ac:spMkLst>
        </pc:spChg>
      </pc:sldChg>
      <pc:sldChg chg="modSp">
        <pc:chgData name="Nan Cecilie Johnstad Kolby" userId="S::nan.kolby@inn.no::5deb87c2-bbc0-4056-9c8d-c471fde056c9" providerId="AD" clId="Web-{AA9B7232-8AE9-4220-9EE0-B9FBDBB5DFBA}" dt="2021-03-29T13:16:54.225" v="1609" actId="20577"/>
        <pc:sldMkLst>
          <pc:docMk/>
          <pc:sldMk cId="4272794270" sldId="308"/>
        </pc:sldMkLst>
        <pc:spChg chg="mod">
          <ac:chgData name="Nan Cecilie Johnstad Kolby" userId="S::nan.kolby@inn.no::5deb87c2-bbc0-4056-9c8d-c471fde056c9" providerId="AD" clId="Web-{AA9B7232-8AE9-4220-9EE0-B9FBDBB5DFBA}" dt="2021-03-29T12:52:24.653" v="1353" actId="20577"/>
          <ac:spMkLst>
            <pc:docMk/>
            <pc:sldMk cId="4272794270" sldId="308"/>
            <ac:spMk id="6" creationId="{A7DAB771-2E54-4E02-84B1-EE49E5DF2233}"/>
          </ac:spMkLst>
        </pc:spChg>
        <pc:spChg chg="mod">
          <ac:chgData name="Nan Cecilie Johnstad Kolby" userId="S::nan.kolby@inn.no::5deb87c2-bbc0-4056-9c8d-c471fde056c9" providerId="AD" clId="Web-{AA9B7232-8AE9-4220-9EE0-B9FBDBB5DFBA}" dt="2021-03-29T13:16:54.225" v="1609" actId="20577"/>
          <ac:spMkLst>
            <pc:docMk/>
            <pc:sldMk cId="4272794270" sldId="308"/>
            <ac:spMk id="7" creationId="{B47C5032-C4B7-449A-AE9F-8F58ABED7A89}"/>
          </ac:spMkLst>
        </pc:spChg>
      </pc:sldChg>
      <pc:sldChg chg="modSp">
        <pc:chgData name="Nan Cecilie Johnstad Kolby" userId="S::nan.kolby@inn.no::5deb87c2-bbc0-4056-9c8d-c471fde056c9" providerId="AD" clId="Web-{AA9B7232-8AE9-4220-9EE0-B9FBDBB5DFBA}" dt="2021-03-29T12:53:59.249" v="1384" actId="1076"/>
        <pc:sldMkLst>
          <pc:docMk/>
          <pc:sldMk cId="904555497" sldId="309"/>
        </pc:sldMkLst>
        <pc:spChg chg="mod">
          <ac:chgData name="Nan Cecilie Johnstad Kolby" userId="S::nan.kolby@inn.no::5deb87c2-bbc0-4056-9c8d-c471fde056c9" providerId="AD" clId="Web-{AA9B7232-8AE9-4220-9EE0-B9FBDBB5DFBA}" dt="2021-03-29T12:52:28.778" v="1354" actId="20577"/>
          <ac:spMkLst>
            <pc:docMk/>
            <pc:sldMk cId="904555497" sldId="309"/>
            <ac:spMk id="4" creationId="{95E22580-82C7-4A73-8C1B-E41E7208CC00}"/>
          </ac:spMkLst>
        </pc:spChg>
        <pc:spChg chg="mod">
          <ac:chgData name="Nan Cecilie Johnstad Kolby" userId="S::nan.kolby@inn.no::5deb87c2-bbc0-4056-9c8d-c471fde056c9" providerId="AD" clId="Web-{AA9B7232-8AE9-4220-9EE0-B9FBDBB5DFBA}" dt="2021-03-29T12:53:59.249" v="1384" actId="1076"/>
          <ac:spMkLst>
            <pc:docMk/>
            <pc:sldMk cId="904555497" sldId="309"/>
            <ac:spMk id="5" creationId="{0748C934-ACC5-4483-9A0D-BAF6237EA075}"/>
          </ac:spMkLst>
        </pc:spChg>
      </pc:sldChg>
      <pc:sldChg chg="modSp">
        <pc:chgData name="Nan Cecilie Johnstad Kolby" userId="S::nan.kolby@inn.no::5deb87c2-bbc0-4056-9c8d-c471fde056c9" providerId="AD" clId="Web-{AA9B7232-8AE9-4220-9EE0-B9FBDBB5DFBA}" dt="2021-03-29T13:06:19.348" v="1527" actId="1076"/>
        <pc:sldMkLst>
          <pc:docMk/>
          <pc:sldMk cId="3628306931" sldId="311"/>
        </pc:sldMkLst>
        <pc:spChg chg="mod">
          <ac:chgData name="Nan Cecilie Johnstad Kolby" userId="S::nan.kolby@inn.no::5deb87c2-bbc0-4056-9c8d-c471fde056c9" providerId="AD" clId="Web-{AA9B7232-8AE9-4220-9EE0-B9FBDBB5DFBA}" dt="2021-03-29T13:05:42.378" v="1524" actId="14100"/>
          <ac:spMkLst>
            <pc:docMk/>
            <pc:sldMk cId="3628306931" sldId="311"/>
            <ac:spMk id="2" creationId="{675CB2C9-286E-41BA-8197-7C1A07DA2B08}"/>
          </ac:spMkLst>
        </pc:spChg>
        <pc:spChg chg="mod">
          <ac:chgData name="Nan Cecilie Johnstad Kolby" userId="S::nan.kolby@inn.no::5deb87c2-bbc0-4056-9c8d-c471fde056c9" providerId="AD" clId="Web-{AA9B7232-8AE9-4220-9EE0-B9FBDBB5DFBA}" dt="2021-03-29T13:06:19.348" v="1527" actId="1076"/>
          <ac:spMkLst>
            <pc:docMk/>
            <pc:sldMk cId="3628306931" sldId="311"/>
            <ac:spMk id="5" creationId="{B6402ECD-50C5-453C-8C0E-D186416321B9}"/>
          </ac:spMkLst>
        </pc:spChg>
      </pc:sldChg>
      <pc:sldChg chg="modSp">
        <pc:chgData name="Nan Cecilie Johnstad Kolby" userId="S::nan.kolby@inn.no::5deb87c2-bbc0-4056-9c8d-c471fde056c9" providerId="AD" clId="Web-{AA9B7232-8AE9-4220-9EE0-B9FBDBB5DFBA}" dt="2021-03-29T13:12:35.656" v="1594" actId="14100"/>
        <pc:sldMkLst>
          <pc:docMk/>
          <pc:sldMk cId="80860852" sldId="312"/>
        </pc:sldMkLst>
        <pc:spChg chg="mod">
          <ac:chgData name="Nan Cecilie Johnstad Kolby" userId="S::nan.kolby@inn.no::5deb87c2-bbc0-4056-9c8d-c471fde056c9" providerId="AD" clId="Web-{AA9B7232-8AE9-4220-9EE0-B9FBDBB5DFBA}" dt="2021-03-29T13:12:18.233" v="1591" actId="14100"/>
          <ac:spMkLst>
            <pc:docMk/>
            <pc:sldMk cId="80860852" sldId="312"/>
            <ac:spMk id="2" creationId="{5097C206-6FA4-4DE9-BBD2-B8049753B9D3}"/>
          </ac:spMkLst>
        </pc:spChg>
        <pc:spChg chg="mod">
          <ac:chgData name="Nan Cecilie Johnstad Kolby" userId="S::nan.kolby@inn.no::5deb87c2-bbc0-4056-9c8d-c471fde056c9" providerId="AD" clId="Web-{AA9B7232-8AE9-4220-9EE0-B9FBDBB5DFBA}" dt="2021-03-29T13:12:35.656" v="1594" actId="14100"/>
          <ac:spMkLst>
            <pc:docMk/>
            <pc:sldMk cId="80860852" sldId="312"/>
            <ac:spMk id="3" creationId="{18DF92AA-7748-4624-B6CF-31762893A4D0}"/>
          </ac:spMkLst>
        </pc:spChg>
      </pc:sldChg>
      <pc:sldChg chg="addSp delSp modSp new">
        <pc:chgData name="Nan Cecilie Johnstad Kolby" userId="S::nan.kolby@inn.no::5deb87c2-bbc0-4056-9c8d-c471fde056c9" providerId="AD" clId="Web-{AA9B7232-8AE9-4220-9EE0-B9FBDBB5DFBA}" dt="2021-03-29T12:59:21.180" v="1463" actId="20577"/>
        <pc:sldMkLst>
          <pc:docMk/>
          <pc:sldMk cId="2137331522" sldId="313"/>
        </pc:sldMkLst>
        <pc:spChg chg="del mod">
          <ac:chgData name="Nan Cecilie Johnstad Kolby" userId="S::nan.kolby@inn.no::5deb87c2-bbc0-4056-9c8d-c471fde056c9" providerId="AD" clId="Web-{AA9B7232-8AE9-4220-9EE0-B9FBDBB5DFBA}" dt="2021-03-29T12:16:17.030" v="109"/>
          <ac:spMkLst>
            <pc:docMk/>
            <pc:sldMk cId="2137331522" sldId="313"/>
            <ac:spMk id="2" creationId="{C110CFD5-A3D6-4D5E-8339-4ACB192CD6A6}"/>
          </ac:spMkLst>
        </pc:spChg>
        <pc:spChg chg="add del mod">
          <ac:chgData name="Nan Cecilie Johnstad Kolby" userId="S::nan.kolby@inn.no::5deb87c2-bbc0-4056-9c8d-c471fde056c9" providerId="AD" clId="Web-{AA9B7232-8AE9-4220-9EE0-B9FBDBB5DFBA}" dt="2021-03-29T12:59:21.180" v="1463" actId="20577"/>
          <ac:spMkLst>
            <pc:docMk/>
            <pc:sldMk cId="2137331522" sldId="313"/>
            <ac:spMk id="3" creationId="{72834F79-DA9B-4F7E-AC01-1BB2511A31CA}"/>
          </ac:spMkLst>
        </pc:spChg>
      </pc:sldChg>
      <pc:sldChg chg="delSp modSp new">
        <pc:chgData name="Nan Cecilie Johnstad Kolby" userId="S::nan.kolby@inn.no::5deb87c2-bbc0-4056-9c8d-c471fde056c9" providerId="AD" clId="Web-{AA9B7232-8AE9-4220-9EE0-B9FBDBB5DFBA}" dt="2021-03-29T12:59:58.213" v="1473" actId="14100"/>
        <pc:sldMkLst>
          <pc:docMk/>
          <pc:sldMk cId="671988158" sldId="314"/>
        </pc:sldMkLst>
        <pc:spChg chg="del">
          <ac:chgData name="Nan Cecilie Johnstad Kolby" userId="S::nan.kolby@inn.no::5deb87c2-bbc0-4056-9c8d-c471fde056c9" providerId="AD" clId="Web-{AA9B7232-8AE9-4220-9EE0-B9FBDBB5DFBA}" dt="2021-03-29T12:18:03.815" v="183"/>
          <ac:spMkLst>
            <pc:docMk/>
            <pc:sldMk cId="671988158" sldId="314"/>
            <ac:spMk id="2" creationId="{EB38D2E5-40CE-4819-8881-DC10A46ABA66}"/>
          </ac:spMkLst>
        </pc:spChg>
        <pc:spChg chg="mod">
          <ac:chgData name="Nan Cecilie Johnstad Kolby" userId="S::nan.kolby@inn.no::5deb87c2-bbc0-4056-9c8d-c471fde056c9" providerId="AD" clId="Web-{AA9B7232-8AE9-4220-9EE0-B9FBDBB5DFBA}" dt="2021-03-29T12:59:58.213" v="1473" actId="14100"/>
          <ac:spMkLst>
            <pc:docMk/>
            <pc:sldMk cId="671988158" sldId="314"/>
            <ac:spMk id="3" creationId="{AC8A0976-DC01-484F-A11D-8EE66A75E39D}"/>
          </ac:spMkLst>
        </pc:spChg>
      </pc:sldChg>
      <pc:sldChg chg="delSp modSp new">
        <pc:chgData name="Nan Cecilie Johnstad Kolby" userId="S::nan.kolby@inn.no::5deb87c2-bbc0-4056-9c8d-c471fde056c9" providerId="AD" clId="Web-{AA9B7232-8AE9-4220-9EE0-B9FBDBB5DFBA}" dt="2021-03-29T13:00:32.948" v="1477" actId="20577"/>
        <pc:sldMkLst>
          <pc:docMk/>
          <pc:sldMk cId="1048843702" sldId="315"/>
        </pc:sldMkLst>
        <pc:spChg chg="del">
          <ac:chgData name="Nan Cecilie Johnstad Kolby" userId="S::nan.kolby@inn.no::5deb87c2-bbc0-4056-9c8d-c471fde056c9" providerId="AD" clId="Web-{AA9B7232-8AE9-4220-9EE0-B9FBDBB5DFBA}" dt="2021-03-29T12:20:04.584" v="261"/>
          <ac:spMkLst>
            <pc:docMk/>
            <pc:sldMk cId="1048843702" sldId="315"/>
            <ac:spMk id="2" creationId="{9AF19D10-42BF-4937-B093-6117CC594023}"/>
          </ac:spMkLst>
        </pc:spChg>
        <pc:spChg chg="mod">
          <ac:chgData name="Nan Cecilie Johnstad Kolby" userId="S::nan.kolby@inn.no::5deb87c2-bbc0-4056-9c8d-c471fde056c9" providerId="AD" clId="Web-{AA9B7232-8AE9-4220-9EE0-B9FBDBB5DFBA}" dt="2021-03-29T13:00:32.948" v="1477" actId="20577"/>
          <ac:spMkLst>
            <pc:docMk/>
            <pc:sldMk cId="1048843702" sldId="315"/>
            <ac:spMk id="3" creationId="{89FBF7D1-A6A2-4602-A0E6-CF20B216A19F}"/>
          </ac:spMkLst>
        </pc:spChg>
      </pc:sldChg>
      <pc:sldChg chg="delSp modSp new">
        <pc:chgData name="Nan Cecilie Johnstad Kolby" userId="S::nan.kolby@inn.no::5deb87c2-bbc0-4056-9c8d-c471fde056c9" providerId="AD" clId="Web-{AA9B7232-8AE9-4220-9EE0-B9FBDBB5DFBA}" dt="2021-03-29T13:04:27.142" v="1511" actId="14100"/>
        <pc:sldMkLst>
          <pc:docMk/>
          <pc:sldMk cId="4053467711" sldId="316"/>
        </pc:sldMkLst>
        <pc:spChg chg="del">
          <ac:chgData name="Nan Cecilie Johnstad Kolby" userId="S::nan.kolby@inn.no::5deb87c2-bbc0-4056-9c8d-c471fde056c9" providerId="AD" clId="Web-{AA9B7232-8AE9-4220-9EE0-B9FBDBB5DFBA}" dt="2021-03-29T12:32:22.963" v="686"/>
          <ac:spMkLst>
            <pc:docMk/>
            <pc:sldMk cId="4053467711" sldId="316"/>
            <ac:spMk id="2" creationId="{0D43EF8D-76DE-4A8D-9761-2A8E185EC837}"/>
          </ac:spMkLst>
        </pc:spChg>
        <pc:spChg chg="mod">
          <ac:chgData name="Nan Cecilie Johnstad Kolby" userId="S::nan.kolby@inn.no::5deb87c2-bbc0-4056-9c8d-c471fde056c9" providerId="AD" clId="Web-{AA9B7232-8AE9-4220-9EE0-B9FBDBB5DFBA}" dt="2021-03-29T13:04:27.142" v="1511" actId="14100"/>
          <ac:spMkLst>
            <pc:docMk/>
            <pc:sldMk cId="4053467711" sldId="316"/>
            <ac:spMk id="3" creationId="{3398D5C7-5C33-425E-A606-81A1B15EC284}"/>
          </ac:spMkLst>
        </pc:spChg>
      </pc:sldChg>
      <pc:sldChg chg="delSp modSp new del">
        <pc:chgData name="Nan Cecilie Johnstad Kolby" userId="S::nan.kolby@inn.no::5deb87c2-bbc0-4056-9c8d-c471fde056c9" providerId="AD" clId="Web-{AA9B7232-8AE9-4220-9EE0-B9FBDBB5DFBA}" dt="2021-03-29T12:48:00.411" v="1291"/>
        <pc:sldMkLst>
          <pc:docMk/>
          <pc:sldMk cId="3333585903" sldId="317"/>
        </pc:sldMkLst>
        <pc:spChg chg="del">
          <ac:chgData name="Nan Cecilie Johnstad Kolby" userId="S::nan.kolby@inn.no::5deb87c2-bbc0-4056-9c8d-c471fde056c9" providerId="AD" clId="Web-{AA9B7232-8AE9-4220-9EE0-B9FBDBB5DFBA}" dt="2021-03-29T12:46:57.675" v="1283"/>
          <ac:spMkLst>
            <pc:docMk/>
            <pc:sldMk cId="3333585903" sldId="317"/>
            <ac:spMk id="2" creationId="{AAE93CE3-170B-44E4-A592-8FE1454FB3C3}"/>
          </ac:spMkLst>
        </pc:spChg>
        <pc:spChg chg="mod">
          <ac:chgData name="Nan Cecilie Johnstad Kolby" userId="S::nan.kolby@inn.no::5deb87c2-bbc0-4056-9c8d-c471fde056c9" providerId="AD" clId="Web-{AA9B7232-8AE9-4220-9EE0-B9FBDBB5DFBA}" dt="2021-03-29T12:47:58.786" v="1290" actId="20577"/>
          <ac:spMkLst>
            <pc:docMk/>
            <pc:sldMk cId="3333585903" sldId="317"/>
            <ac:spMk id="3" creationId="{2371F8AC-B2D9-4E2B-B512-EEECC9FD2DE5}"/>
          </ac:spMkLst>
        </pc:spChg>
      </pc:sldChg>
    </pc:docChg>
  </pc:docChgLst>
  <pc:docChgLst>
    <pc:chgData name="Tore Høyland" userId="S::tore.hoyland@inn.no::87f7d64d-5a6c-4ab2-b9aa-a15830976ddd" providerId="AD" clId="Web-{43FF4BE3-F46A-494B-ABF2-FDFA103C958E}"/>
    <pc:docChg chg="modSld">
      <pc:chgData name="Tore Høyland" userId="S::tore.hoyland@inn.no::87f7d64d-5a6c-4ab2-b9aa-a15830976ddd" providerId="AD" clId="Web-{43FF4BE3-F46A-494B-ABF2-FDFA103C958E}" dt="2021-04-07T09:37:56.746" v="12" actId="20577"/>
      <pc:docMkLst>
        <pc:docMk/>
      </pc:docMkLst>
      <pc:sldChg chg="modSp">
        <pc:chgData name="Tore Høyland" userId="S::tore.hoyland@inn.no::87f7d64d-5a6c-4ab2-b9aa-a15830976ddd" providerId="AD" clId="Web-{43FF4BE3-F46A-494B-ABF2-FDFA103C958E}" dt="2021-04-07T09:37:56.746" v="12" actId="20577"/>
        <pc:sldMkLst>
          <pc:docMk/>
          <pc:sldMk cId="3174994806" sldId="273"/>
        </pc:sldMkLst>
        <pc:spChg chg="mod">
          <ac:chgData name="Tore Høyland" userId="S::tore.hoyland@inn.no::87f7d64d-5a6c-4ab2-b9aa-a15830976ddd" providerId="AD" clId="Web-{43FF4BE3-F46A-494B-ABF2-FDFA103C958E}" dt="2021-04-07T09:37:49.308" v="10" actId="20577"/>
          <ac:spMkLst>
            <pc:docMk/>
            <pc:sldMk cId="3174994806" sldId="273"/>
            <ac:spMk id="2" creationId="{A22F1529-83BA-4135-B2C2-97E205EED2EF}"/>
          </ac:spMkLst>
        </pc:spChg>
        <pc:spChg chg="mod">
          <ac:chgData name="Tore Høyland" userId="S::tore.hoyland@inn.no::87f7d64d-5a6c-4ab2-b9aa-a15830976ddd" providerId="AD" clId="Web-{43FF4BE3-F46A-494B-ABF2-FDFA103C958E}" dt="2021-04-07T09:37:56.746" v="12" actId="20577"/>
          <ac:spMkLst>
            <pc:docMk/>
            <pc:sldMk cId="3174994806" sldId="273"/>
            <ac:spMk id="3" creationId="{CD313F4B-B20D-4610-AF93-2939DC8FCCEA}"/>
          </ac:spMkLst>
        </pc:spChg>
      </pc:sldChg>
    </pc:docChg>
  </pc:docChgLst>
  <pc:docChgLst>
    <pc:chgData name="Nan Cecilie Johnstad Kolby" userId="S::nan.kolby@inn.no::5deb87c2-bbc0-4056-9c8d-c471fde056c9" providerId="AD" clId="Web-{9605C169-F6A0-4AA6-B490-C90BD84D3566}"/>
    <pc:docChg chg="addSld modSld">
      <pc:chgData name="Nan Cecilie Johnstad Kolby" userId="S::nan.kolby@inn.no::5deb87c2-bbc0-4056-9c8d-c471fde056c9" providerId="AD" clId="Web-{9605C169-F6A0-4AA6-B490-C90BD84D3566}" dt="2021-04-06T11:54:41.325" v="10" actId="20577"/>
      <pc:docMkLst>
        <pc:docMk/>
      </pc:docMkLst>
      <pc:sldChg chg="modSp">
        <pc:chgData name="Nan Cecilie Johnstad Kolby" userId="S::nan.kolby@inn.no::5deb87c2-bbc0-4056-9c8d-c471fde056c9" providerId="AD" clId="Web-{9605C169-F6A0-4AA6-B490-C90BD84D3566}" dt="2021-04-06T11:54:41.325" v="10" actId="20577"/>
        <pc:sldMkLst>
          <pc:docMk/>
          <pc:sldMk cId="2823227219" sldId="258"/>
        </pc:sldMkLst>
        <pc:spChg chg="mod">
          <ac:chgData name="Nan Cecilie Johnstad Kolby" userId="S::nan.kolby@inn.no::5deb87c2-bbc0-4056-9c8d-c471fde056c9" providerId="AD" clId="Web-{9605C169-F6A0-4AA6-B490-C90BD84D3566}" dt="2021-04-06T11:54:41.325" v="10" actId="20577"/>
          <ac:spMkLst>
            <pc:docMk/>
            <pc:sldMk cId="2823227219" sldId="258"/>
            <ac:spMk id="3" creationId="{C53F4976-24F3-4F7E-830F-10E1315F80A3}"/>
          </ac:spMkLst>
        </pc:spChg>
      </pc:sldChg>
      <pc:sldChg chg="delSp modSp new">
        <pc:chgData name="Nan Cecilie Johnstad Kolby" userId="S::nan.kolby@inn.no::5deb87c2-bbc0-4056-9c8d-c471fde056c9" providerId="AD" clId="Web-{9605C169-F6A0-4AA6-B490-C90BD84D3566}" dt="2021-04-06T11:53:20.777" v="4"/>
        <pc:sldMkLst>
          <pc:docMk/>
          <pc:sldMk cId="1241598440" sldId="317"/>
        </pc:sldMkLst>
        <pc:spChg chg="del">
          <ac:chgData name="Nan Cecilie Johnstad Kolby" userId="S::nan.kolby@inn.no::5deb87c2-bbc0-4056-9c8d-c471fde056c9" providerId="AD" clId="Web-{9605C169-F6A0-4AA6-B490-C90BD84D3566}" dt="2021-04-06T11:53:20.777" v="4"/>
          <ac:spMkLst>
            <pc:docMk/>
            <pc:sldMk cId="1241598440" sldId="317"/>
            <ac:spMk id="2" creationId="{8938BAEC-DA17-4A34-8725-1EAD91F46E56}"/>
          </ac:spMkLst>
        </pc:spChg>
        <pc:spChg chg="mod">
          <ac:chgData name="Nan Cecilie Johnstad Kolby" userId="S::nan.kolby@inn.no::5deb87c2-bbc0-4056-9c8d-c471fde056c9" providerId="AD" clId="Web-{9605C169-F6A0-4AA6-B490-C90BD84D3566}" dt="2021-04-06T11:53:10.527" v="3" actId="14100"/>
          <ac:spMkLst>
            <pc:docMk/>
            <pc:sldMk cId="1241598440" sldId="317"/>
            <ac:spMk id="3" creationId="{F6E9C9FA-C352-43DB-8D46-56BA2364C0B1}"/>
          </ac:spMkLst>
        </pc:spChg>
      </pc:sldChg>
      <pc:sldChg chg="modSp new">
        <pc:chgData name="Nan Cecilie Johnstad Kolby" userId="S::nan.kolby@inn.no::5deb87c2-bbc0-4056-9c8d-c471fde056c9" providerId="AD" clId="Web-{9605C169-F6A0-4AA6-B490-C90BD84D3566}" dt="2021-04-06T11:53:59.918" v="7" actId="20577"/>
        <pc:sldMkLst>
          <pc:docMk/>
          <pc:sldMk cId="2758476111" sldId="318"/>
        </pc:sldMkLst>
        <pc:spChg chg="mod">
          <ac:chgData name="Nan Cecilie Johnstad Kolby" userId="S::nan.kolby@inn.no::5deb87c2-bbc0-4056-9c8d-c471fde056c9" providerId="AD" clId="Web-{9605C169-F6A0-4AA6-B490-C90BD84D3566}" dt="2021-04-06T11:53:59.918" v="7" actId="20577"/>
          <ac:spMkLst>
            <pc:docMk/>
            <pc:sldMk cId="2758476111" sldId="318"/>
            <ac:spMk id="3" creationId="{3D171DA8-A595-4B98-94E1-A2C45A0A7044}"/>
          </ac:spMkLst>
        </pc:spChg>
      </pc:sldChg>
    </pc:docChg>
  </pc:docChgLst>
  <pc:docChgLst>
    <pc:chgData name="Tore Høyland" userId="87f7d64d-5a6c-4ab2-b9aa-a15830976ddd" providerId="ADAL" clId="{87D58DF0-3FD4-414B-BB84-83EF004771DB}"/>
    <pc:docChg chg="custSel addSld delSld modSld">
      <pc:chgData name="Tore Høyland" userId="87f7d64d-5a6c-4ab2-b9aa-a15830976ddd" providerId="ADAL" clId="{87D58DF0-3FD4-414B-BB84-83EF004771DB}" dt="2021-03-26T13:41:32.659" v="663" actId="20577"/>
      <pc:docMkLst>
        <pc:docMk/>
      </pc:docMkLst>
      <pc:sldChg chg="modSp">
        <pc:chgData name="Tore Høyland" userId="87f7d64d-5a6c-4ab2-b9aa-a15830976ddd" providerId="ADAL" clId="{87D58DF0-3FD4-414B-BB84-83EF004771DB}" dt="2021-03-26T13:40:39.119" v="505" actId="20577"/>
        <pc:sldMkLst>
          <pc:docMk/>
          <pc:sldMk cId="0" sldId="257"/>
        </pc:sldMkLst>
        <pc:spChg chg="mod">
          <ac:chgData name="Tore Høyland" userId="87f7d64d-5a6c-4ab2-b9aa-a15830976ddd" providerId="ADAL" clId="{87D58DF0-3FD4-414B-BB84-83EF004771DB}" dt="2021-03-26T13:40:39.119" v="505" actId="20577"/>
          <ac:spMkLst>
            <pc:docMk/>
            <pc:sldMk cId="0" sldId="257"/>
            <ac:spMk id="2" creationId="{454FEC36-0D06-415E-9F11-940911BD7176}"/>
          </ac:spMkLst>
        </pc:spChg>
        <pc:spChg chg="mod">
          <ac:chgData name="Tore Høyland" userId="87f7d64d-5a6c-4ab2-b9aa-a15830976ddd" providerId="ADAL" clId="{87D58DF0-3FD4-414B-BB84-83EF004771DB}" dt="2021-03-26T13:40:29.966" v="484" actId="20577"/>
          <ac:spMkLst>
            <pc:docMk/>
            <pc:sldMk cId="0" sldId="257"/>
            <ac:spMk id="13315" creationId="{AA56BACE-4C55-4FAD-8BC1-8DDC2E34FFD8}"/>
          </ac:spMkLst>
        </pc:spChg>
      </pc:sldChg>
      <pc:sldChg chg="del">
        <pc:chgData name="Tore Høyland" userId="87f7d64d-5a6c-4ab2-b9aa-a15830976ddd" providerId="ADAL" clId="{87D58DF0-3FD4-414B-BB84-83EF004771DB}" dt="2021-03-26T13:33:27.696" v="10" actId="2696"/>
        <pc:sldMkLst>
          <pc:docMk/>
          <pc:sldMk cId="2579647363" sldId="262"/>
        </pc:sldMkLst>
      </pc:sldChg>
      <pc:sldChg chg="modSp">
        <pc:chgData name="Tore Høyland" userId="87f7d64d-5a6c-4ab2-b9aa-a15830976ddd" providerId="ADAL" clId="{87D58DF0-3FD4-414B-BB84-83EF004771DB}" dt="2021-03-26T13:39:40.426" v="474" actId="6549"/>
        <pc:sldMkLst>
          <pc:docMk/>
          <pc:sldMk cId="4168916194" sldId="265"/>
        </pc:sldMkLst>
        <pc:spChg chg="mod">
          <ac:chgData name="Tore Høyland" userId="87f7d64d-5a6c-4ab2-b9aa-a15830976ddd" providerId="ADAL" clId="{87D58DF0-3FD4-414B-BB84-83EF004771DB}" dt="2021-03-26T13:39:40.426" v="474" actId="6549"/>
          <ac:spMkLst>
            <pc:docMk/>
            <pc:sldMk cId="4168916194" sldId="265"/>
            <ac:spMk id="3" creationId="{0A0B6899-715F-492F-BB92-B1ABD16B92D4}"/>
          </ac:spMkLst>
        </pc:spChg>
      </pc:sldChg>
      <pc:sldChg chg="del">
        <pc:chgData name="Tore Høyland" userId="87f7d64d-5a6c-4ab2-b9aa-a15830976ddd" providerId="ADAL" clId="{87D58DF0-3FD4-414B-BB84-83EF004771DB}" dt="2021-03-26T13:33:28.563" v="11" actId="2696"/>
        <pc:sldMkLst>
          <pc:docMk/>
          <pc:sldMk cId="289077682" sldId="268"/>
        </pc:sldMkLst>
      </pc:sldChg>
      <pc:sldChg chg="del">
        <pc:chgData name="Tore Høyland" userId="87f7d64d-5a6c-4ab2-b9aa-a15830976ddd" providerId="ADAL" clId="{87D58DF0-3FD4-414B-BB84-83EF004771DB}" dt="2021-03-26T13:33:29.587" v="12" actId="2696"/>
        <pc:sldMkLst>
          <pc:docMk/>
          <pc:sldMk cId="2196542954" sldId="269"/>
        </pc:sldMkLst>
      </pc:sldChg>
      <pc:sldChg chg="del">
        <pc:chgData name="Tore Høyland" userId="87f7d64d-5a6c-4ab2-b9aa-a15830976ddd" providerId="ADAL" clId="{87D58DF0-3FD4-414B-BB84-83EF004771DB}" dt="2021-03-26T13:33:30.401" v="13" actId="2696"/>
        <pc:sldMkLst>
          <pc:docMk/>
          <pc:sldMk cId="3704943884" sldId="270"/>
        </pc:sldMkLst>
      </pc:sldChg>
      <pc:sldChg chg="del">
        <pc:chgData name="Tore Høyland" userId="87f7d64d-5a6c-4ab2-b9aa-a15830976ddd" providerId="ADAL" clId="{87D58DF0-3FD4-414B-BB84-83EF004771DB}" dt="2021-03-26T13:33:31.231" v="14" actId="2696"/>
        <pc:sldMkLst>
          <pc:docMk/>
          <pc:sldMk cId="1555176289" sldId="271"/>
        </pc:sldMkLst>
      </pc:sldChg>
      <pc:sldChg chg="del">
        <pc:chgData name="Tore Høyland" userId="87f7d64d-5a6c-4ab2-b9aa-a15830976ddd" providerId="ADAL" clId="{87D58DF0-3FD4-414B-BB84-83EF004771DB}" dt="2021-03-26T13:33:37.201" v="15" actId="2696"/>
        <pc:sldMkLst>
          <pc:docMk/>
          <pc:sldMk cId="2508309235" sldId="294"/>
        </pc:sldMkLst>
      </pc:sldChg>
      <pc:sldChg chg="del">
        <pc:chgData name="Tore Høyland" userId="87f7d64d-5a6c-4ab2-b9aa-a15830976ddd" providerId="ADAL" clId="{87D58DF0-3FD4-414B-BB84-83EF004771DB}" dt="2021-03-26T13:33:18.483" v="0" actId="2696"/>
        <pc:sldMkLst>
          <pc:docMk/>
          <pc:sldMk cId="20892467" sldId="296"/>
        </pc:sldMkLst>
      </pc:sldChg>
      <pc:sldChg chg="del">
        <pc:chgData name="Tore Høyland" userId="87f7d64d-5a6c-4ab2-b9aa-a15830976ddd" providerId="ADAL" clId="{87D58DF0-3FD4-414B-BB84-83EF004771DB}" dt="2021-03-26T13:33:19.466" v="1" actId="2696"/>
        <pc:sldMkLst>
          <pc:docMk/>
          <pc:sldMk cId="1681482474" sldId="297"/>
        </pc:sldMkLst>
      </pc:sldChg>
      <pc:sldChg chg="del">
        <pc:chgData name="Tore Høyland" userId="87f7d64d-5a6c-4ab2-b9aa-a15830976ddd" providerId="ADAL" clId="{87D58DF0-3FD4-414B-BB84-83EF004771DB}" dt="2021-03-26T13:33:24.400" v="7" actId="2696"/>
        <pc:sldMkLst>
          <pc:docMk/>
          <pc:sldMk cId="1491752944" sldId="298"/>
        </pc:sldMkLst>
      </pc:sldChg>
      <pc:sldChg chg="del">
        <pc:chgData name="Tore Høyland" userId="87f7d64d-5a6c-4ab2-b9aa-a15830976ddd" providerId="ADAL" clId="{87D58DF0-3FD4-414B-BB84-83EF004771DB}" dt="2021-03-26T13:33:20.489" v="2" actId="2696"/>
        <pc:sldMkLst>
          <pc:docMk/>
          <pc:sldMk cId="2803227200" sldId="300"/>
        </pc:sldMkLst>
      </pc:sldChg>
      <pc:sldChg chg="del">
        <pc:chgData name="Tore Høyland" userId="87f7d64d-5a6c-4ab2-b9aa-a15830976ddd" providerId="ADAL" clId="{87D58DF0-3FD4-414B-BB84-83EF004771DB}" dt="2021-03-26T13:33:21.268" v="3" actId="2696"/>
        <pc:sldMkLst>
          <pc:docMk/>
          <pc:sldMk cId="1047808972" sldId="301"/>
        </pc:sldMkLst>
      </pc:sldChg>
      <pc:sldChg chg="del">
        <pc:chgData name="Tore Høyland" userId="87f7d64d-5a6c-4ab2-b9aa-a15830976ddd" providerId="ADAL" clId="{87D58DF0-3FD4-414B-BB84-83EF004771DB}" dt="2021-03-26T13:33:22.039" v="4" actId="2696"/>
        <pc:sldMkLst>
          <pc:docMk/>
          <pc:sldMk cId="490667402" sldId="302"/>
        </pc:sldMkLst>
      </pc:sldChg>
      <pc:sldChg chg="del">
        <pc:chgData name="Tore Høyland" userId="87f7d64d-5a6c-4ab2-b9aa-a15830976ddd" providerId="ADAL" clId="{87D58DF0-3FD4-414B-BB84-83EF004771DB}" dt="2021-03-26T13:33:22.807" v="5" actId="2696"/>
        <pc:sldMkLst>
          <pc:docMk/>
          <pc:sldMk cId="816150224" sldId="303"/>
        </pc:sldMkLst>
      </pc:sldChg>
      <pc:sldChg chg="del">
        <pc:chgData name="Tore Høyland" userId="87f7d64d-5a6c-4ab2-b9aa-a15830976ddd" providerId="ADAL" clId="{87D58DF0-3FD4-414B-BB84-83EF004771DB}" dt="2021-03-26T13:33:23.609" v="6" actId="2696"/>
        <pc:sldMkLst>
          <pc:docMk/>
          <pc:sldMk cId="741685222" sldId="304"/>
        </pc:sldMkLst>
      </pc:sldChg>
      <pc:sldChg chg="del">
        <pc:chgData name="Tore Høyland" userId="87f7d64d-5a6c-4ab2-b9aa-a15830976ddd" providerId="ADAL" clId="{87D58DF0-3FD4-414B-BB84-83EF004771DB}" dt="2021-03-26T13:33:25.196" v="8" actId="2696"/>
        <pc:sldMkLst>
          <pc:docMk/>
          <pc:sldMk cId="742607220" sldId="305"/>
        </pc:sldMkLst>
      </pc:sldChg>
      <pc:sldChg chg="del">
        <pc:chgData name="Tore Høyland" userId="87f7d64d-5a6c-4ab2-b9aa-a15830976ddd" providerId="ADAL" clId="{87D58DF0-3FD4-414B-BB84-83EF004771DB}" dt="2021-03-26T13:33:26.570" v="9" actId="2696"/>
        <pc:sldMkLst>
          <pc:docMk/>
          <pc:sldMk cId="3379262926" sldId="306"/>
        </pc:sldMkLst>
      </pc:sldChg>
      <pc:sldChg chg="modSp add">
        <pc:chgData name="Tore Høyland" userId="87f7d64d-5a6c-4ab2-b9aa-a15830976ddd" providerId="ADAL" clId="{87D58DF0-3FD4-414B-BB84-83EF004771DB}" dt="2021-03-26T13:41:32.659" v="663" actId="20577"/>
        <pc:sldMkLst>
          <pc:docMk/>
          <pc:sldMk cId="80860852" sldId="312"/>
        </pc:sldMkLst>
        <pc:spChg chg="mod">
          <ac:chgData name="Tore Høyland" userId="87f7d64d-5a6c-4ab2-b9aa-a15830976ddd" providerId="ADAL" clId="{87D58DF0-3FD4-414B-BB84-83EF004771DB}" dt="2021-03-26T13:38:53.210" v="453" actId="20577"/>
          <ac:spMkLst>
            <pc:docMk/>
            <pc:sldMk cId="80860852" sldId="312"/>
            <ac:spMk id="2" creationId="{5097C206-6FA4-4DE9-BBD2-B8049753B9D3}"/>
          </ac:spMkLst>
        </pc:spChg>
        <pc:spChg chg="mod">
          <ac:chgData name="Tore Høyland" userId="87f7d64d-5a6c-4ab2-b9aa-a15830976ddd" providerId="ADAL" clId="{87D58DF0-3FD4-414B-BB84-83EF004771DB}" dt="2021-03-26T13:41:32.659" v="663" actId="20577"/>
          <ac:spMkLst>
            <pc:docMk/>
            <pc:sldMk cId="80860852" sldId="312"/>
            <ac:spMk id="3" creationId="{18DF92AA-7748-4624-B6CF-31762893A4D0}"/>
          </ac:spMkLst>
        </pc:spChg>
      </pc:sldChg>
    </pc:docChg>
  </pc:docChgLst>
  <pc:docChgLst>
    <pc:chgData name="Nan Cecilie Johnstad Kolby" userId="S::nan.kolby@inn.no::5deb87c2-bbc0-4056-9c8d-c471fde056c9" providerId="AD" clId="Web-{BE4C8D28-36CA-4A25-BB14-52D266C6C8CC}"/>
    <pc:docChg chg="modSld">
      <pc:chgData name="Nan Cecilie Johnstad Kolby" userId="S::nan.kolby@inn.no::5deb87c2-bbc0-4056-9c8d-c471fde056c9" providerId="AD" clId="Web-{BE4C8D28-36CA-4A25-BB14-52D266C6C8CC}" dt="2021-04-14T11:34:29.831" v="24" actId="20577"/>
      <pc:docMkLst>
        <pc:docMk/>
      </pc:docMkLst>
      <pc:sldChg chg="modSp">
        <pc:chgData name="Nan Cecilie Johnstad Kolby" userId="S::nan.kolby@inn.no::5deb87c2-bbc0-4056-9c8d-c471fde056c9" providerId="AD" clId="Web-{BE4C8D28-36CA-4A25-BB14-52D266C6C8CC}" dt="2021-04-14T11:34:29.831" v="24" actId="20577"/>
        <pc:sldMkLst>
          <pc:docMk/>
          <pc:sldMk cId="1226521972" sldId="264"/>
        </pc:sldMkLst>
        <pc:spChg chg="mod">
          <ac:chgData name="Nan Cecilie Johnstad Kolby" userId="S::nan.kolby@inn.no::5deb87c2-bbc0-4056-9c8d-c471fde056c9" providerId="AD" clId="Web-{BE4C8D28-36CA-4A25-BB14-52D266C6C8CC}" dt="2021-04-14T11:34:29.831" v="24" actId="20577"/>
          <ac:spMkLst>
            <pc:docMk/>
            <pc:sldMk cId="1226521972" sldId="264"/>
            <ac:spMk id="3" creationId="{D73BB92B-90AE-462B-A284-266F14132DDD}"/>
          </ac:spMkLst>
        </pc:spChg>
      </pc:sldChg>
    </pc:docChg>
  </pc:docChgLst>
  <pc:docChgLst>
    <pc:chgData name="Nan Cecilie Johnstad Kolby" userId="S::nan.kolby@inn.no::5deb87c2-bbc0-4056-9c8d-c471fde056c9" providerId="AD" clId="Web-{DD1324AA-0DCA-4F0E-B08A-E96D76FBB793}"/>
    <pc:docChg chg="modSld">
      <pc:chgData name="Nan Cecilie Johnstad Kolby" userId="S::nan.kolby@inn.no::5deb87c2-bbc0-4056-9c8d-c471fde056c9" providerId="AD" clId="Web-{DD1324AA-0DCA-4F0E-B08A-E96D76FBB793}" dt="2021-04-07T09:58:24.303" v="42" actId="20577"/>
      <pc:docMkLst>
        <pc:docMk/>
      </pc:docMkLst>
      <pc:sldChg chg="modSp">
        <pc:chgData name="Nan Cecilie Johnstad Kolby" userId="S::nan.kolby@inn.no::5deb87c2-bbc0-4056-9c8d-c471fde056c9" providerId="AD" clId="Web-{DD1324AA-0DCA-4F0E-B08A-E96D76FBB793}" dt="2021-04-07T09:54:42.391" v="12" actId="20577"/>
        <pc:sldMkLst>
          <pc:docMk/>
          <pc:sldMk cId="2823227219" sldId="258"/>
        </pc:sldMkLst>
        <pc:spChg chg="mod">
          <ac:chgData name="Nan Cecilie Johnstad Kolby" userId="S::nan.kolby@inn.no::5deb87c2-bbc0-4056-9c8d-c471fde056c9" providerId="AD" clId="Web-{DD1324AA-0DCA-4F0E-B08A-E96D76FBB793}" dt="2021-04-07T09:54:42.391" v="12" actId="20577"/>
          <ac:spMkLst>
            <pc:docMk/>
            <pc:sldMk cId="2823227219" sldId="258"/>
            <ac:spMk id="3" creationId="{C53F4976-24F3-4F7E-830F-10E1315F80A3}"/>
          </ac:spMkLst>
        </pc:spChg>
      </pc:sldChg>
      <pc:sldChg chg="modSp">
        <pc:chgData name="Nan Cecilie Johnstad Kolby" userId="S::nan.kolby@inn.no::5deb87c2-bbc0-4056-9c8d-c471fde056c9" providerId="AD" clId="Web-{DD1324AA-0DCA-4F0E-B08A-E96D76FBB793}" dt="2021-04-07T09:58:24.303" v="42" actId="20577"/>
        <pc:sldMkLst>
          <pc:docMk/>
          <pc:sldMk cId="3284949223" sldId="320"/>
        </pc:sldMkLst>
        <pc:spChg chg="mod">
          <ac:chgData name="Nan Cecilie Johnstad Kolby" userId="S::nan.kolby@inn.no::5deb87c2-bbc0-4056-9c8d-c471fde056c9" providerId="AD" clId="Web-{DD1324AA-0DCA-4F0E-B08A-E96D76FBB793}" dt="2021-04-07T09:58:24.303" v="42" actId="20577"/>
          <ac:spMkLst>
            <pc:docMk/>
            <pc:sldMk cId="3284949223" sldId="320"/>
            <ac:spMk id="3" creationId="{0C047944-8810-46C2-8E92-6B0B71667B84}"/>
          </ac:spMkLst>
        </pc:spChg>
      </pc:sldChg>
    </pc:docChg>
  </pc:docChgLst>
  <pc:docChgLst>
    <pc:chgData name="Nan Cecilie Johnstad Kolby" userId="S::nan.kolby@inn.no::5deb87c2-bbc0-4056-9c8d-c471fde056c9" providerId="AD" clId="Web-{BE8C66CE-89B3-4D25-B2FF-F7CF8BF54074}"/>
    <pc:docChg chg="modSld sldOrd">
      <pc:chgData name="Nan Cecilie Johnstad Kolby" userId="S::nan.kolby@inn.no::5deb87c2-bbc0-4056-9c8d-c471fde056c9" providerId="AD" clId="Web-{BE8C66CE-89B3-4D25-B2FF-F7CF8BF54074}" dt="2021-04-06T13:09:06.762" v="26" actId="14100"/>
      <pc:docMkLst>
        <pc:docMk/>
      </pc:docMkLst>
      <pc:sldChg chg="modSp">
        <pc:chgData name="Nan Cecilie Johnstad Kolby" userId="S::nan.kolby@inn.no::5deb87c2-bbc0-4056-9c8d-c471fde056c9" providerId="AD" clId="Web-{BE8C66CE-89B3-4D25-B2FF-F7CF8BF54074}" dt="2021-04-06T13:06:26.556" v="3" actId="20577"/>
        <pc:sldMkLst>
          <pc:docMk/>
          <pc:sldMk cId="2137331522" sldId="313"/>
        </pc:sldMkLst>
        <pc:spChg chg="mod">
          <ac:chgData name="Nan Cecilie Johnstad Kolby" userId="S::nan.kolby@inn.no::5deb87c2-bbc0-4056-9c8d-c471fde056c9" providerId="AD" clId="Web-{BE8C66CE-89B3-4D25-B2FF-F7CF8BF54074}" dt="2021-04-06T13:06:26.556" v="3" actId="20577"/>
          <ac:spMkLst>
            <pc:docMk/>
            <pc:sldMk cId="2137331522" sldId="313"/>
            <ac:spMk id="3" creationId="{72834F79-DA9B-4F7E-AC01-1BB2511A31CA}"/>
          </ac:spMkLst>
        </pc:spChg>
      </pc:sldChg>
      <pc:sldChg chg="modSp">
        <pc:chgData name="Nan Cecilie Johnstad Kolby" userId="S::nan.kolby@inn.no::5deb87c2-bbc0-4056-9c8d-c471fde056c9" providerId="AD" clId="Web-{BE8C66CE-89B3-4D25-B2FF-F7CF8BF54074}" dt="2021-04-06T13:09:06.762" v="26" actId="14100"/>
        <pc:sldMkLst>
          <pc:docMk/>
          <pc:sldMk cId="1048843702" sldId="315"/>
        </pc:sldMkLst>
        <pc:spChg chg="mod">
          <ac:chgData name="Nan Cecilie Johnstad Kolby" userId="S::nan.kolby@inn.no::5deb87c2-bbc0-4056-9c8d-c471fde056c9" providerId="AD" clId="Web-{BE8C66CE-89B3-4D25-B2FF-F7CF8BF54074}" dt="2021-04-06T13:09:06.762" v="26" actId="14100"/>
          <ac:spMkLst>
            <pc:docMk/>
            <pc:sldMk cId="1048843702" sldId="315"/>
            <ac:spMk id="3" creationId="{89FBF7D1-A6A2-4602-A0E6-CF20B216A19F}"/>
          </ac:spMkLst>
        </pc:spChg>
      </pc:sldChg>
      <pc:sldChg chg="addSp delSp modSp ord">
        <pc:chgData name="Nan Cecilie Johnstad Kolby" userId="S::nan.kolby@inn.no::5deb87c2-bbc0-4056-9c8d-c471fde056c9" providerId="AD" clId="Web-{BE8C66CE-89B3-4D25-B2FF-F7CF8BF54074}" dt="2021-04-06T13:08:38.667" v="20"/>
        <pc:sldMkLst>
          <pc:docMk/>
          <pc:sldMk cId="3635712262" sldId="319"/>
        </pc:sldMkLst>
        <pc:spChg chg="add del">
          <ac:chgData name="Nan Cecilie Johnstad Kolby" userId="S::nan.kolby@inn.no::5deb87c2-bbc0-4056-9c8d-c471fde056c9" providerId="AD" clId="Web-{BE8C66CE-89B3-4D25-B2FF-F7CF8BF54074}" dt="2021-04-06T13:08:38.667" v="20"/>
          <ac:spMkLst>
            <pc:docMk/>
            <pc:sldMk cId="3635712262" sldId="319"/>
            <ac:spMk id="2" creationId="{DA2E06C5-2B80-4E48-BCD6-6C3141BF835A}"/>
          </ac:spMkLst>
        </pc:spChg>
        <pc:spChg chg="mod">
          <ac:chgData name="Nan Cecilie Johnstad Kolby" userId="S::nan.kolby@inn.no::5deb87c2-bbc0-4056-9c8d-c471fde056c9" providerId="AD" clId="Web-{BE8C66CE-89B3-4D25-B2FF-F7CF8BF54074}" dt="2021-04-06T13:08:23.308" v="16" actId="14100"/>
          <ac:spMkLst>
            <pc:docMk/>
            <pc:sldMk cId="3635712262" sldId="319"/>
            <ac:spMk id="3" creationId="{FBFAE56B-7DB2-42AB-ABC0-C5FC5137F919}"/>
          </ac:spMkLst>
        </pc:spChg>
        <pc:spChg chg="add del mod">
          <ac:chgData name="Nan Cecilie Johnstad Kolby" userId="S::nan.kolby@inn.no::5deb87c2-bbc0-4056-9c8d-c471fde056c9" providerId="AD" clId="Web-{BE8C66CE-89B3-4D25-B2FF-F7CF8BF54074}" dt="2021-04-06T13:08:35.964" v="19"/>
          <ac:spMkLst>
            <pc:docMk/>
            <pc:sldMk cId="3635712262" sldId="319"/>
            <ac:spMk id="4" creationId="{1D8AF9DB-DCDC-4E13-9113-E0F34335C672}"/>
          </ac:spMkLst>
        </pc:spChg>
        <pc:spChg chg="add mod">
          <ac:chgData name="Nan Cecilie Johnstad Kolby" userId="S::nan.kolby@inn.no::5deb87c2-bbc0-4056-9c8d-c471fde056c9" providerId="AD" clId="Web-{BE8C66CE-89B3-4D25-B2FF-F7CF8BF54074}" dt="2021-04-06T13:08:18.386" v="15" actId="20577"/>
          <ac:spMkLst>
            <pc:docMk/>
            <pc:sldMk cId="3635712262" sldId="319"/>
            <ac:spMk id="5" creationId="{815248B8-A2EB-48B5-A874-7E068D424B99}"/>
          </ac:spMkLst>
        </pc:spChg>
      </pc:sldChg>
    </pc:docChg>
  </pc:docChgLst>
  <pc:docChgLst>
    <pc:chgData name="Nan Cecilie Johnstad Kolby" userId="S::nan.kolby@inn.no::5deb87c2-bbc0-4056-9c8d-c471fde056c9" providerId="AD" clId="Web-{B3F588FA-3693-4FDC-A5F5-5A8A58724448}"/>
    <pc:docChg chg="modSld">
      <pc:chgData name="Nan Cecilie Johnstad Kolby" userId="S::nan.kolby@inn.no::5deb87c2-bbc0-4056-9c8d-c471fde056c9" providerId="AD" clId="Web-{B3F588FA-3693-4FDC-A5F5-5A8A58724448}" dt="2021-04-13T08:07:08.998" v="86" actId="20577"/>
      <pc:docMkLst>
        <pc:docMk/>
      </pc:docMkLst>
      <pc:sldChg chg="modSp">
        <pc:chgData name="Nan Cecilie Johnstad Kolby" userId="S::nan.kolby@inn.no::5deb87c2-bbc0-4056-9c8d-c471fde056c9" providerId="AD" clId="Web-{B3F588FA-3693-4FDC-A5F5-5A8A58724448}" dt="2021-04-13T08:07:08.998" v="86" actId="20577"/>
        <pc:sldMkLst>
          <pc:docMk/>
          <pc:sldMk cId="3414882661" sldId="263"/>
        </pc:sldMkLst>
        <pc:spChg chg="mod">
          <ac:chgData name="Nan Cecilie Johnstad Kolby" userId="S::nan.kolby@inn.no::5deb87c2-bbc0-4056-9c8d-c471fde056c9" providerId="AD" clId="Web-{B3F588FA-3693-4FDC-A5F5-5A8A58724448}" dt="2021-04-13T08:07:08.998" v="86" actId="20577"/>
          <ac:spMkLst>
            <pc:docMk/>
            <pc:sldMk cId="3414882661" sldId="263"/>
            <ac:spMk id="3" creationId="{AF232EA2-08CD-418D-AD4C-B6CC78C0F95E}"/>
          </ac:spMkLst>
        </pc:spChg>
      </pc:sldChg>
    </pc:docChg>
  </pc:docChgLst>
  <pc:docChgLst>
    <pc:chgData name="Nan Cecilie Johnstad Kolby" userId="S::nan.kolby@inn.no::5deb87c2-bbc0-4056-9c8d-c471fde056c9" providerId="AD" clId="Web-{91998584-CA6D-43C4-89A0-BECC8B54F1D8}"/>
    <pc:docChg chg="modSld">
      <pc:chgData name="Nan Cecilie Johnstad Kolby" userId="S::nan.kolby@inn.no::5deb87c2-bbc0-4056-9c8d-c471fde056c9" providerId="AD" clId="Web-{91998584-CA6D-43C4-89A0-BECC8B54F1D8}" dt="2021-04-06T11:58:20.525" v="6" actId="20577"/>
      <pc:docMkLst>
        <pc:docMk/>
      </pc:docMkLst>
      <pc:sldChg chg="modSp">
        <pc:chgData name="Nan Cecilie Johnstad Kolby" userId="S::nan.kolby@inn.no::5deb87c2-bbc0-4056-9c8d-c471fde056c9" providerId="AD" clId="Web-{91998584-CA6D-43C4-89A0-BECC8B54F1D8}" dt="2021-04-06T11:58:20.525" v="6" actId="20577"/>
        <pc:sldMkLst>
          <pc:docMk/>
          <pc:sldMk cId="2823227219" sldId="258"/>
        </pc:sldMkLst>
        <pc:spChg chg="mod">
          <ac:chgData name="Nan Cecilie Johnstad Kolby" userId="S::nan.kolby@inn.no::5deb87c2-bbc0-4056-9c8d-c471fde056c9" providerId="AD" clId="Web-{91998584-CA6D-43C4-89A0-BECC8B54F1D8}" dt="2021-04-06T11:58:20.525" v="6" actId="20577"/>
          <ac:spMkLst>
            <pc:docMk/>
            <pc:sldMk cId="2823227219" sldId="258"/>
            <ac:spMk id="3" creationId="{C53F4976-24F3-4F7E-830F-10E1315F80A3}"/>
          </ac:spMkLst>
        </pc:spChg>
      </pc:sldChg>
    </pc:docChg>
  </pc:docChgLst>
  <pc:docChgLst>
    <pc:chgData name="Nan Cecilie Johnstad Kolby" userId="S::nan.kolby@inn.no::5deb87c2-bbc0-4056-9c8d-c471fde056c9" providerId="AD" clId="Web-{FF2ADBC2-E179-4B63-A892-119A0B8632DD}"/>
    <pc:docChg chg="addSld modSld">
      <pc:chgData name="Nan Cecilie Johnstad Kolby" userId="S::nan.kolby@inn.no::5deb87c2-bbc0-4056-9c8d-c471fde056c9" providerId="AD" clId="Web-{FF2ADBC2-E179-4B63-A892-119A0B8632DD}" dt="2021-04-07T09:08:26.419" v="280" actId="20577"/>
      <pc:docMkLst>
        <pc:docMk/>
      </pc:docMkLst>
      <pc:sldChg chg="modSp new">
        <pc:chgData name="Nan Cecilie Johnstad Kolby" userId="S::nan.kolby@inn.no::5deb87c2-bbc0-4056-9c8d-c471fde056c9" providerId="AD" clId="Web-{FF2ADBC2-E179-4B63-A892-119A0B8632DD}" dt="2021-04-07T09:08:26.419" v="280" actId="20577"/>
        <pc:sldMkLst>
          <pc:docMk/>
          <pc:sldMk cId="3284949223" sldId="320"/>
        </pc:sldMkLst>
        <pc:spChg chg="mod">
          <ac:chgData name="Nan Cecilie Johnstad Kolby" userId="S::nan.kolby@inn.no::5deb87c2-bbc0-4056-9c8d-c471fde056c9" providerId="AD" clId="Web-{FF2ADBC2-E179-4B63-A892-119A0B8632DD}" dt="2021-04-07T08:58:20.825" v="10" actId="14100"/>
          <ac:spMkLst>
            <pc:docMk/>
            <pc:sldMk cId="3284949223" sldId="320"/>
            <ac:spMk id="2" creationId="{98B35BCC-9799-4D9F-9329-F1A043716ADC}"/>
          </ac:spMkLst>
        </pc:spChg>
        <pc:spChg chg="mod">
          <ac:chgData name="Nan Cecilie Johnstad Kolby" userId="S::nan.kolby@inn.no::5deb87c2-bbc0-4056-9c8d-c471fde056c9" providerId="AD" clId="Web-{FF2ADBC2-E179-4B63-A892-119A0B8632DD}" dt="2021-04-07T09:08:26.419" v="280" actId="20577"/>
          <ac:spMkLst>
            <pc:docMk/>
            <pc:sldMk cId="3284949223" sldId="320"/>
            <ac:spMk id="3" creationId="{0C047944-8810-46C2-8E92-6B0B71667B84}"/>
          </ac:spMkLst>
        </pc:spChg>
      </pc:sldChg>
    </pc:docChg>
  </pc:docChgLst>
  <pc:docChgLst>
    <pc:chgData name="Tore Høyland" userId="S::tore.hoyland@inn.no::87f7d64d-5a6c-4ab2-b9aa-a15830976ddd" providerId="AD" clId="Web-{FDD84F7D-0067-4359-836E-474962FA95D8}"/>
    <pc:docChg chg="modSld">
      <pc:chgData name="Tore Høyland" userId="S::tore.hoyland@inn.no::87f7d64d-5a6c-4ab2-b9aa-a15830976ddd" providerId="AD" clId="Web-{FDD84F7D-0067-4359-836E-474962FA95D8}" dt="2021-04-06T10:00:28.465" v="11" actId="20577"/>
      <pc:docMkLst>
        <pc:docMk/>
      </pc:docMkLst>
      <pc:sldChg chg="modSp">
        <pc:chgData name="Tore Høyland" userId="S::tore.hoyland@inn.no::87f7d64d-5a6c-4ab2-b9aa-a15830976ddd" providerId="AD" clId="Web-{FDD84F7D-0067-4359-836E-474962FA95D8}" dt="2021-04-06T09:47:56.220" v="2" actId="20577"/>
        <pc:sldMkLst>
          <pc:docMk/>
          <pc:sldMk cId="2238122323" sldId="261"/>
        </pc:sldMkLst>
        <pc:spChg chg="mod">
          <ac:chgData name="Tore Høyland" userId="S::tore.hoyland@inn.no::87f7d64d-5a6c-4ab2-b9aa-a15830976ddd" providerId="AD" clId="Web-{FDD84F7D-0067-4359-836E-474962FA95D8}" dt="2021-04-06T09:47:56.220" v="2" actId="20577"/>
          <ac:spMkLst>
            <pc:docMk/>
            <pc:sldMk cId="2238122323" sldId="261"/>
            <ac:spMk id="3" creationId="{2FA45A33-ED90-4A24-BB7E-B5871C5BA85D}"/>
          </ac:spMkLst>
        </pc:spChg>
      </pc:sldChg>
      <pc:sldChg chg="modSp">
        <pc:chgData name="Tore Høyland" userId="S::tore.hoyland@inn.no::87f7d64d-5a6c-4ab2-b9aa-a15830976ddd" providerId="AD" clId="Web-{FDD84F7D-0067-4359-836E-474962FA95D8}" dt="2021-04-06T10:00:28.465" v="11" actId="20577"/>
        <pc:sldMkLst>
          <pc:docMk/>
          <pc:sldMk cId="3414882661" sldId="263"/>
        </pc:sldMkLst>
        <pc:spChg chg="mod">
          <ac:chgData name="Tore Høyland" userId="S::tore.hoyland@inn.no::87f7d64d-5a6c-4ab2-b9aa-a15830976ddd" providerId="AD" clId="Web-{FDD84F7D-0067-4359-836E-474962FA95D8}" dt="2021-04-06T10:00:28.465" v="11" actId="20577"/>
          <ac:spMkLst>
            <pc:docMk/>
            <pc:sldMk cId="3414882661" sldId="263"/>
            <ac:spMk id="3" creationId="{AF232EA2-08CD-418D-AD4C-B6CC78C0F95E}"/>
          </ac:spMkLst>
        </pc:spChg>
      </pc:sldChg>
      <pc:sldChg chg="modSp">
        <pc:chgData name="Tore Høyland" userId="S::tore.hoyland@inn.no::87f7d64d-5a6c-4ab2-b9aa-a15830976ddd" providerId="AD" clId="Web-{FDD84F7D-0067-4359-836E-474962FA95D8}" dt="2021-04-06T09:55:59.524" v="4" actId="20577"/>
        <pc:sldMkLst>
          <pc:docMk/>
          <pc:sldMk cId="3174994806" sldId="273"/>
        </pc:sldMkLst>
        <pc:spChg chg="mod">
          <ac:chgData name="Tore Høyland" userId="S::tore.hoyland@inn.no::87f7d64d-5a6c-4ab2-b9aa-a15830976ddd" providerId="AD" clId="Web-{FDD84F7D-0067-4359-836E-474962FA95D8}" dt="2021-04-06T09:55:59.524" v="4" actId="20577"/>
          <ac:spMkLst>
            <pc:docMk/>
            <pc:sldMk cId="3174994806" sldId="273"/>
            <ac:spMk id="3" creationId="{CD313F4B-B20D-4610-AF93-2939DC8FCCEA}"/>
          </ac:spMkLst>
        </pc:spChg>
      </pc:sldChg>
      <pc:sldChg chg="modSp">
        <pc:chgData name="Tore Høyland" userId="S::tore.hoyland@inn.no::87f7d64d-5a6c-4ab2-b9aa-a15830976ddd" providerId="AD" clId="Web-{FDD84F7D-0067-4359-836E-474962FA95D8}" dt="2021-04-06T09:56:11.961" v="9"/>
        <pc:sldMkLst>
          <pc:docMk/>
          <pc:sldMk cId="2249947875" sldId="292"/>
        </pc:sldMkLst>
        <pc:graphicFrameChg chg="mod modGraphic">
          <ac:chgData name="Tore Høyland" userId="S::tore.hoyland@inn.no::87f7d64d-5a6c-4ab2-b9aa-a15830976ddd" providerId="AD" clId="Web-{FDD84F7D-0067-4359-836E-474962FA95D8}" dt="2021-04-06T09:56:11.961" v="9"/>
          <ac:graphicFrameMkLst>
            <pc:docMk/>
            <pc:sldMk cId="2249947875" sldId="292"/>
            <ac:graphicFrameMk id="2" creationId="{F856A20F-86AA-4022-B25E-C073CAF5E3DD}"/>
          </ac:graphicFrameMkLst>
        </pc:graphicFrameChg>
      </pc:sldChg>
    </pc:docChg>
  </pc:docChgLst>
  <pc:docChgLst>
    <pc:chgData name="Tore Høyland" userId="S::tore.hoyland@inn.no::87f7d64d-5a6c-4ab2-b9aa-a15830976ddd" providerId="AD" clId="Web-{79E18BA1-322D-450D-96AB-192F6A602CEA}"/>
    <pc:docChg chg="modSld">
      <pc:chgData name="Tore Høyland" userId="S::tore.hoyland@inn.no::87f7d64d-5a6c-4ab2-b9aa-a15830976ddd" providerId="AD" clId="Web-{79E18BA1-322D-450D-96AB-192F6A602CEA}" dt="2021-04-06T07:11:44.085" v="26" actId="20577"/>
      <pc:docMkLst>
        <pc:docMk/>
      </pc:docMkLst>
      <pc:sldChg chg="modSp">
        <pc:chgData name="Tore Høyland" userId="S::tore.hoyland@inn.no::87f7d64d-5a6c-4ab2-b9aa-a15830976ddd" providerId="AD" clId="Web-{79E18BA1-322D-450D-96AB-192F6A602CEA}" dt="2021-04-06T07:09:15.529" v="6" actId="20577"/>
        <pc:sldMkLst>
          <pc:docMk/>
          <pc:sldMk cId="0" sldId="257"/>
        </pc:sldMkLst>
        <pc:spChg chg="mod">
          <ac:chgData name="Tore Høyland" userId="S::tore.hoyland@inn.no::87f7d64d-5a6c-4ab2-b9aa-a15830976ddd" providerId="AD" clId="Web-{79E18BA1-322D-450D-96AB-192F6A602CEA}" dt="2021-04-06T07:09:15.529" v="6" actId="20577"/>
          <ac:spMkLst>
            <pc:docMk/>
            <pc:sldMk cId="0" sldId="257"/>
            <ac:spMk id="2" creationId="{454FEC36-0D06-415E-9F11-940911BD7176}"/>
          </ac:spMkLst>
        </pc:spChg>
        <pc:spChg chg="mod">
          <ac:chgData name="Tore Høyland" userId="S::tore.hoyland@inn.no::87f7d64d-5a6c-4ab2-b9aa-a15830976ddd" providerId="AD" clId="Web-{79E18BA1-322D-450D-96AB-192F6A602CEA}" dt="2021-04-06T07:09:10.795" v="5" actId="20577"/>
          <ac:spMkLst>
            <pc:docMk/>
            <pc:sldMk cId="0" sldId="257"/>
            <ac:spMk id="13315" creationId="{AA56BACE-4C55-4FAD-8BC1-8DDC2E34FFD8}"/>
          </ac:spMkLst>
        </pc:spChg>
      </pc:sldChg>
      <pc:sldChg chg="modSp">
        <pc:chgData name="Tore Høyland" userId="S::tore.hoyland@inn.no::87f7d64d-5a6c-4ab2-b9aa-a15830976ddd" providerId="AD" clId="Web-{79E18BA1-322D-450D-96AB-192F6A602CEA}" dt="2021-04-06T07:10:19.502" v="12" actId="20577"/>
        <pc:sldMkLst>
          <pc:docMk/>
          <pc:sldMk cId="2823227219" sldId="258"/>
        </pc:sldMkLst>
        <pc:spChg chg="mod">
          <ac:chgData name="Tore Høyland" userId="S::tore.hoyland@inn.no::87f7d64d-5a6c-4ab2-b9aa-a15830976ddd" providerId="AD" clId="Web-{79E18BA1-322D-450D-96AB-192F6A602CEA}" dt="2021-04-06T07:10:19.502" v="12" actId="20577"/>
          <ac:spMkLst>
            <pc:docMk/>
            <pc:sldMk cId="2823227219" sldId="258"/>
            <ac:spMk id="3" creationId="{C53F4976-24F3-4F7E-830F-10E1315F80A3}"/>
          </ac:spMkLst>
        </pc:spChg>
      </pc:sldChg>
      <pc:sldChg chg="modSp">
        <pc:chgData name="Tore Høyland" userId="S::tore.hoyland@inn.no::87f7d64d-5a6c-4ab2-b9aa-a15830976ddd" providerId="AD" clId="Web-{79E18BA1-322D-450D-96AB-192F6A602CEA}" dt="2021-04-06T07:09:21.248" v="7" actId="20577"/>
        <pc:sldMkLst>
          <pc:docMk/>
          <pc:sldMk cId="3654013635" sldId="259"/>
        </pc:sldMkLst>
        <pc:spChg chg="mod">
          <ac:chgData name="Tore Høyland" userId="S::tore.hoyland@inn.no::87f7d64d-5a6c-4ab2-b9aa-a15830976ddd" providerId="AD" clId="Web-{79E18BA1-322D-450D-96AB-192F6A602CEA}" dt="2021-04-06T07:09:21.248" v="7" actId="20577"/>
          <ac:spMkLst>
            <pc:docMk/>
            <pc:sldMk cId="3654013635" sldId="259"/>
            <ac:spMk id="3" creationId="{337E7397-997B-4AAC-ADA3-309AAA7A1023}"/>
          </ac:spMkLst>
        </pc:spChg>
      </pc:sldChg>
      <pc:sldChg chg="modSp">
        <pc:chgData name="Tore Høyland" userId="S::tore.hoyland@inn.no::87f7d64d-5a6c-4ab2-b9aa-a15830976ddd" providerId="AD" clId="Web-{79E18BA1-322D-450D-96AB-192F6A602CEA}" dt="2021-04-06T07:10:05.126" v="11" actId="20577"/>
        <pc:sldMkLst>
          <pc:docMk/>
          <pc:sldMk cId="2238122323" sldId="261"/>
        </pc:sldMkLst>
        <pc:spChg chg="mod">
          <ac:chgData name="Tore Høyland" userId="S::tore.hoyland@inn.no::87f7d64d-5a6c-4ab2-b9aa-a15830976ddd" providerId="AD" clId="Web-{79E18BA1-322D-450D-96AB-192F6A602CEA}" dt="2021-04-06T07:10:05.126" v="11" actId="20577"/>
          <ac:spMkLst>
            <pc:docMk/>
            <pc:sldMk cId="2238122323" sldId="261"/>
            <ac:spMk id="3" creationId="{2FA45A33-ED90-4A24-BB7E-B5871C5BA85D}"/>
          </ac:spMkLst>
        </pc:spChg>
      </pc:sldChg>
      <pc:sldChg chg="modSp">
        <pc:chgData name="Tore Høyland" userId="S::tore.hoyland@inn.no::87f7d64d-5a6c-4ab2-b9aa-a15830976ddd" providerId="AD" clId="Web-{79E18BA1-322D-450D-96AB-192F6A602CEA}" dt="2021-04-06T07:11:17.131" v="22" actId="20577"/>
        <pc:sldMkLst>
          <pc:docMk/>
          <pc:sldMk cId="3414882661" sldId="263"/>
        </pc:sldMkLst>
        <pc:spChg chg="mod">
          <ac:chgData name="Tore Høyland" userId="S::tore.hoyland@inn.no::87f7d64d-5a6c-4ab2-b9aa-a15830976ddd" providerId="AD" clId="Web-{79E18BA1-322D-450D-96AB-192F6A602CEA}" dt="2021-04-06T07:11:17.131" v="22" actId="20577"/>
          <ac:spMkLst>
            <pc:docMk/>
            <pc:sldMk cId="3414882661" sldId="263"/>
            <ac:spMk id="3" creationId="{AF232EA2-08CD-418D-AD4C-B6CC78C0F95E}"/>
          </ac:spMkLst>
        </pc:spChg>
      </pc:sldChg>
      <pc:sldChg chg="modSp">
        <pc:chgData name="Tore Høyland" userId="S::tore.hoyland@inn.no::87f7d64d-5a6c-4ab2-b9aa-a15830976ddd" providerId="AD" clId="Web-{79E18BA1-322D-450D-96AB-192F6A602CEA}" dt="2021-04-06T07:11:23.756" v="23" actId="20577"/>
        <pc:sldMkLst>
          <pc:docMk/>
          <pc:sldMk cId="1226521972" sldId="264"/>
        </pc:sldMkLst>
        <pc:spChg chg="mod">
          <ac:chgData name="Tore Høyland" userId="S::tore.hoyland@inn.no::87f7d64d-5a6c-4ab2-b9aa-a15830976ddd" providerId="AD" clId="Web-{79E18BA1-322D-450D-96AB-192F6A602CEA}" dt="2021-04-06T07:11:23.756" v="23" actId="20577"/>
          <ac:spMkLst>
            <pc:docMk/>
            <pc:sldMk cId="1226521972" sldId="264"/>
            <ac:spMk id="3" creationId="{D73BB92B-90AE-462B-A284-266F14132DDD}"/>
          </ac:spMkLst>
        </pc:spChg>
      </pc:sldChg>
      <pc:sldChg chg="modSp">
        <pc:chgData name="Tore Høyland" userId="S::tore.hoyland@inn.no::87f7d64d-5a6c-4ab2-b9aa-a15830976ddd" providerId="AD" clId="Web-{79E18BA1-322D-450D-96AB-192F6A602CEA}" dt="2021-04-06T07:11:32.397" v="24" actId="20577"/>
        <pc:sldMkLst>
          <pc:docMk/>
          <pc:sldMk cId="4168916194" sldId="265"/>
        </pc:sldMkLst>
        <pc:spChg chg="mod">
          <ac:chgData name="Tore Høyland" userId="S::tore.hoyland@inn.no::87f7d64d-5a6c-4ab2-b9aa-a15830976ddd" providerId="AD" clId="Web-{79E18BA1-322D-450D-96AB-192F6A602CEA}" dt="2021-04-06T07:11:32.397" v="24" actId="20577"/>
          <ac:spMkLst>
            <pc:docMk/>
            <pc:sldMk cId="4168916194" sldId="265"/>
            <ac:spMk id="3" creationId="{0A0B6899-715F-492F-BB92-B1ABD16B92D4}"/>
          </ac:spMkLst>
        </pc:spChg>
      </pc:sldChg>
      <pc:sldChg chg="modSp">
        <pc:chgData name="Tore Høyland" userId="S::tore.hoyland@inn.no::87f7d64d-5a6c-4ab2-b9aa-a15830976ddd" providerId="AD" clId="Web-{79E18BA1-322D-450D-96AB-192F6A602CEA}" dt="2021-04-06T07:11:44.085" v="26" actId="20577"/>
        <pc:sldMkLst>
          <pc:docMk/>
          <pc:sldMk cId="270759727" sldId="266"/>
        </pc:sldMkLst>
        <pc:spChg chg="mod">
          <ac:chgData name="Tore Høyland" userId="S::tore.hoyland@inn.no::87f7d64d-5a6c-4ab2-b9aa-a15830976ddd" providerId="AD" clId="Web-{79E18BA1-322D-450D-96AB-192F6A602CEA}" dt="2021-04-06T07:11:44.085" v="26" actId="20577"/>
          <ac:spMkLst>
            <pc:docMk/>
            <pc:sldMk cId="270759727" sldId="266"/>
            <ac:spMk id="3" creationId="{71A3125B-81D7-4A08-A794-9738000B02C3}"/>
          </ac:spMkLst>
        </pc:spChg>
      </pc:sldChg>
      <pc:sldChg chg="modSp">
        <pc:chgData name="Tore Høyland" userId="S::tore.hoyland@inn.no::87f7d64d-5a6c-4ab2-b9aa-a15830976ddd" providerId="AD" clId="Web-{79E18BA1-322D-450D-96AB-192F6A602CEA}" dt="2021-04-06T07:10:57.035" v="16" actId="20577"/>
        <pc:sldMkLst>
          <pc:docMk/>
          <pc:sldMk cId="3174994806" sldId="273"/>
        </pc:sldMkLst>
        <pc:spChg chg="mod">
          <ac:chgData name="Tore Høyland" userId="S::tore.hoyland@inn.no::87f7d64d-5a6c-4ab2-b9aa-a15830976ddd" providerId="AD" clId="Web-{79E18BA1-322D-450D-96AB-192F6A602CEA}" dt="2021-04-06T07:10:57.035" v="16" actId="20577"/>
          <ac:spMkLst>
            <pc:docMk/>
            <pc:sldMk cId="3174994806" sldId="273"/>
            <ac:spMk id="3" creationId="{CD313F4B-B20D-4610-AF93-2939DC8FCCEA}"/>
          </ac:spMkLst>
        </pc:spChg>
      </pc:sldChg>
      <pc:sldChg chg="modSp">
        <pc:chgData name="Tore Høyland" userId="S::tore.hoyland@inn.no::87f7d64d-5a6c-4ab2-b9aa-a15830976ddd" providerId="AD" clId="Web-{79E18BA1-322D-450D-96AB-192F6A602CEA}" dt="2021-04-06T07:11:11.630" v="21"/>
        <pc:sldMkLst>
          <pc:docMk/>
          <pc:sldMk cId="2249947875" sldId="292"/>
        </pc:sldMkLst>
        <pc:graphicFrameChg chg="mod modGraphic">
          <ac:chgData name="Tore Høyland" userId="S::tore.hoyland@inn.no::87f7d64d-5a6c-4ab2-b9aa-a15830976ddd" providerId="AD" clId="Web-{79E18BA1-322D-450D-96AB-192F6A602CEA}" dt="2021-04-06T07:11:11.630" v="21"/>
          <ac:graphicFrameMkLst>
            <pc:docMk/>
            <pc:sldMk cId="2249947875" sldId="292"/>
            <ac:graphicFrameMk id="2" creationId="{F856A20F-86AA-4022-B25E-C073CAF5E3DD}"/>
          </ac:graphicFrameMkLst>
        </pc:graphicFrameChg>
      </pc:sldChg>
      <pc:sldChg chg="modSp">
        <pc:chgData name="Tore Høyland" userId="S::tore.hoyland@inn.no::87f7d64d-5a6c-4ab2-b9aa-a15830976ddd" providerId="AD" clId="Web-{79E18BA1-322D-450D-96AB-192F6A602CEA}" dt="2021-04-06T07:10:41.441" v="14" actId="20577"/>
        <pc:sldMkLst>
          <pc:docMk/>
          <pc:sldMk cId="2768346274" sldId="295"/>
        </pc:sldMkLst>
        <pc:spChg chg="mod">
          <ac:chgData name="Tore Høyland" userId="S::tore.hoyland@inn.no::87f7d64d-5a6c-4ab2-b9aa-a15830976ddd" providerId="AD" clId="Web-{79E18BA1-322D-450D-96AB-192F6A602CEA}" dt="2021-04-06T07:10:41.441" v="14" actId="20577"/>
          <ac:spMkLst>
            <pc:docMk/>
            <pc:sldMk cId="2768346274" sldId="295"/>
            <ac:spMk id="5" creationId="{B6402ECD-50C5-453C-8C0E-D186416321B9}"/>
          </ac:spMkLst>
        </pc:spChg>
      </pc:sldChg>
      <pc:sldChg chg="modSp">
        <pc:chgData name="Tore Høyland" userId="S::tore.hoyland@inn.no::87f7d64d-5a6c-4ab2-b9aa-a15830976ddd" providerId="AD" clId="Web-{79E18BA1-322D-450D-96AB-192F6A602CEA}" dt="2021-04-06T07:08:53.341" v="3" actId="1076"/>
        <pc:sldMkLst>
          <pc:docMk/>
          <pc:sldMk cId="4272794270" sldId="308"/>
        </pc:sldMkLst>
        <pc:spChg chg="mod">
          <ac:chgData name="Tore Høyland" userId="S::tore.hoyland@inn.no::87f7d64d-5a6c-4ab2-b9aa-a15830976ddd" providerId="AD" clId="Web-{79E18BA1-322D-450D-96AB-192F6A602CEA}" dt="2021-04-06T07:08:53.341" v="3" actId="1076"/>
          <ac:spMkLst>
            <pc:docMk/>
            <pc:sldMk cId="4272794270" sldId="308"/>
            <ac:spMk id="6" creationId="{A7DAB771-2E54-4E02-84B1-EE49E5DF2233}"/>
          </ac:spMkLst>
        </pc:spChg>
        <pc:spChg chg="mod">
          <ac:chgData name="Tore Høyland" userId="S::tore.hoyland@inn.no::87f7d64d-5a6c-4ab2-b9aa-a15830976ddd" providerId="AD" clId="Web-{79E18BA1-322D-450D-96AB-192F6A602CEA}" dt="2021-04-06T07:08:30.902" v="1" actId="20577"/>
          <ac:spMkLst>
            <pc:docMk/>
            <pc:sldMk cId="4272794270" sldId="308"/>
            <ac:spMk id="7" creationId="{B47C5032-C4B7-449A-AE9F-8F58ABED7A89}"/>
          </ac:spMkLst>
        </pc:spChg>
      </pc:sldChg>
      <pc:sldChg chg="modSp">
        <pc:chgData name="Tore Høyland" userId="S::tore.hoyland@inn.no::87f7d64d-5a6c-4ab2-b9aa-a15830976ddd" providerId="AD" clId="Web-{79E18BA1-322D-450D-96AB-192F6A602CEA}" dt="2021-04-06T07:09:05.279" v="4" actId="20577"/>
        <pc:sldMkLst>
          <pc:docMk/>
          <pc:sldMk cId="904555497" sldId="309"/>
        </pc:sldMkLst>
        <pc:spChg chg="mod">
          <ac:chgData name="Tore Høyland" userId="S::tore.hoyland@inn.no::87f7d64d-5a6c-4ab2-b9aa-a15830976ddd" providerId="AD" clId="Web-{79E18BA1-322D-450D-96AB-192F6A602CEA}" dt="2021-04-06T07:09:05.279" v="4" actId="20577"/>
          <ac:spMkLst>
            <pc:docMk/>
            <pc:sldMk cId="904555497" sldId="309"/>
            <ac:spMk id="5" creationId="{0748C934-ACC5-4483-9A0D-BAF6237EA075}"/>
          </ac:spMkLst>
        </pc:spChg>
      </pc:sldChg>
      <pc:sldChg chg="modSp">
        <pc:chgData name="Tore Høyland" userId="S::tore.hoyland@inn.no::87f7d64d-5a6c-4ab2-b9aa-a15830976ddd" providerId="AD" clId="Web-{79E18BA1-322D-450D-96AB-192F6A602CEA}" dt="2021-04-06T07:10:49.941" v="15" actId="20577"/>
        <pc:sldMkLst>
          <pc:docMk/>
          <pc:sldMk cId="3628306931" sldId="311"/>
        </pc:sldMkLst>
        <pc:spChg chg="mod">
          <ac:chgData name="Tore Høyland" userId="S::tore.hoyland@inn.no::87f7d64d-5a6c-4ab2-b9aa-a15830976ddd" providerId="AD" clId="Web-{79E18BA1-322D-450D-96AB-192F6A602CEA}" dt="2021-04-06T07:10:49.941" v="15" actId="20577"/>
          <ac:spMkLst>
            <pc:docMk/>
            <pc:sldMk cId="3628306931" sldId="311"/>
            <ac:spMk id="5" creationId="{B6402ECD-50C5-453C-8C0E-D186416321B9}"/>
          </ac:spMkLst>
        </pc:spChg>
      </pc:sldChg>
      <pc:sldChg chg="modSp">
        <pc:chgData name="Tore Høyland" userId="S::tore.hoyland@inn.no::87f7d64d-5a6c-4ab2-b9aa-a15830976ddd" providerId="AD" clId="Web-{79E18BA1-322D-450D-96AB-192F6A602CEA}" dt="2021-04-06T07:11:38.319" v="25" actId="20577"/>
        <pc:sldMkLst>
          <pc:docMk/>
          <pc:sldMk cId="80860852" sldId="312"/>
        </pc:sldMkLst>
        <pc:spChg chg="mod">
          <ac:chgData name="Tore Høyland" userId="S::tore.hoyland@inn.no::87f7d64d-5a6c-4ab2-b9aa-a15830976ddd" providerId="AD" clId="Web-{79E18BA1-322D-450D-96AB-192F6A602CEA}" dt="2021-04-06T07:11:38.319" v="25" actId="20577"/>
          <ac:spMkLst>
            <pc:docMk/>
            <pc:sldMk cId="80860852" sldId="312"/>
            <ac:spMk id="3" creationId="{18DF92AA-7748-4624-B6CF-31762893A4D0}"/>
          </ac:spMkLst>
        </pc:spChg>
      </pc:sldChg>
      <pc:sldChg chg="modSp">
        <pc:chgData name="Tore Høyland" userId="S::tore.hoyland@inn.no::87f7d64d-5a6c-4ab2-b9aa-a15830976ddd" providerId="AD" clId="Web-{79E18BA1-322D-450D-96AB-192F6A602CEA}" dt="2021-04-06T07:09:33.296" v="8" actId="20577"/>
        <pc:sldMkLst>
          <pc:docMk/>
          <pc:sldMk cId="2137331522" sldId="313"/>
        </pc:sldMkLst>
        <pc:spChg chg="mod">
          <ac:chgData name="Tore Høyland" userId="S::tore.hoyland@inn.no::87f7d64d-5a6c-4ab2-b9aa-a15830976ddd" providerId="AD" clId="Web-{79E18BA1-322D-450D-96AB-192F6A602CEA}" dt="2021-04-06T07:09:33.296" v="8" actId="20577"/>
          <ac:spMkLst>
            <pc:docMk/>
            <pc:sldMk cId="2137331522" sldId="313"/>
            <ac:spMk id="3" creationId="{72834F79-DA9B-4F7E-AC01-1BB2511A31CA}"/>
          </ac:spMkLst>
        </pc:spChg>
      </pc:sldChg>
      <pc:sldChg chg="modSp">
        <pc:chgData name="Tore Høyland" userId="S::tore.hoyland@inn.no::87f7d64d-5a6c-4ab2-b9aa-a15830976ddd" providerId="AD" clId="Web-{79E18BA1-322D-450D-96AB-192F6A602CEA}" dt="2021-04-06T07:09:44.578" v="9" actId="20577"/>
        <pc:sldMkLst>
          <pc:docMk/>
          <pc:sldMk cId="671988158" sldId="314"/>
        </pc:sldMkLst>
        <pc:spChg chg="mod">
          <ac:chgData name="Tore Høyland" userId="S::tore.hoyland@inn.no::87f7d64d-5a6c-4ab2-b9aa-a15830976ddd" providerId="AD" clId="Web-{79E18BA1-322D-450D-96AB-192F6A602CEA}" dt="2021-04-06T07:09:44.578" v="9" actId="20577"/>
          <ac:spMkLst>
            <pc:docMk/>
            <pc:sldMk cId="671988158" sldId="314"/>
            <ac:spMk id="3" creationId="{AC8A0976-DC01-484F-A11D-8EE66A75E39D}"/>
          </ac:spMkLst>
        </pc:spChg>
      </pc:sldChg>
      <pc:sldChg chg="modSp">
        <pc:chgData name="Tore Høyland" userId="S::tore.hoyland@inn.no::87f7d64d-5a6c-4ab2-b9aa-a15830976ddd" providerId="AD" clId="Web-{79E18BA1-322D-450D-96AB-192F6A602CEA}" dt="2021-04-06T07:09:52.188" v="10" actId="20577"/>
        <pc:sldMkLst>
          <pc:docMk/>
          <pc:sldMk cId="1048843702" sldId="315"/>
        </pc:sldMkLst>
        <pc:spChg chg="mod">
          <ac:chgData name="Tore Høyland" userId="S::tore.hoyland@inn.no::87f7d64d-5a6c-4ab2-b9aa-a15830976ddd" providerId="AD" clId="Web-{79E18BA1-322D-450D-96AB-192F6A602CEA}" dt="2021-04-06T07:09:52.188" v="10" actId="20577"/>
          <ac:spMkLst>
            <pc:docMk/>
            <pc:sldMk cId="1048843702" sldId="315"/>
            <ac:spMk id="3" creationId="{89FBF7D1-A6A2-4602-A0E6-CF20B216A19F}"/>
          </ac:spMkLst>
        </pc:spChg>
      </pc:sldChg>
      <pc:sldChg chg="modSp">
        <pc:chgData name="Tore Høyland" userId="S::tore.hoyland@inn.no::87f7d64d-5a6c-4ab2-b9aa-a15830976ddd" providerId="AD" clId="Web-{79E18BA1-322D-450D-96AB-192F6A602CEA}" dt="2021-04-06T07:10:35.253" v="13" actId="20577"/>
        <pc:sldMkLst>
          <pc:docMk/>
          <pc:sldMk cId="4053467711" sldId="316"/>
        </pc:sldMkLst>
        <pc:spChg chg="mod">
          <ac:chgData name="Tore Høyland" userId="S::tore.hoyland@inn.no::87f7d64d-5a6c-4ab2-b9aa-a15830976ddd" providerId="AD" clId="Web-{79E18BA1-322D-450D-96AB-192F6A602CEA}" dt="2021-04-06T07:10:35.253" v="13" actId="20577"/>
          <ac:spMkLst>
            <pc:docMk/>
            <pc:sldMk cId="4053467711" sldId="316"/>
            <ac:spMk id="3" creationId="{3398D5C7-5C33-425E-A606-81A1B15EC28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3D1EFC6-2C19-4B3B-9291-D4B1DE1F3D5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9BB3A1-20BF-4151-903D-6A00931973F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A019935-7DFF-4BA1-A93F-F254C3EC9817}" type="datetimeFigureOut">
              <a:rPr lang="nb-NO"/>
              <a:pPr>
                <a:defRPr/>
              </a:pPr>
              <a:t>14.04.2021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7C8058-B3FF-4D8F-AA66-D4E7230A0F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9C6FBA-2DED-47EE-8241-27B311BEA5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CAF1F4C-D246-4E02-9682-C013557772F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AF87EB1-7AB2-417B-83B2-BCB5714DFCA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35AC7A-24A4-4564-9104-537658CC6B6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CDEACD1-E5BA-4A04-8F84-5489563254FA}" type="datetimeFigureOut">
              <a:rPr lang="nb-NO"/>
              <a:pPr>
                <a:defRPr/>
              </a:pPr>
              <a:t>14.04.2021</a:t>
            </a:fld>
            <a:endParaRPr lang="nb-NO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9B2E82B-1D81-4FC9-8F77-23AF675DB72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398C516-2ADF-478E-9EB1-4B09076878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1DC4E7-DAD4-43F8-87FA-1243B3DDE20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D9945C-44C1-445D-95C7-38B1904CCF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78AE519-E970-4AD6-84A5-DB03FF6699B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8AE519-E970-4AD6-84A5-DB03FF6699B2}" type="slidenum">
              <a:rPr lang="nb-NO" smtClean="0"/>
              <a:pPr>
                <a:defRPr/>
              </a:pPr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07179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n-NO"/>
              <a:t>Korleis verte synleg på nett? (Søkemotoroptimalisering)</a:t>
            </a:r>
          </a:p>
          <a:p>
            <a:r>
              <a:rPr lang="nn-NO"/>
              <a:t>For at brukarane skal finne nettsida du lager, er det særleg viktig å tenkje på overskrifter, titlar og lenketekstar.</a:t>
            </a:r>
          </a:p>
          <a:p>
            <a:r>
              <a:rPr lang="nn-NO"/>
              <a:t>Mange bruker Google til å finne fram på nett. Derfor er det viktig å tenkje på korleis Google fungerer når du lager ei nettside du vil at folk skal finne fram til.</a:t>
            </a:r>
          </a:p>
          <a:p>
            <a:r>
              <a:rPr lang="nn-NO"/>
              <a:t>Kva ord vil du vere </a:t>
            </a:r>
            <a:r>
              <a:rPr lang="nn-NO" err="1"/>
              <a:t>søkbar</a:t>
            </a:r>
            <a:r>
              <a:rPr lang="nn-NO"/>
              <a:t> på?</a:t>
            </a:r>
          </a:p>
          <a:p>
            <a:r>
              <a:rPr lang="nn-NO"/>
              <a:t>Det første du må gjere, er å bestemme deg for kva ord du vil at folk skal finne nettsida di på. Denne jobben </a:t>
            </a:r>
            <a:r>
              <a:rPr lang="nn-NO" err="1"/>
              <a:t>starter</a:t>
            </a:r>
            <a:r>
              <a:rPr lang="nn-NO"/>
              <a:t> ofte før du lager sjølve nettsida. Til dømes er det lurt å tenkje på </a:t>
            </a:r>
            <a:r>
              <a:rPr lang="nn-NO" err="1"/>
              <a:t>finnbarhet</a:t>
            </a:r>
            <a:r>
              <a:rPr lang="nn-NO"/>
              <a:t> i prosessen med å bestemme namn på eit studieprogram eller </a:t>
            </a:r>
            <a:r>
              <a:rPr lang="nn-NO" err="1"/>
              <a:t>forskningsprosjekt</a:t>
            </a:r>
            <a:r>
              <a:rPr lang="nn-NO"/>
              <a:t>.</a:t>
            </a:r>
          </a:p>
          <a:p>
            <a:r>
              <a:rPr lang="nn-NO"/>
              <a:t>Viss du allereie har ei nettside, kan det vere lurt å sjekke kva ord folk bruker for å finne deg i dag. Du kan finne både eksterne søkeord (Google </a:t>
            </a:r>
            <a:r>
              <a:rPr lang="nn-NO" err="1"/>
              <a:t>etc</a:t>
            </a:r>
            <a:r>
              <a:rPr lang="nn-NO"/>
              <a:t>) og interne søkeord (frå søket på uio.no) i statistikkverktøyet </a:t>
            </a:r>
            <a:r>
              <a:rPr lang="nn-NO" err="1"/>
              <a:t>Urchin</a:t>
            </a:r>
            <a:r>
              <a:rPr lang="nn-NO"/>
              <a:t>.</a:t>
            </a:r>
          </a:p>
          <a:p>
            <a:r>
              <a:rPr lang="nn-NO"/>
              <a:t>Formatert tekst viktigast</a:t>
            </a:r>
          </a:p>
          <a:p>
            <a:r>
              <a:rPr lang="nn-NO"/>
              <a:t>Når Google og andre søkemotorar indekserer sider, er formatert tekst viktigare enn brødtekst. Bruk derfor ord du vil vere </a:t>
            </a:r>
            <a:r>
              <a:rPr lang="nn-NO" err="1"/>
              <a:t>søkbar</a:t>
            </a:r>
            <a:r>
              <a:rPr lang="nn-NO"/>
              <a:t> på i</a:t>
            </a:r>
          </a:p>
          <a:p>
            <a:r>
              <a:rPr lang="nn-NO"/>
              <a:t>titlar</a:t>
            </a:r>
          </a:p>
          <a:p>
            <a:r>
              <a:rPr lang="nn-NO"/>
              <a:t>mellomtitlar</a:t>
            </a:r>
          </a:p>
          <a:p>
            <a:r>
              <a:rPr lang="nn-NO"/>
              <a:t>lenketekstar</a:t>
            </a:r>
          </a:p>
          <a:p>
            <a:r>
              <a:rPr lang="nn-NO"/>
              <a:t>feit tekst</a:t>
            </a:r>
          </a:p>
          <a:p>
            <a:r>
              <a:rPr lang="nn-NO"/>
              <a:t>bilettekstar og alternativ-tekst til bilete</a:t>
            </a:r>
          </a:p>
          <a:p>
            <a:r>
              <a:rPr lang="nn-NO"/>
              <a:t>titlar på bilete, filmar eller andre filer</a:t>
            </a:r>
          </a:p>
          <a:p>
            <a:r>
              <a:rPr lang="nn-NO"/>
              <a:t>Dette gjeld òg på sider som lenker inn til sida du </a:t>
            </a:r>
            <a:r>
              <a:rPr lang="nn-NO" err="1"/>
              <a:t>jobber</a:t>
            </a:r>
            <a:r>
              <a:rPr lang="nn-NO"/>
              <a:t> med.</a:t>
            </a:r>
          </a:p>
          <a:p>
            <a:r>
              <a:rPr lang="nn-NO"/>
              <a:t>Bruk riktige titlar</a:t>
            </a:r>
          </a:p>
          <a:p>
            <a:r>
              <a:rPr lang="nn-NO"/>
              <a:t>Legg arbeid i å finne ein god tittel til sida di. Viss du lager ei nettside om eit </a:t>
            </a:r>
            <a:r>
              <a:rPr lang="nn-NO" err="1"/>
              <a:t>forskningsprosjekt</a:t>
            </a:r>
            <a:r>
              <a:rPr lang="nn-NO"/>
              <a:t>, eit arrangement eller noko anna du ønsker å spreie, kan det vere lurt å </a:t>
            </a:r>
            <a:r>
              <a:rPr lang="nn-NO" err="1"/>
              <a:t>velge</a:t>
            </a:r>
            <a:r>
              <a:rPr lang="nn-NO"/>
              <a:t> eit namn det er enkelt å hugse. For </a:t>
            </a:r>
            <a:r>
              <a:rPr lang="nn-NO" err="1"/>
              <a:t>forskningsprosjekt</a:t>
            </a:r>
            <a:r>
              <a:rPr lang="nn-NO"/>
              <a:t> med lange titlar kan ein vurdere å lage ein kortversjon av namnet.</a:t>
            </a:r>
          </a:p>
          <a:p>
            <a:r>
              <a:rPr lang="nn-NO"/>
              <a:t>Lenketekstar skal fortelje brukaren kva ho kjem til</a:t>
            </a:r>
          </a:p>
          <a:p>
            <a:r>
              <a:rPr lang="nn-NO"/>
              <a:t>Bruk sidetittelen eller andre nøkkelord som lenketekst når du lenker frå andre sider. Lenketekstar er viktige både på sjølve sida og på sider som lenker inn til sida.</a:t>
            </a:r>
          </a:p>
          <a:p>
            <a:r>
              <a:rPr lang="nn-NO"/>
              <a:t>Viss </a:t>
            </a:r>
            <a:r>
              <a:rPr lang="nn-NO" err="1"/>
              <a:t>forskningsprosjektet</a:t>
            </a:r>
            <a:r>
              <a:rPr lang="nn-NO"/>
              <a:t> ditt har ein kortversjon du vil at folk skal hugse deg som, bør du passe på at denne kortversjonen vert brukt òg i lenker inn til sida.</a:t>
            </a:r>
          </a:p>
          <a:p>
            <a:r>
              <a:rPr lang="nn-NO"/>
              <a:t>Viss du sjølv lenker til undersider, til dømes ei arrangementsliste bør du òg bruke orda du har bestemt deg for at du vil vere </a:t>
            </a:r>
            <a:r>
              <a:rPr lang="nn-NO" err="1"/>
              <a:t>søkbar</a:t>
            </a:r>
            <a:r>
              <a:rPr lang="nn-NO"/>
              <a:t> på i desse lenketekstane.</a:t>
            </a:r>
          </a:p>
          <a:p>
            <a:r>
              <a:rPr lang="nn-NO"/>
              <a:t>URL / adresse med nøkkelord</a:t>
            </a:r>
          </a:p>
          <a:p>
            <a:r>
              <a:rPr lang="nn-NO" err="1"/>
              <a:t>URLen</a:t>
            </a:r>
            <a:r>
              <a:rPr lang="nn-NO"/>
              <a:t> til sida bør òg innehalde nøkkelord.</a:t>
            </a:r>
          </a:p>
          <a:p>
            <a:r>
              <a:rPr lang="nn-NO"/>
              <a:t>Kutt ord som ikkje er naudsynte frå </a:t>
            </a:r>
            <a:r>
              <a:rPr lang="nn-NO" err="1"/>
              <a:t>URLen</a:t>
            </a:r>
            <a:r>
              <a:rPr lang="nn-NO"/>
              <a:t>.</a:t>
            </a:r>
          </a:p>
          <a:p>
            <a:r>
              <a:rPr lang="nn-NO"/>
              <a:t>Vær konsistent</a:t>
            </a:r>
          </a:p>
          <a:p>
            <a:r>
              <a:rPr lang="nn-NO" err="1"/>
              <a:t>Bestem</a:t>
            </a:r>
            <a:r>
              <a:rPr lang="nn-NO"/>
              <a:t> deg for kva ord du vil vere </a:t>
            </a:r>
            <a:r>
              <a:rPr lang="nn-NO" err="1"/>
              <a:t>søkbar</a:t>
            </a:r>
            <a:r>
              <a:rPr lang="nn-NO"/>
              <a:t> på, og bruk desse orda konsekvent.</a:t>
            </a:r>
          </a:p>
          <a:p>
            <a:r>
              <a:rPr lang="nn-NO"/>
              <a:t>På alle nettsider der du </a:t>
            </a:r>
            <a:r>
              <a:rPr lang="nn-NO" err="1"/>
              <a:t>snakker</a:t>
            </a:r>
            <a:r>
              <a:rPr lang="nn-NO"/>
              <a:t> om temaet</a:t>
            </a:r>
          </a:p>
          <a:p>
            <a:r>
              <a:rPr lang="nn-NO"/>
              <a:t>På konferansar, arrangement o.l.</a:t>
            </a:r>
          </a:p>
          <a:p>
            <a:r>
              <a:rPr lang="nn-NO"/>
              <a:t>I trykt materiale</a:t>
            </a:r>
          </a:p>
          <a:p>
            <a:r>
              <a:rPr lang="nn-NO"/>
              <a:t>Andre stader der du </a:t>
            </a:r>
            <a:r>
              <a:rPr lang="nn-NO" err="1"/>
              <a:t>snakker</a:t>
            </a:r>
            <a:r>
              <a:rPr lang="nn-NO"/>
              <a:t> om temaet</a:t>
            </a:r>
          </a:p>
          <a:p>
            <a:r>
              <a:rPr lang="nn-NO"/>
              <a:t>For at brukarane skal kunne finne temaet ditt på Google, må dei vite kva namn temaet har. Viss du greier å byggje ein "merkevare" vil fleire søkje på dette, noko som igjen gjer at sider med dette namnet kjem høgare i trefflistene.</a:t>
            </a:r>
          </a:p>
          <a:p>
            <a:r>
              <a:rPr lang="nn-NO"/>
              <a:t>Mål om det fungerer</a:t>
            </a:r>
          </a:p>
          <a:p>
            <a:r>
              <a:rPr lang="nn-NO"/>
              <a:t>Det er lurt å "google seg sjølv" med jamne mellomrom. Søk på ord du vil vere </a:t>
            </a:r>
            <a:r>
              <a:rPr lang="nn-NO" err="1"/>
              <a:t>søkbar</a:t>
            </a:r>
            <a:r>
              <a:rPr lang="nn-NO"/>
              <a:t> på, og sjekk kor du </a:t>
            </a:r>
            <a:r>
              <a:rPr lang="nn-NO" err="1"/>
              <a:t>havner</a:t>
            </a:r>
            <a:r>
              <a:rPr lang="nn-NO"/>
              <a:t> i søketreffa. Viss du har ein google-konto, er det lurt å logge seg ut før du søker, fordi dine tidlegare søk </a:t>
            </a:r>
            <a:r>
              <a:rPr lang="nn-NO" err="1"/>
              <a:t>påverker</a:t>
            </a:r>
            <a:r>
              <a:rPr lang="nn-NO"/>
              <a:t> kva Google viser.</a:t>
            </a:r>
          </a:p>
          <a:p>
            <a:endParaRPr lang="nb-NO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8AE519-E970-4AD6-84A5-DB03FF6699B2}" type="slidenum">
              <a:rPr lang="nb-NO" smtClean="0"/>
              <a:pPr>
                <a:defRPr/>
              </a:pPr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9578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HINN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B7BC2-8249-4ED3-9E5B-3C7131465D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5075" y="1122363"/>
            <a:ext cx="9144000" cy="2387600"/>
          </a:xfrm>
        </p:spPr>
        <p:txBody>
          <a:bodyPr>
            <a:normAutofit/>
          </a:bodyPr>
          <a:lstStyle>
            <a:lvl1pPr algn="ctr">
              <a:defRPr sz="54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153909-4BAB-4037-9E7D-31380CD577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5075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058D97-1353-409B-8D13-AF3AA412A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5AC539-4E15-4FFC-BFEB-95488C969196}" type="datetimeFigureOut">
              <a:rPr lang="nb-NO"/>
              <a:pPr>
                <a:defRPr/>
              </a:pPr>
              <a:t>14.04.2021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A6DB55-8E01-49B1-BB62-E12D1BB07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107005-10B9-4985-AD3D-BE9C5A6CA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1CBA7-91C7-4785-8F80-8D1378963BE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1858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INN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8AC18-DCD3-4B69-8080-A81F07324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326563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29881-4210-4FB5-9EAE-2493F4E8E6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326563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73392-E90A-4ACE-86E0-561200290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F006B-D1BB-47D4-8E1A-037E16D545D8}" type="datetimeFigureOut">
              <a:rPr lang="nb-NO"/>
              <a:pPr>
                <a:defRPr/>
              </a:pPr>
              <a:t>14.04.2021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6EB438-E2EA-4C5D-9989-E70290603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37496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6615DB-EF04-4D2E-AD7B-B0D4F5D97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42300" y="6356350"/>
            <a:ext cx="19224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07998-00CF-4655-9AF1-65438F2664D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1742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INN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9C46F-EB7E-4299-ACD0-5A3911646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0419CD-5440-4B4C-9318-29CA0D6608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490071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2C5DF6-DE51-43DF-A3BC-8B6CAF4270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78332" y="1825625"/>
            <a:ext cx="4490071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32B20E5-7F2E-4F1C-902D-93FADDE55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98885-373D-4CF1-87DF-A6A3C88FFA4D}" type="datetimeFigureOut">
              <a:rPr lang="nb-NO"/>
              <a:pPr>
                <a:defRPr/>
              </a:pPr>
              <a:t>14.04.2021</a:t>
            </a:fld>
            <a:endParaRPr lang="nb-NO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64B6A73-9C30-4264-9E62-12514F5BE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16F9AFE-8D81-43E3-8AA9-03DC35756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03E7F-25C0-400B-82FB-7063F66AB45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3590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N bilde portret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>
            <a:extLst>
              <a:ext uri="{FF2B5EF4-FFF2-40B4-BE49-F238E27FC236}">
                <a16:creationId xmlns:a16="http://schemas.microsoft.com/office/drawing/2014/main" id="{7FB6626E-56E7-444E-A20B-6802F1CF0E4A}"/>
              </a:ext>
            </a:extLst>
          </p:cNvPr>
          <p:cNvSpPr/>
          <p:nvPr/>
        </p:nvSpPr>
        <p:spPr>
          <a:xfrm>
            <a:off x="0" y="0"/>
            <a:ext cx="11049000" cy="6858000"/>
          </a:xfrm>
          <a:prstGeom prst="rect">
            <a:avLst/>
          </a:prstGeom>
          <a:solidFill>
            <a:srgbClr val="0567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>
              <a:solidFill>
                <a:schemeClr val="accent6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4C425A-0F97-4953-9971-B09CE3BB9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1" y="1134406"/>
            <a:ext cx="4519290" cy="4647627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757A280-8687-431E-B644-A7D99EC261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5678904" cy="6858000"/>
          </a:xfrm>
        </p:spPr>
        <p:txBody>
          <a:bodyPr tIns="1800000" rtlCol="0" anchor="ctr">
            <a:norm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163330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N bilde landsk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>
            <a:extLst>
              <a:ext uri="{FF2B5EF4-FFF2-40B4-BE49-F238E27FC236}">
                <a16:creationId xmlns:a16="http://schemas.microsoft.com/office/drawing/2014/main" id="{F66DF6D9-B0D0-46D8-821A-0B8472D10011}"/>
              </a:ext>
            </a:extLst>
          </p:cNvPr>
          <p:cNvSpPr/>
          <p:nvPr/>
        </p:nvSpPr>
        <p:spPr>
          <a:xfrm>
            <a:off x="0" y="0"/>
            <a:ext cx="11047413" cy="6858000"/>
          </a:xfrm>
          <a:prstGeom prst="rect">
            <a:avLst/>
          </a:prstGeom>
          <a:solidFill>
            <a:srgbClr val="056731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047DC8F-FAB4-4DA4-A61D-EDB4DEA9337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1046755" cy="4995581"/>
          </a:xfrm>
          <a:solidFill>
            <a:srgbClr val="056731"/>
          </a:solidFill>
        </p:spPr>
        <p:txBody>
          <a:bodyPr tIns="1800000" rtlCol="0" anchor="ctr">
            <a:norm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noProof="0"/>
              <a:t>Klikk på ikonet for å legge til et bilde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F285ADF-1DF2-4792-9D5F-3DB33F27E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82520"/>
            <a:ext cx="9330203" cy="863415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721681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N hel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E1FA2C1-C16C-4181-8900-604CF9A2DFE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11053483" cy="6858000"/>
          </a:xfrm>
          <a:ln>
            <a:noFill/>
          </a:ln>
        </p:spPr>
        <p:txBody>
          <a:bodyPr tIns="1800000" rtlCol="0" anchor="ctr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nb-NO" noProof="0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699428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N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EF863-C134-4F2F-9A40-FC028FD44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330203" cy="896747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Table Placeholder 8">
            <a:extLst>
              <a:ext uri="{FF2B5EF4-FFF2-40B4-BE49-F238E27FC236}">
                <a16:creationId xmlns:a16="http://schemas.microsoft.com/office/drawing/2014/main" id="{CA1EE29D-F0AB-4A58-B471-78917D0DD57F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8200" y="1366838"/>
            <a:ext cx="9326563" cy="4814887"/>
          </a:xfrm>
        </p:spPr>
        <p:txBody>
          <a:bodyPr tIns="2880000"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nb-NO" noProof="0"/>
              <a:t>Klikk ikonet for å legge til en tabell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3D04A0-3EC8-477D-8C83-F1668F885EF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900BE-7E4F-4524-A9F0-5A5AB8DF2E49}" type="datetimeFigureOut">
              <a:rPr lang="nb-NO"/>
              <a:pPr>
                <a:defRPr/>
              </a:pPr>
              <a:t>14.04.2021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E5497-EA5C-48CF-BC6B-D0661D0971B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E9C485-6D31-4D52-8072-FA0ECBC5D56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B9D594-417D-4E45-AC64-5E84AB77D6F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7965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N bilde og tekst mi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E1FA2C1-C16C-4181-8900-604CF9A2DFE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42337" y="365124"/>
            <a:ext cx="2353945" cy="3063875"/>
          </a:xfrm>
          <a:ln>
            <a:noFill/>
          </a:ln>
        </p:spPr>
        <p:txBody>
          <a:bodyPr tIns="1800000" rtlCol="0" anchor="ctr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nb-NO" noProof="0"/>
              <a:t>Klikk på ikonet for å legge til et bilde</a:t>
            </a:r>
          </a:p>
        </p:txBody>
      </p: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8DB9C04B-C4BC-41F8-BD99-F087878DA06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242336" y="3429000"/>
            <a:ext cx="2353945" cy="2747963"/>
          </a:xfrm>
          <a:ln>
            <a:noFill/>
          </a:ln>
        </p:spPr>
        <p:txBody>
          <a:bodyPr tIns="1800000" rtlCol="0" anchor="ctr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nb-NO" noProof="0"/>
              <a:t>Klikk på ikonet for å legge til et bilde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BBCDB50-D623-4506-8F46-6B70E4233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950073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7C6D213-C9DD-4B8F-8E2A-2636AA88AF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6950074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EABC999-6A38-4F83-BCC3-05F15E44611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C4A865-5B11-423A-8C41-65295C0D9E5C}" type="datetimeFigureOut">
              <a:rPr lang="nb-NO"/>
              <a:pPr>
                <a:defRPr/>
              </a:pPr>
              <a:t>14.04.2021</a:t>
            </a:fld>
            <a:endParaRPr lang="nb-NO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2384B11-300D-4863-A9C4-C9D7DC16961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038600" y="6356350"/>
            <a:ext cx="37496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7617681-A180-429B-A00C-77BF50678DB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242300" y="6356350"/>
            <a:ext cx="23542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CB99D3-A61C-4137-84F5-30AB73BCC5F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5205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N logo">
    <p:bg>
      <p:bgPr>
        <a:solidFill>
          <a:srgbClr val="4FC3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CEE90D00-575A-42C0-A1AA-4F391BD6A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9120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N grid"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>
            <a:extLst>
              <a:ext uri="{FF2B5EF4-FFF2-40B4-BE49-F238E27FC236}">
                <a16:creationId xmlns:a16="http://schemas.microsoft.com/office/drawing/2014/main" id="{4657C3A9-6862-4D06-A34C-A6314BF9DB5A}"/>
              </a:ext>
            </a:extLst>
          </p:cNvPr>
          <p:cNvSpPr/>
          <p:nvPr/>
        </p:nvSpPr>
        <p:spPr>
          <a:xfrm>
            <a:off x="0" y="5580063"/>
            <a:ext cx="9779000" cy="1277937"/>
          </a:xfrm>
          <a:prstGeom prst="rect">
            <a:avLst/>
          </a:prstGeom>
          <a:solidFill>
            <a:srgbClr val="05673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61F6723F-D896-4E24-8FFC-97A8BA40145D}"/>
              </a:ext>
            </a:extLst>
          </p:cNvPr>
          <p:cNvSpPr/>
          <p:nvPr/>
        </p:nvSpPr>
        <p:spPr>
          <a:xfrm>
            <a:off x="9779000" y="0"/>
            <a:ext cx="2413000" cy="6858000"/>
          </a:xfrm>
          <a:prstGeom prst="rect">
            <a:avLst/>
          </a:prstGeom>
          <a:solidFill>
            <a:srgbClr val="4FC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  <p:pic>
        <p:nvPicPr>
          <p:cNvPr id="6" name="Picture 14">
            <a:extLst>
              <a:ext uri="{FF2B5EF4-FFF2-40B4-BE49-F238E27FC236}">
                <a16:creationId xmlns:a16="http://schemas.microsoft.com/office/drawing/2014/main" id="{8285D2D3-5072-4AD0-99D1-C773E2AAA2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5050" y="0"/>
            <a:ext cx="21224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C5F36E6-27B8-4557-985F-EAC03887B1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-1"/>
            <a:ext cx="9779429" cy="5579391"/>
          </a:xfrm>
        </p:spPr>
        <p:txBody>
          <a:bodyPr tIns="3240000" rtlCol="0">
            <a:normAutofit/>
          </a:bodyPr>
          <a:lstStyle>
            <a:lvl1pPr algn="ctr">
              <a:defRPr/>
            </a:lvl1pPr>
          </a:lstStyle>
          <a:p>
            <a:pPr lvl="0"/>
            <a:r>
              <a:rPr lang="nb-NO" noProof="0"/>
              <a:t>Klikk på ikonet for å legge til et bilde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1974159-7EFD-4772-8EFC-21E8318A18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9787" y="5819935"/>
            <a:ext cx="8079135" cy="828675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429126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INN tittel la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D8A42-5210-4B87-A6F8-6D5CA786C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9336553" cy="2852737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6C1925-9223-4324-A665-0AD6EA70C5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9336553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532D26-D617-4958-846B-23C74780A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F83A5-BB72-4FE4-A225-33885A0A8FAF}" type="datetimeFigureOut">
              <a:rPr lang="nb-NO"/>
              <a:pPr>
                <a:defRPr/>
              </a:pPr>
              <a:t>14.04.2021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D9AC71-D301-40D6-8AE2-284D2F219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B536E4-8832-4602-90D5-C00370AD1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FACC3-ABDA-44AE-A7C7-DD070D67031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71481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3E733-01B7-4F95-BAA6-3D5C8BE24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9328615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AA9E50-1809-4749-A6D2-C2073A7A6F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450223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CC336C-FAC8-4E4B-B64D-71E31E4229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4502232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267F55-B4EB-45AA-9DC7-9DA63B13F8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666172" y="1681163"/>
            <a:ext cx="450223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D21930-6C96-4E42-A328-94A9DCC89B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666172" y="2505075"/>
            <a:ext cx="4502231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51D4552-B18E-447B-BD00-E118712FD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0951A7-25BF-4BA6-A9E8-ACC2EF382BFA}" type="datetimeFigureOut">
              <a:rPr lang="nb-NO"/>
              <a:pPr>
                <a:defRPr/>
              </a:pPr>
              <a:t>14.04.2021</a:t>
            </a:fld>
            <a:endParaRPr lang="nb-NO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3080D31-16F8-47F7-A3B7-8404D2162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2795C14-FA6B-4CFF-9D76-AF1005C6D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D044E-5527-4A22-B5E0-00957E63941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86084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HINN kun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8C17C-9FCA-4FEB-AF1F-D5B24AD35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5384FF7-7D46-4832-ADDB-960F97C53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34426-2F78-4098-898B-771CDA2427D3}" type="datetimeFigureOut">
              <a:rPr lang="nb-NO"/>
              <a:pPr>
                <a:defRPr/>
              </a:pPr>
              <a:t>14.04.2021</a:t>
            </a:fld>
            <a:endParaRPr lang="nb-NO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6868588-7CAF-47F6-B232-FF224621B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B25E3F4-4A61-4511-8729-BFF3F1DE2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BBC5D7-CDA9-4832-A043-EF8D7030547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23688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HINN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916786B-00B7-405C-832A-3F72C5ED9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25F9A-F62C-4C7A-B636-726A924B581A}" type="datetimeFigureOut">
              <a:rPr lang="nb-NO"/>
              <a:pPr>
                <a:defRPr/>
              </a:pPr>
              <a:t>14.04.2021</a:t>
            </a:fld>
            <a:endParaRPr lang="nb-NO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CBA243A-F65D-41EE-99E0-29E7834A3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288D9F7-FC20-454A-88EC-952499EE3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867CB-64FF-4562-A445-791FF0E6460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22786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HINN innhold med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32E7-E8B6-4223-AB14-AA76848B1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DB917-9429-4B58-BF11-E52909CA1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498521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399F91-830E-425E-A452-43377984B0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32835FF-8F84-4B35-8E31-4EF9A0B3A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62BE97-C493-4C28-A92B-B5609ED19819}" type="datetimeFigureOut">
              <a:rPr lang="nb-NO"/>
              <a:pPr>
                <a:defRPr/>
              </a:pPr>
              <a:t>14.04.2021</a:t>
            </a:fld>
            <a:endParaRPr lang="nb-NO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7E8C3DD-C2D9-4C43-8520-294FB2A54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6A29024-A1CC-48C1-9649-50D9C312B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6C510-139D-4165-993D-89BB6ABB7A9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5756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HINN bilde med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CD106-0261-4CCB-93E3-58A5FD399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2203FA-3A6E-4886-B932-00D781A2C3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4985215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Klikk på ikonet for å legge til et bilde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F74E3-719C-41D3-AB50-D6EDABA0D0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B650491-CF66-4B44-ACC9-6E5B42E1A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22377-E718-493B-B921-37FCC2B3D29A}" type="datetimeFigureOut">
              <a:rPr lang="nb-NO"/>
              <a:pPr>
                <a:defRPr/>
              </a:pPr>
              <a:t>14.04.2021</a:t>
            </a:fld>
            <a:endParaRPr lang="nb-NO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3D33A81-90C5-473B-9FE5-3D4FB7A7F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701FE2E-2E7A-4DA2-A2D0-FE92A4A49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55385D-D854-47C0-B50C-EC07724104B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29768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HINN tittel og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D9831-6EBB-4593-AD61-5B9EFA24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8D4B48-458D-48A2-ADE7-1E97B91543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E5C1C2-653B-4728-A183-0024349AC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C9452-F694-430A-A98A-9D14FEBC40DA}" type="datetimeFigureOut">
              <a:rPr lang="nb-NO"/>
              <a:pPr>
                <a:defRPr/>
              </a:pPr>
              <a:t>14.04.2021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AB070-C6CA-469E-A824-092CA7647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683F1C-934B-405A-8D16-B0897FF6F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FC94D-0938-49DB-AEAC-9E14BCCA419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53854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HINN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321C55-3BA5-4307-9D26-20C068E4FF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291478" y="365125"/>
            <a:ext cx="1873286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DD650-1CA8-4DF8-BD4D-F885FDCAB9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19202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1AAD52-C501-4F7B-A526-5ED2C380C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3E615-2A61-4F46-91E9-A9952252DB77}" type="datetimeFigureOut">
              <a:rPr lang="nb-NO"/>
              <a:pPr>
                <a:defRPr/>
              </a:pPr>
              <a:t>14.04.2021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330C4-9C05-4F20-A620-2269921A4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E811FA-CB89-4124-8BFF-FCF0D732A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F721A-855A-4ECC-A286-DCAE91F9D30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92519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 innholdsside - 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BD855E9-DDFE-4FE1-8910-F1D9863AB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8526" y="2897544"/>
            <a:ext cx="4413565" cy="3084151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53E9E8FB-2D21-4974-8317-85124EBC2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AD790DC-5F52-49B5-8790-957252D8531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519538" y="2897544"/>
            <a:ext cx="4413565" cy="3084151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709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CA08000A-5905-4F42-AE23-4E0DFDD90F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9329738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A9A7B76-D679-42CC-8AFB-51B47CF621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9329738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C852AC-616D-49A5-844E-723ED5541A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000A5C5-8923-441A-8D1A-225322FBE935}" type="datetimeFigureOut">
              <a:rPr lang="nb-NO"/>
              <a:pPr>
                <a:defRPr/>
              </a:pPr>
              <a:t>14.04.2021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3C777-F57A-4BA4-9F2D-711E5A203E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7C2DB-4CA9-4026-85E9-2D749FBBF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15573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16E9F70-8059-4F52-A759-0C1852330EF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5" r:id="rId2"/>
    <p:sldLayoutId id="2147483675" r:id="rId3"/>
    <p:sldLayoutId id="2147483686" r:id="rId4"/>
    <p:sldLayoutId id="2147483687" r:id="rId5"/>
    <p:sldLayoutId id="2147483688" r:id="rId6"/>
    <p:sldLayoutId id="2147483676" r:id="rId7"/>
    <p:sldLayoutId id="2147483689" r:id="rId8"/>
    <p:sldLayoutId id="2147483690" r:id="rId9"/>
    <p:sldLayoutId id="2147483691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  <p:sldLayoutId id="2147483693" r:id="rId19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Georgia" panose="02040502050405020303" pitchFamily="18" charset="0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Georgia" panose="02040502050405020303" pitchFamily="18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Georgia" panose="02040502050405020303" pitchFamily="18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Georgia" panose="02040502050405020303" pitchFamily="18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Georgia" panose="02040502050405020303" pitchFamily="18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Georgia" panose="02040502050405020303" pitchFamily="18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Georgia" panose="02040502050405020303" pitchFamily="18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Georgia" panose="02040502050405020303" pitchFamily="18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Georgia" panose="02040502050405020303" pitchFamily="18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079500" indent="-1651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525588" indent="-153988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973263" indent="-144463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bilde 4">
            <a:extLst>
              <a:ext uri="{FF2B5EF4-FFF2-40B4-BE49-F238E27FC236}">
                <a16:creationId xmlns:a16="http://schemas.microsoft.com/office/drawing/2014/main" id="{D6377224-39C9-4ED1-9B3E-69949C12EFA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4" t="4465" r="-3784" b="27691"/>
          <a:stretch/>
        </p:blipFill>
        <p:spPr/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FD4971F9-3B97-4DE4-80CE-8239623CB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Kurs i nettpublisering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A7DAB771-2E54-4E02-84B1-EE49E5DF2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9964" y="365125"/>
            <a:ext cx="5964799" cy="841469"/>
          </a:xfrm>
        </p:spPr>
        <p:txBody>
          <a:bodyPr/>
          <a:lstStyle/>
          <a:p>
            <a:r>
              <a:rPr lang="nb-NO" sz="3200" b="1">
                <a:latin typeface="Georgia"/>
              </a:rPr>
              <a:t>Agenda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B47C5032-C4B7-449A-AE9F-8F58ABED7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3883"/>
            <a:ext cx="9335527" cy="4163080"/>
          </a:xfrm>
        </p:spPr>
        <p:txBody>
          <a:bodyPr/>
          <a:lstStyle/>
          <a:p>
            <a:r>
              <a:rPr lang="nb-NO" sz="2000">
                <a:latin typeface="Arial"/>
                <a:cs typeface="Arial"/>
              </a:rPr>
              <a:t>Nye inn.no: Prinsipper for nettstedet</a:t>
            </a:r>
            <a:endParaRPr lang="nb-NO" sz="2000">
              <a:latin typeface="Arial"/>
            </a:endParaRPr>
          </a:p>
          <a:p>
            <a:r>
              <a:rPr lang="nb-NO" sz="2000">
                <a:latin typeface="Arial"/>
                <a:cs typeface="Arial"/>
              </a:rPr>
              <a:t>Universell utforming</a:t>
            </a:r>
          </a:p>
          <a:p>
            <a:r>
              <a:rPr lang="nb-NO" sz="2000">
                <a:latin typeface="Arial"/>
                <a:cs typeface="Arial"/>
              </a:rPr>
              <a:t>Brukertilpasning</a:t>
            </a:r>
          </a:p>
          <a:p>
            <a:r>
              <a:rPr lang="nb-NO" sz="2000">
                <a:latin typeface="Arial"/>
                <a:cs typeface="Arial"/>
              </a:rPr>
              <a:t>Klart språk</a:t>
            </a:r>
          </a:p>
          <a:p>
            <a:r>
              <a:rPr lang="nb-NO" sz="2000">
                <a:latin typeface="Arial"/>
                <a:cs typeface="Arial"/>
              </a:rPr>
              <a:t>Skriving for nett</a:t>
            </a:r>
          </a:p>
          <a:p>
            <a:r>
              <a:rPr lang="nb-NO" sz="2000">
                <a:latin typeface="Arial"/>
                <a:cs typeface="Arial"/>
              </a:rPr>
              <a:t>Søkemotoroptimalisering </a:t>
            </a:r>
            <a:endParaRPr lang="nb-NO" sz="2000">
              <a:latin typeface="Arial"/>
            </a:endParaRPr>
          </a:p>
          <a:p>
            <a:r>
              <a:rPr lang="nb-NO" sz="2000">
                <a:latin typeface="Arial"/>
                <a:cs typeface="Arial"/>
              </a:rPr>
              <a:t>Nyhetsartikkelen som sjanger</a:t>
            </a:r>
          </a:p>
          <a:p>
            <a:r>
              <a:rPr lang="nb-NO" sz="2000">
                <a:latin typeface="Arial"/>
                <a:cs typeface="Arial"/>
              </a:rPr>
              <a:t>Hvordan skal vi jobbe med innhold framover?</a:t>
            </a:r>
            <a:endParaRPr lang="nb-NO">
              <a:latin typeface="Arial"/>
            </a:endParaRPr>
          </a:p>
          <a:p>
            <a:r>
              <a:rPr lang="nb-NO" sz="2000">
                <a:latin typeface="Arial"/>
                <a:cs typeface="Arial"/>
              </a:rPr>
              <a:t>Opplæring i </a:t>
            </a:r>
            <a:r>
              <a:rPr lang="nb-NO" sz="2000" err="1">
                <a:latin typeface="Arial"/>
                <a:cs typeface="Arial"/>
              </a:rPr>
              <a:t>Vortex</a:t>
            </a:r>
            <a:endParaRPr lang="nb-NO" sz="20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2794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95E22580-82C7-4A73-8C1B-E41E7208C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5188" y="365125"/>
            <a:ext cx="6520611" cy="1020763"/>
          </a:xfrm>
        </p:spPr>
        <p:txBody>
          <a:bodyPr/>
          <a:lstStyle/>
          <a:p>
            <a:r>
              <a:rPr lang="nb-NO" sz="3200" b="1">
                <a:latin typeface="Georgia"/>
              </a:rPr>
              <a:t>Nye inn.no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0748C934-ACC5-4483-9A0D-BAF6237EA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46966"/>
            <a:ext cx="9326563" cy="4351338"/>
          </a:xfrm>
        </p:spPr>
        <p:txBody>
          <a:bodyPr/>
          <a:lstStyle/>
          <a:p>
            <a:r>
              <a:rPr lang="nb-NO" sz="2000">
                <a:latin typeface="Arial"/>
                <a:cs typeface="Arial"/>
              </a:rPr>
              <a:t>Lanseres i august 2021</a:t>
            </a:r>
          </a:p>
          <a:p>
            <a:pPr lvl="1"/>
            <a:r>
              <a:rPr lang="nb-NO" sz="2000">
                <a:latin typeface="Arial"/>
                <a:cs typeface="Arial"/>
              </a:rPr>
              <a:t>Teknisk utvikling: Januar – juni</a:t>
            </a:r>
          </a:p>
          <a:p>
            <a:pPr lvl="1"/>
            <a:r>
              <a:rPr lang="nb-NO" sz="2000">
                <a:latin typeface="Arial"/>
                <a:cs typeface="Arial"/>
              </a:rPr>
              <a:t>Innholdsproduksjon: April – juni</a:t>
            </a:r>
          </a:p>
          <a:p>
            <a:pPr lvl="1"/>
            <a:r>
              <a:rPr lang="nb-NO" sz="2000">
                <a:latin typeface="Arial"/>
                <a:cs typeface="Arial"/>
              </a:rPr>
              <a:t>Feilretting og kvalitetssikring: Juni – august</a:t>
            </a:r>
          </a:p>
          <a:p>
            <a:pPr lvl="1"/>
            <a:endParaRPr lang="nb-NO" sz="2000">
              <a:latin typeface="Arial"/>
              <a:cs typeface="Arial"/>
            </a:endParaRPr>
          </a:p>
          <a:p>
            <a:r>
              <a:rPr lang="nb-NO" sz="2000">
                <a:latin typeface="Arial"/>
                <a:cs typeface="Arial"/>
              </a:rPr>
              <a:t>Alt innhold gjennomgås</a:t>
            </a:r>
          </a:p>
          <a:p>
            <a:endParaRPr lang="nb-NO" sz="2000">
              <a:latin typeface="Arial"/>
              <a:cs typeface="Arial"/>
            </a:endParaRPr>
          </a:p>
          <a:p>
            <a:r>
              <a:rPr lang="nb-NO" sz="2000">
                <a:latin typeface="Arial"/>
                <a:cs typeface="Arial"/>
              </a:rPr>
              <a:t>Ny publiseringsløsning: </a:t>
            </a:r>
            <a:r>
              <a:rPr lang="nb-NO" sz="2000" err="1">
                <a:latin typeface="Arial"/>
                <a:cs typeface="Arial"/>
              </a:rPr>
              <a:t>Vortex</a:t>
            </a:r>
            <a:r>
              <a:rPr lang="nb-NO" sz="2000">
                <a:latin typeface="Arial"/>
                <a:cs typeface="Arial"/>
              </a:rPr>
              <a:t>, utviklet av USIT (UIO)</a:t>
            </a:r>
          </a:p>
        </p:txBody>
      </p:sp>
    </p:spTree>
    <p:extLst>
      <p:ext uri="{BB962C8B-B14F-4D97-AF65-F5344CB8AC3E}">
        <p14:creationId xmlns:p14="http://schemas.microsoft.com/office/powerpoint/2010/main" val="904555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AE6580CF-A3DD-4557-AD9A-028ECBC9A6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62199" y="365125"/>
            <a:ext cx="7805739" cy="993869"/>
          </a:xfrm>
        </p:spPr>
        <p:txBody>
          <a:bodyPr/>
          <a:lstStyle/>
          <a:p>
            <a:r>
              <a:rPr lang="nb-NO" altLang="nb-NO" sz="3200" b="1">
                <a:latin typeface="Georgia"/>
              </a:rPr>
              <a:t>Prinsipper for nettstedet</a:t>
            </a:r>
          </a:p>
        </p:txBody>
      </p:sp>
      <p:sp>
        <p:nvSpPr>
          <p:cNvPr id="13315" name="Content Placeholder 20">
            <a:extLst>
              <a:ext uri="{FF2B5EF4-FFF2-40B4-BE49-F238E27FC236}">
                <a16:creationId xmlns:a16="http://schemas.microsoft.com/office/drawing/2014/main" id="{AA56BACE-4C55-4FAD-8BC1-8DDC2E34FFD8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838200" y="2175248"/>
            <a:ext cx="4490071" cy="3087315"/>
          </a:xfrm>
        </p:spPr>
        <p:txBody>
          <a:bodyPr/>
          <a:lstStyle/>
          <a:p>
            <a:r>
              <a:rPr lang="nb-NO" altLang="nb-NO" sz="2000">
                <a:latin typeface="Arial"/>
                <a:cs typeface="Arial"/>
              </a:rPr>
              <a:t>brukertilpasset</a:t>
            </a:r>
          </a:p>
          <a:p>
            <a:r>
              <a:rPr lang="nb-NO" altLang="nb-NO" sz="2000">
                <a:latin typeface="Arial"/>
                <a:cs typeface="Arial"/>
              </a:rPr>
              <a:t>basert på data og analyser</a:t>
            </a:r>
          </a:p>
          <a:p>
            <a:r>
              <a:rPr lang="nb-NO" sz="2000">
                <a:latin typeface="Arial"/>
                <a:cs typeface="Arial"/>
              </a:rPr>
              <a:t>vektlegge kjerneinnhold for høgskolen </a:t>
            </a:r>
            <a:endParaRPr lang="nb-NO" sz="2000">
              <a:latin typeface="Arial"/>
            </a:endParaRPr>
          </a:p>
          <a:p>
            <a:r>
              <a:rPr lang="nb-NO" altLang="nb-NO" sz="2000">
                <a:latin typeface="Arial"/>
                <a:cs typeface="Arial"/>
              </a:rPr>
              <a:t>alt innholdet skal ha en tiltenkt funksjon</a:t>
            </a:r>
          </a:p>
          <a:p>
            <a:r>
              <a:rPr lang="nb-NO" sz="2000">
                <a:latin typeface="Arial"/>
                <a:cs typeface="Arial"/>
              </a:rPr>
              <a:t>søkemotoroptimaliserte landings-sider</a:t>
            </a:r>
          </a:p>
        </p:txBody>
      </p:sp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454FEC36-0D06-415E-9F11-940911BD71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24544" y="1807695"/>
            <a:ext cx="4490071" cy="3750704"/>
          </a:xfrm>
        </p:spPr>
        <p:txBody>
          <a:bodyPr/>
          <a:lstStyle/>
          <a:p>
            <a:pPr marL="0" indent="0">
              <a:buNone/>
            </a:pPr>
            <a:endParaRPr lang="nb-NO" sz="2000">
              <a:latin typeface="Arial"/>
            </a:endParaRPr>
          </a:p>
          <a:p>
            <a:r>
              <a:rPr lang="nb-NO" sz="2000">
                <a:latin typeface="Arial"/>
                <a:cs typeface="Arial"/>
              </a:rPr>
              <a:t>«færrest mulig klikk» </a:t>
            </a:r>
            <a:endParaRPr lang="nb-NO" sz="2000">
              <a:latin typeface="Arial"/>
            </a:endParaRPr>
          </a:p>
          <a:p>
            <a:r>
              <a:rPr lang="nb-NO" sz="2000">
                <a:latin typeface="Arial"/>
                <a:cs typeface="Arial"/>
              </a:rPr>
              <a:t>oppdatert nettsted</a:t>
            </a:r>
          </a:p>
          <a:p>
            <a:r>
              <a:rPr lang="nb-NO" altLang="nb-NO" sz="2000">
                <a:latin typeface="Arial"/>
                <a:cs typeface="Arial"/>
              </a:rPr>
              <a:t>klart språk</a:t>
            </a:r>
          </a:p>
          <a:p>
            <a:r>
              <a:rPr lang="nb-NO" sz="2000">
                <a:latin typeface="Arial"/>
                <a:cs typeface="Arial"/>
              </a:rPr>
              <a:t>oppfylle krav til universell utforming. </a:t>
            </a:r>
            <a:endParaRPr lang="nb-NO" sz="2000">
              <a:latin typeface="Arial"/>
            </a:endParaRPr>
          </a:p>
          <a:p>
            <a:r>
              <a:rPr lang="nb-NO" sz="2000">
                <a:latin typeface="Arial"/>
                <a:cs typeface="Arial"/>
              </a:rPr>
              <a:t>minst 25 prosent på nynorsk </a:t>
            </a:r>
            <a:endParaRPr lang="nb-NO" sz="2000"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7247B29-10AE-4760-88A0-EC3A0D677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0" y="365125"/>
            <a:ext cx="7497763" cy="1083516"/>
          </a:xfrm>
        </p:spPr>
        <p:txBody>
          <a:bodyPr/>
          <a:lstStyle/>
          <a:p>
            <a:r>
              <a:rPr lang="nb-NO" sz="3200" b="1">
                <a:latin typeface="Georgia"/>
              </a:rPr>
              <a:t>Universell utforming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37E7397-997B-4AAC-ADA3-309AAA7A10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7117" y="2440291"/>
            <a:ext cx="8797646" cy="3736672"/>
          </a:xfrm>
        </p:spPr>
        <p:txBody>
          <a:bodyPr/>
          <a:lstStyle/>
          <a:p>
            <a:pPr marL="0" indent="0">
              <a:buNone/>
            </a:pPr>
            <a:r>
              <a:rPr lang="nb-NO" sz="2000">
                <a:latin typeface="Arial"/>
                <a:cs typeface="Arial"/>
              </a:rPr>
              <a:t>WCAG 2.0 - EU-standard (innført sommeren 2020)</a:t>
            </a:r>
          </a:p>
          <a:p>
            <a:pPr marL="0" indent="0">
              <a:buNone/>
            </a:pPr>
            <a:r>
              <a:rPr lang="nb-NO" sz="2000">
                <a:latin typeface="Arial"/>
                <a:cs typeface="Arial"/>
              </a:rPr>
              <a:t>Lovkrav + tillegg</a:t>
            </a:r>
          </a:p>
          <a:p>
            <a:pPr marL="0" indent="0">
              <a:buNone/>
            </a:pPr>
            <a:endParaRPr lang="nb-NO" sz="2000">
              <a:latin typeface="Arial"/>
            </a:endParaRPr>
          </a:p>
          <a:p>
            <a:pPr marL="0" indent="0">
              <a:buNone/>
            </a:pPr>
            <a:r>
              <a:rPr lang="nb-NO" sz="2000">
                <a:latin typeface="Arial"/>
                <a:cs typeface="Arial"/>
              </a:rPr>
              <a:t>4 prinsipper</a:t>
            </a:r>
            <a:endParaRPr lang="nb-NO" sz="2000">
              <a:latin typeface="Arial"/>
            </a:endParaRPr>
          </a:p>
          <a:p>
            <a:pPr marL="0" indent="0">
              <a:buNone/>
            </a:pPr>
            <a:r>
              <a:rPr lang="nb-NO" sz="2000">
                <a:latin typeface="Arial"/>
                <a:cs typeface="Arial"/>
              </a:rPr>
              <a:t>12 retningslinjer</a:t>
            </a:r>
            <a:endParaRPr lang="nb-NO" sz="2000">
              <a:latin typeface="Arial"/>
            </a:endParaRPr>
          </a:p>
          <a:p>
            <a:pPr marL="0" indent="0">
              <a:buNone/>
            </a:pPr>
            <a:r>
              <a:rPr lang="nb-NO" sz="2000">
                <a:latin typeface="Arial"/>
                <a:cs typeface="Arial"/>
              </a:rPr>
              <a:t>61 testbare (suksess)kriterier</a:t>
            </a:r>
          </a:p>
          <a:p>
            <a:pPr marL="0" indent="0">
              <a:buNone/>
            </a:pPr>
            <a:endParaRPr lang="nb-NO" sz="2000">
              <a:latin typeface="Arial"/>
            </a:endParaRPr>
          </a:p>
          <a:p>
            <a:pPr marL="0" indent="0">
              <a:buNone/>
            </a:pPr>
            <a:r>
              <a:rPr lang="nb-NO" sz="2000" b="1">
                <a:latin typeface="Arial"/>
                <a:cs typeface="Arial"/>
              </a:rPr>
              <a:t>Mål: Å gi alle samme mulighet til å tilegne seg samme informasjon.</a:t>
            </a:r>
          </a:p>
          <a:p>
            <a:pPr marL="0" indent="0">
              <a:buNone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4013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2834F79-DA9B-4F7E-AC01-1BB2511A3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9769" y="874586"/>
            <a:ext cx="7417081" cy="4871681"/>
          </a:xfrm>
        </p:spPr>
        <p:txBody>
          <a:bodyPr/>
          <a:lstStyle/>
          <a:p>
            <a:pPr marL="0" indent="0">
              <a:buNone/>
            </a:pPr>
            <a:r>
              <a:rPr lang="nb-NO" sz="3200" b="1">
                <a:latin typeface="Georgia"/>
                <a:cs typeface="Arial"/>
              </a:rPr>
              <a:t>Prinsippene:</a:t>
            </a:r>
          </a:p>
          <a:p>
            <a:pPr marL="0" indent="0">
              <a:buNone/>
            </a:pPr>
            <a:endParaRPr lang="nb-NO" sz="3200" b="1">
              <a:latin typeface="Georgia"/>
              <a:cs typeface="Arial"/>
            </a:endParaRPr>
          </a:p>
          <a:p>
            <a:pPr marL="0" indent="0">
              <a:buNone/>
            </a:pPr>
            <a:r>
              <a:rPr lang="nb-NO" sz="2000">
                <a:latin typeface="Arial"/>
                <a:cs typeface="Arial"/>
              </a:rPr>
              <a:t>1. Mulig å oppfatte </a:t>
            </a:r>
            <a:br>
              <a:rPr lang="nb-NO" sz="2000">
                <a:latin typeface="Arial"/>
                <a:cs typeface="Arial"/>
              </a:rPr>
            </a:br>
            <a:r>
              <a:rPr lang="nb-NO" sz="2000">
                <a:latin typeface="Arial"/>
                <a:cs typeface="Arial"/>
              </a:rPr>
              <a:t>(alternativt innhold som ikke er tekst, kontraster)</a:t>
            </a:r>
            <a:endParaRPr lang="nb-NO">
              <a:latin typeface="Arial"/>
            </a:endParaRPr>
          </a:p>
          <a:p>
            <a:pPr marL="0" indent="0">
              <a:buNone/>
            </a:pPr>
            <a:endParaRPr lang="nb-NO" sz="2000">
              <a:latin typeface="Arial"/>
              <a:cs typeface="Arial"/>
            </a:endParaRPr>
          </a:p>
          <a:p>
            <a:pPr marL="0" indent="0">
              <a:buNone/>
            </a:pPr>
            <a:r>
              <a:rPr lang="nb-NO" sz="2000">
                <a:latin typeface="Arial"/>
                <a:cs typeface="Arial"/>
              </a:rPr>
              <a:t>2. Mulig å betjene </a:t>
            </a:r>
            <a:br>
              <a:rPr lang="nb-NO" sz="2000">
                <a:latin typeface="Arial"/>
                <a:cs typeface="Arial"/>
              </a:rPr>
            </a:br>
            <a:r>
              <a:rPr lang="nb-NO" sz="2000">
                <a:latin typeface="Arial"/>
                <a:cs typeface="Arial"/>
              </a:rPr>
              <a:t>(navigasjon, brukergrensesnitt)</a:t>
            </a:r>
          </a:p>
          <a:p>
            <a:pPr marL="0" indent="0">
              <a:buNone/>
            </a:pPr>
            <a:endParaRPr lang="nb-NO" sz="2000">
              <a:latin typeface="Arial"/>
              <a:cs typeface="Arial"/>
            </a:endParaRPr>
          </a:p>
          <a:p>
            <a:pPr marL="0" indent="0">
              <a:buNone/>
            </a:pPr>
            <a:r>
              <a:rPr lang="nb-NO" sz="2000">
                <a:latin typeface="Arial"/>
                <a:cs typeface="Arial"/>
              </a:rPr>
              <a:t>3. Forståelig</a:t>
            </a:r>
            <a:br>
              <a:rPr lang="nb-NO" sz="2000">
                <a:latin typeface="Arial"/>
                <a:cs typeface="Arial"/>
              </a:rPr>
            </a:br>
            <a:r>
              <a:rPr lang="nb-NO" sz="2000">
                <a:latin typeface="Arial"/>
                <a:cs typeface="Arial"/>
              </a:rPr>
              <a:t>(presentasjon for alle)</a:t>
            </a:r>
          </a:p>
          <a:p>
            <a:pPr marL="0" indent="0">
              <a:buNone/>
            </a:pPr>
            <a:endParaRPr lang="nb-NO" sz="2000">
              <a:latin typeface="Arial"/>
              <a:cs typeface="Arial"/>
            </a:endParaRPr>
          </a:p>
          <a:p>
            <a:pPr marL="0" indent="0">
              <a:buNone/>
            </a:pPr>
            <a:r>
              <a:rPr lang="nb-NO" sz="2000">
                <a:latin typeface="Arial"/>
                <a:cs typeface="Arial"/>
              </a:rPr>
              <a:t>4. Robust</a:t>
            </a:r>
            <a:br>
              <a:rPr lang="nb-NO" sz="2000">
                <a:latin typeface="Arial"/>
                <a:cs typeface="Arial"/>
              </a:rPr>
            </a:br>
            <a:r>
              <a:rPr lang="nb-NO" sz="2000">
                <a:latin typeface="Arial"/>
                <a:cs typeface="Arial"/>
              </a:rPr>
              <a:t>(styring av lyd, tastasturbetjening)</a:t>
            </a:r>
          </a:p>
        </p:txBody>
      </p:sp>
    </p:spTree>
    <p:extLst>
      <p:ext uri="{BB962C8B-B14F-4D97-AF65-F5344CB8AC3E}">
        <p14:creationId xmlns:p14="http://schemas.microsoft.com/office/powerpoint/2010/main" val="2137331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BFAE56B-7DB2-42AB-ABC0-C5FC5137F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624"/>
            <a:ext cx="9326563" cy="3843339"/>
          </a:xfrm>
        </p:spPr>
        <p:txBody>
          <a:bodyPr/>
          <a:lstStyle/>
          <a:p>
            <a:pPr marL="342900" indent="-342900"/>
            <a:r>
              <a:rPr lang="nb-NO" sz="2000">
                <a:latin typeface="Arial"/>
                <a:cs typeface="Arial"/>
              </a:rPr>
              <a:t>Alternativ bildetekst &lt; innhold/motiv må formidles korrekt til alle brukere</a:t>
            </a:r>
            <a:br>
              <a:rPr lang="nb-NO" sz="2000">
                <a:latin typeface="Arial"/>
                <a:cs typeface="Arial"/>
              </a:rPr>
            </a:br>
            <a:endParaRPr lang="nb-NO" sz="2000"/>
          </a:p>
          <a:p>
            <a:pPr marL="342900" indent="-342900"/>
            <a:r>
              <a:rPr lang="nb-NO" sz="2000">
                <a:latin typeface="Arial"/>
                <a:cs typeface="Arial"/>
              </a:rPr>
              <a:t>Hvis et bilde er lenket, må målet komme tydelig frem (spesifikk tekst)</a:t>
            </a:r>
            <a:endParaRPr lang="nb-NO"/>
          </a:p>
          <a:p>
            <a:pPr marL="342900" indent="-342900"/>
            <a:endParaRPr lang="nb-NO" sz="2000"/>
          </a:p>
          <a:p>
            <a:pPr marL="342900" indent="-342900"/>
            <a:r>
              <a:rPr lang="nb-NO" sz="2000">
                <a:latin typeface="Arial"/>
                <a:cs typeface="Arial"/>
              </a:rPr>
              <a:t>Bilde av tekst - høyoppløselig </a:t>
            </a:r>
          </a:p>
          <a:p>
            <a:pPr marL="0" indent="0">
              <a:buNone/>
            </a:pPr>
            <a:r>
              <a:rPr lang="nb-NO" sz="2000">
                <a:latin typeface="Arial"/>
                <a:cs typeface="Arial"/>
              </a:rPr>
              <a:t>                              SVG-fil</a:t>
            </a:r>
            <a:endParaRPr lang="nb-NO"/>
          </a:p>
          <a:p>
            <a:pPr marL="342900" indent="-342900"/>
            <a:endParaRPr lang="nb-NO" sz="2000"/>
          </a:p>
          <a:p>
            <a:pPr marL="342900" indent="-342900"/>
            <a:endParaRPr lang="nb-NO" sz="200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815248B8-A2EB-48B5-A874-7E068D424B99}"/>
              </a:ext>
            </a:extLst>
          </p:cNvPr>
          <p:cNvSpPr txBox="1"/>
          <p:nvPr/>
        </p:nvSpPr>
        <p:spPr>
          <a:xfrm>
            <a:off x="969618" y="848139"/>
            <a:ext cx="8618329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3200" b="1">
                <a:latin typeface="Georgia"/>
              </a:rPr>
              <a:t>Viktig å huske på for publisister på web:</a:t>
            </a:r>
            <a:r>
              <a:rPr lang="nb-NO" sz="3200">
                <a:latin typeface="Georgia"/>
              </a:rPr>
              <a:t>​</a:t>
            </a:r>
            <a:endParaRPr lang="nb-NO" sz="32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5712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9FBF7D1-A6A2-4602-A0E6-CF20B216A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373" y="522495"/>
            <a:ext cx="9028390" cy="5654468"/>
          </a:xfrm>
        </p:spPr>
        <p:txBody>
          <a:bodyPr/>
          <a:lstStyle/>
          <a:p>
            <a:pPr marL="0" indent="0">
              <a:buNone/>
            </a:pPr>
            <a:endParaRPr lang="nb-NO" sz="3200" b="1">
              <a:latin typeface="Georgia"/>
              <a:cs typeface="Arial"/>
            </a:endParaRPr>
          </a:p>
          <a:p>
            <a:pPr marL="0" indent="0">
              <a:buNone/>
            </a:pPr>
            <a:endParaRPr lang="nb-NO">
              <a:latin typeface="Arial"/>
              <a:cs typeface="Arial"/>
            </a:endParaRPr>
          </a:p>
          <a:p>
            <a:pPr marL="0" indent="0">
              <a:buNone/>
            </a:pPr>
            <a:endParaRPr lang="nb-NO" sz="2000">
              <a:latin typeface="Arial"/>
              <a:cs typeface="Arial"/>
            </a:endParaRPr>
          </a:p>
          <a:p>
            <a:pPr marL="457200" indent="-457200"/>
            <a:r>
              <a:rPr lang="nb-NO" sz="2000">
                <a:latin typeface="Arial"/>
                <a:cs typeface="Arial"/>
              </a:rPr>
              <a:t>Bruk av kontrastfarge - også på for eksempel i PowerPoint</a:t>
            </a:r>
          </a:p>
          <a:p>
            <a:pPr marL="457200" indent="-457200"/>
            <a:endParaRPr lang="nb-NO" sz="2000">
              <a:latin typeface="Arial"/>
              <a:cs typeface="Arial"/>
            </a:endParaRPr>
          </a:p>
          <a:p>
            <a:pPr marL="457200" indent="-457200"/>
            <a:r>
              <a:rPr lang="nb-NO" sz="2000">
                <a:latin typeface="Arial"/>
                <a:cs typeface="Arial"/>
              </a:rPr>
              <a:t>Skjema &lt; gode ledetekster, feilmeldinger og merking av obligatoriske felter</a:t>
            </a:r>
          </a:p>
          <a:p>
            <a:pPr marL="457200" indent="-457200"/>
            <a:endParaRPr lang="nb-NO" sz="2000">
              <a:latin typeface="Arial"/>
              <a:cs typeface="Arial"/>
            </a:endParaRPr>
          </a:p>
          <a:p>
            <a:pPr marL="457200" indent="-457200"/>
            <a:r>
              <a:rPr lang="nb-NO" sz="2000">
                <a:latin typeface="Arial"/>
                <a:cs typeface="Arial"/>
              </a:rPr>
              <a:t>Alle videoer/filmer MÅ tekstes - også forelesninger og konferanser</a:t>
            </a:r>
          </a:p>
          <a:p>
            <a:pPr marL="457200" indent="-457200"/>
            <a:endParaRPr lang="nb-NO" sz="2000">
              <a:latin typeface="Arial"/>
              <a:cs typeface="Arial"/>
            </a:endParaRPr>
          </a:p>
          <a:p>
            <a:pPr marL="457200" indent="-457200"/>
            <a:r>
              <a:rPr lang="nb-NO" sz="2000">
                <a:latin typeface="Arial"/>
                <a:cs typeface="Arial"/>
              </a:rPr>
              <a:t>Ta bort gamle filmer etc. for å unngå støy</a:t>
            </a:r>
          </a:p>
          <a:p>
            <a:pPr marL="457200" indent="-457200"/>
            <a:endParaRPr lang="nb-NO" sz="2000">
              <a:latin typeface="Arial"/>
              <a:cs typeface="Arial"/>
            </a:endParaRPr>
          </a:p>
          <a:p>
            <a:pPr marL="0" indent="0">
              <a:buNone/>
            </a:pPr>
            <a:endParaRPr lang="nb-NO">
              <a:latin typeface="Arial"/>
              <a:cs typeface="Arial"/>
            </a:endParaRPr>
          </a:p>
          <a:p>
            <a:pPr marL="457200" indent="-457200"/>
            <a:endParaRPr lang="nb-NO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48843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DFA145-B185-42C3-A002-EAB42D432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3870" y="365125"/>
            <a:ext cx="7210893" cy="913187"/>
          </a:xfrm>
        </p:spPr>
        <p:txBody>
          <a:bodyPr/>
          <a:lstStyle/>
          <a:p>
            <a:r>
              <a:rPr lang="nb-NO" sz="3200" b="1">
                <a:latin typeface="Georgia"/>
              </a:rPr>
              <a:t>Brukertilpasning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FA45A33-ED90-4A24-BB7E-B5871C5BA8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>
                <a:latin typeface="Georgia"/>
                <a:cs typeface="Arial"/>
              </a:rPr>
              <a:t>g</a:t>
            </a:r>
            <a:r>
              <a:rPr lang="nb-NO" sz="2000">
                <a:latin typeface="Arial"/>
                <a:cs typeface="Arial"/>
              </a:rPr>
              <a:t>jøre det lett å løse konkrete oppgaver </a:t>
            </a:r>
            <a:endParaRPr lang="nb-NO" sz="2000">
              <a:latin typeface="Arial"/>
            </a:endParaRPr>
          </a:p>
          <a:p>
            <a:pPr lvl="1"/>
            <a:r>
              <a:rPr lang="nb-NO" sz="2000">
                <a:latin typeface="Arial"/>
                <a:cs typeface="Arial"/>
              </a:rPr>
              <a:t>selvbetjening</a:t>
            </a:r>
          </a:p>
          <a:p>
            <a:pPr lvl="1"/>
            <a:r>
              <a:rPr lang="nb-NO" sz="2000">
                <a:latin typeface="Arial"/>
                <a:cs typeface="Arial"/>
              </a:rPr>
              <a:t>veiledning</a:t>
            </a:r>
          </a:p>
          <a:p>
            <a:pPr lvl="1"/>
            <a:endParaRPr lang="nb-NO" sz="2000">
              <a:latin typeface="Arial"/>
              <a:cs typeface="Arial"/>
            </a:endParaRPr>
          </a:p>
          <a:p>
            <a:r>
              <a:rPr lang="nb-NO" sz="2000">
                <a:latin typeface="Arial"/>
                <a:cs typeface="Arial"/>
              </a:rPr>
              <a:t>vektlegge reelle brukerbehov</a:t>
            </a:r>
          </a:p>
          <a:p>
            <a:endParaRPr lang="nb-NO" sz="2000">
              <a:latin typeface="Arial"/>
              <a:cs typeface="Arial"/>
            </a:endParaRPr>
          </a:p>
          <a:p>
            <a:r>
              <a:rPr lang="nb-NO" sz="2000">
                <a:latin typeface="Arial"/>
                <a:cs typeface="Arial"/>
              </a:rPr>
              <a:t>lytte til brukerne i utviklingen av nettstedet</a:t>
            </a:r>
          </a:p>
          <a:p>
            <a:endParaRPr lang="nb-NO" sz="2000">
              <a:latin typeface="Arial"/>
              <a:cs typeface="Arial"/>
            </a:endParaRPr>
          </a:p>
          <a:p>
            <a:r>
              <a:rPr lang="nb-NO" sz="2000">
                <a:latin typeface="Arial"/>
                <a:cs typeface="Arial"/>
              </a:rPr>
              <a:t>bidra til ambisjonen om digitalt førstevalg </a:t>
            </a:r>
            <a:endParaRPr lang="nb-NO" sz="2000">
              <a:latin typeface="Arial"/>
            </a:endParaRPr>
          </a:p>
          <a:p>
            <a:endParaRPr lang="nb-NO" sz="2000">
              <a:latin typeface="Arial"/>
              <a:cs typeface="Arial"/>
            </a:endParaRPr>
          </a:p>
          <a:p>
            <a:r>
              <a:rPr lang="nb-NO" sz="2000">
                <a:latin typeface="Arial"/>
                <a:cs typeface="Arial"/>
              </a:rPr>
              <a:t>bruke klart språk</a:t>
            </a:r>
          </a:p>
          <a:p>
            <a:pPr marL="0" indent="0">
              <a:buNone/>
            </a:pPr>
            <a:endParaRPr lang="nb-NO" sz="200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8122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32EB3D-D2CE-460E-B815-01AFC44EF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3330" y="365125"/>
            <a:ext cx="9141310" cy="886292"/>
          </a:xfrm>
        </p:spPr>
        <p:txBody>
          <a:bodyPr/>
          <a:lstStyle/>
          <a:p>
            <a:r>
              <a:rPr lang="nb-NO">
                <a:latin typeface="Georgia"/>
              </a:rPr>
              <a:t>E </a:t>
            </a:r>
            <a:r>
              <a:rPr lang="nb-NO" err="1">
                <a:latin typeface="Georgia"/>
              </a:rPr>
              <a:t>te,s</a:t>
            </a:r>
            <a:br>
              <a:rPr lang="nb-NO"/>
            </a:br>
            <a:br>
              <a:rPr lang="nb-NO"/>
            </a:br>
            <a:br>
              <a:rPr lang="nb-NO"/>
            </a:br>
            <a:br>
              <a:rPr lang="nb-NO"/>
            </a:br>
            <a:r>
              <a:rPr lang="nb-NO" sz="3200" b="1">
                <a:latin typeface="Georgia"/>
              </a:rPr>
              <a:t>En tekst er skrevet i klarspråk når leserne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3507765F-9AE2-4919-B6D1-E8725C80B2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9130" y="1762871"/>
            <a:ext cx="9616440" cy="465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473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E25D70-CA44-4858-948C-576EE2C51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0011" y="365125"/>
            <a:ext cx="6484752" cy="751303"/>
          </a:xfrm>
        </p:spPr>
        <p:txBody>
          <a:bodyPr/>
          <a:lstStyle/>
          <a:p>
            <a:r>
              <a:rPr lang="nb-NO" sz="3200" b="1">
                <a:latin typeface="Georgia"/>
              </a:rPr>
              <a:t>Klart språk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53F4976-24F3-4F7E-830F-10E1315F8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5539"/>
            <a:ext cx="9326563" cy="4881424"/>
          </a:xfrm>
        </p:spPr>
        <p:txBody>
          <a:bodyPr/>
          <a:lstStyle/>
          <a:p>
            <a:pPr marL="342900" indent="-342900"/>
            <a:r>
              <a:rPr lang="nb-NO" sz="1800">
                <a:latin typeface="Arial"/>
                <a:cs typeface="Arial"/>
              </a:rPr>
              <a:t>Hvem skriver du for? </a:t>
            </a:r>
            <a:br>
              <a:rPr lang="nb-NO" sz="1800">
                <a:latin typeface="Arial"/>
                <a:cs typeface="Arial"/>
              </a:rPr>
            </a:br>
            <a:r>
              <a:rPr lang="nb-NO" sz="1800">
                <a:latin typeface="Arial"/>
                <a:cs typeface="Arial"/>
              </a:rPr>
              <a:t>Én eller flere mottakere med ulik bakgrunn?</a:t>
            </a:r>
            <a:endParaRPr lang="nb-NO" sz="1800">
              <a:latin typeface="Arial"/>
            </a:endParaRPr>
          </a:p>
          <a:p>
            <a:pPr marL="342900" indent="-342900"/>
            <a:endParaRPr lang="nb-NO" sz="1800">
              <a:latin typeface="Arial"/>
              <a:cs typeface="Arial"/>
            </a:endParaRPr>
          </a:p>
          <a:p>
            <a:pPr marL="342900" indent="-342900"/>
            <a:r>
              <a:rPr lang="nb-NO" sz="1800">
                <a:latin typeface="Arial"/>
                <a:cs typeface="Arial"/>
              </a:rPr>
              <a:t>Hvorfor skriver du?</a:t>
            </a:r>
            <a:br>
              <a:rPr lang="nb-NO" sz="1800">
                <a:latin typeface="Arial"/>
                <a:cs typeface="Arial"/>
              </a:rPr>
            </a:br>
            <a:r>
              <a:rPr lang="nb-NO" sz="1800">
                <a:latin typeface="Arial"/>
                <a:cs typeface="Arial"/>
              </a:rPr>
              <a:t>Er målet å oppnå en handling? Fatt deg i korthet og vær tydelig.</a:t>
            </a:r>
            <a:endParaRPr lang="nb-NO" sz="1800">
              <a:latin typeface="Arial"/>
            </a:endParaRPr>
          </a:p>
          <a:p>
            <a:pPr marL="342900" indent="-342900"/>
            <a:endParaRPr lang="nb-NO" sz="1800">
              <a:latin typeface="Arial"/>
              <a:cs typeface="Arial"/>
            </a:endParaRPr>
          </a:p>
          <a:p>
            <a:pPr marL="342900" indent="-342900"/>
            <a:r>
              <a:rPr lang="nb-NO" sz="1800">
                <a:latin typeface="Arial"/>
                <a:cs typeface="Arial"/>
              </a:rPr>
              <a:t>Lag orden i teksten:</a:t>
            </a:r>
            <a:br>
              <a:rPr lang="nb-NO" sz="1800">
                <a:latin typeface="Arial"/>
                <a:cs typeface="Arial"/>
              </a:rPr>
            </a:br>
            <a:r>
              <a:rPr lang="nb-NO" sz="1800">
                <a:latin typeface="Arial"/>
                <a:cs typeface="Arial"/>
              </a:rPr>
              <a:t>Hva handler saken om (overskrift)? Prioriter innholdet, og gjenta gjerne hovedpoenget til slutt. Del i avsnitt med logisk rekkefølge.</a:t>
            </a:r>
            <a:endParaRPr lang="nb-NO" sz="1800">
              <a:latin typeface="Arial"/>
            </a:endParaRPr>
          </a:p>
          <a:p>
            <a:pPr marL="342900" indent="-342900"/>
            <a:endParaRPr lang="nb-NO" sz="1800">
              <a:latin typeface="Arial"/>
              <a:cs typeface="Arial"/>
            </a:endParaRPr>
          </a:p>
          <a:p>
            <a:pPr marL="342900" indent="-342900"/>
            <a:r>
              <a:rPr lang="nb-NO" sz="1800">
                <a:latin typeface="Arial"/>
                <a:cs typeface="Arial"/>
              </a:rPr>
              <a:t>Ikke skriv lange og kompliserte setninger – si én ting om gangen. (Kan måles).</a:t>
            </a:r>
            <a:endParaRPr lang="nb-NO" sz="1800">
              <a:latin typeface="Arial"/>
            </a:endParaRPr>
          </a:p>
          <a:p>
            <a:pPr marL="342900" indent="-342900"/>
            <a:endParaRPr lang="nb-NO" sz="1800">
              <a:latin typeface="Arial"/>
              <a:cs typeface="Arial"/>
            </a:endParaRPr>
          </a:p>
          <a:p>
            <a:pPr marL="342900" indent="-342900"/>
            <a:r>
              <a:rPr lang="nb-NO" sz="1800">
                <a:latin typeface="Arial"/>
                <a:cs typeface="Arial"/>
              </a:rPr>
              <a:t>Tilpass stilnivå til mottaker og formål - ikke skap avstand mellom sender og mottaker</a:t>
            </a:r>
          </a:p>
          <a:p>
            <a:pPr marL="342900" indent="-342900"/>
            <a:endParaRPr lang="nb-NO" sz="1800">
              <a:latin typeface="Arial"/>
              <a:cs typeface="Arial"/>
            </a:endParaRPr>
          </a:p>
          <a:p>
            <a:pPr marL="342900" indent="-342900"/>
            <a:r>
              <a:rPr lang="nb-NO" sz="1800">
                <a:latin typeface="Arial"/>
                <a:cs typeface="Arial"/>
              </a:rPr>
              <a:t>Les korrektur</a:t>
            </a:r>
            <a:endParaRPr lang="nb-NO" sz="1800">
              <a:latin typeface="Arial"/>
            </a:endParaRPr>
          </a:p>
          <a:p>
            <a:pPr marL="342900" indent="-342900"/>
            <a:endParaRPr lang="nb-NO" sz="1800">
              <a:latin typeface="Arial"/>
              <a:cs typeface="Arial"/>
            </a:endParaRPr>
          </a:p>
          <a:p>
            <a:pPr marL="0" indent="0">
              <a:buNone/>
            </a:pPr>
            <a:endParaRPr lang="nb-NO" sz="20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32272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D171DA8-A595-4B98-94E1-A2C45A0A70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>
                <a:latin typeface="Arial"/>
                <a:cs typeface="Arial"/>
              </a:rPr>
              <a:t>Unngå substantivsyke</a:t>
            </a:r>
          </a:p>
          <a:p>
            <a:endParaRPr lang="nb-NO" sz="2000">
              <a:latin typeface="Arial"/>
              <a:cs typeface="Arial"/>
            </a:endParaRPr>
          </a:p>
          <a:p>
            <a:r>
              <a:rPr lang="nb-NO" sz="2000">
                <a:latin typeface="Arial"/>
                <a:cs typeface="Arial"/>
              </a:rPr>
              <a:t>Vær aktiv når du kan</a:t>
            </a:r>
            <a:endParaRPr lang="en-US" sz="2000">
              <a:latin typeface="Arial"/>
              <a:cs typeface="Arial"/>
            </a:endParaRPr>
          </a:p>
          <a:p>
            <a:endParaRPr lang="nb-NO" sz="2000"/>
          </a:p>
          <a:p>
            <a:r>
              <a:rPr lang="nb-NO" sz="2000">
                <a:latin typeface="Arial"/>
                <a:cs typeface="Arial"/>
              </a:rPr>
              <a:t>Unngå fyllord som ikke tilfører setningen mer informasjon</a:t>
            </a:r>
            <a:endParaRPr lang="en-US" sz="2000">
              <a:latin typeface="Arial"/>
              <a:cs typeface="Arial"/>
            </a:endParaRPr>
          </a:p>
          <a:p>
            <a:pPr marL="0" indent="0">
              <a:buNone/>
            </a:pPr>
            <a:r>
              <a:rPr lang="nb-NO" sz="2000">
                <a:latin typeface="Arial"/>
                <a:cs typeface="Arial"/>
              </a:rPr>
              <a:t>(En problemstilling er ofte bare et problem).</a:t>
            </a:r>
            <a:endParaRPr lang="en-US" sz="2000">
              <a:latin typeface="Arial"/>
              <a:cs typeface="Arial"/>
            </a:endParaRPr>
          </a:p>
          <a:p>
            <a:endParaRPr lang="nb-NO" sz="2000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8476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6E9C9FA-C352-43DB-8D46-56BA2364C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460" y="710233"/>
            <a:ext cx="9260303" cy="5466730"/>
          </a:xfrm>
        </p:spPr>
        <p:txBody>
          <a:bodyPr/>
          <a:lstStyle/>
          <a:p>
            <a:pPr marL="0" indent="0">
              <a:buNone/>
            </a:pPr>
            <a:r>
              <a:rPr lang="nb-NO" b="1">
                <a:latin typeface="Arial"/>
                <a:cs typeface="Arial"/>
              </a:rPr>
              <a:t>Eksempler:</a:t>
            </a:r>
            <a:endParaRPr lang="nb-NO"/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r>
              <a:rPr lang="nb-NO" sz="2000">
                <a:solidFill>
                  <a:srgbClr val="056731"/>
                </a:solidFill>
                <a:latin typeface="Arial"/>
                <a:cs typeface="Arial"/>
              </a:rPr>
              <a:t>Saken ble gjort til gjenstand for drøfting.</a:t>
            </a:r>
            <a:endParaRPr lang="nb-NO" sz="2000">
              <a:solidFill>
                <a:srgbClr val="056731"/>
              </a:solidFill>
            </a:endParaRPr>
          </a:p>
          <a:p>
            <a:pPr marL="0" indent="0">
              <a:buNone/>
            </a:pPr>
            <a:r>
              <a:rPr lang="nb-NO" sz="2000">
                <a:latin typeface="Arial"/>
                <a:cs typeface="Arial"/>
              </a:rPr>
              <a:t>Saken ble drøftet.</a:t>
            </a:r>
          </a:p>
          <a:p>
            <a:pPr marL="0" indent="0">
              <a:buNone/>
            </a:pPr>
            <a:endParaRPr lang="nb-NO" sz="2000">
              <a:latin typeface="Arial"/>
              <a:cs typeface="Arial"/>
            </a:endParaRPr>
          </a:p>
          <a:p>
            <a:pPr marL="0" indent="0">
              <a:buNone/>
            </a:pPr>
            <a:r>
              <a:rPr lang="nb-NO" sz="2000">
                <a:solidFill>
                  <a:srgbClr val="056731"/>
                </a:solidFill>
                <a:latin typeface="Arial"/>
                <a:cs typeface="Arial"/>
              </a:rPr>
              <a:t>Det er foretatt en standardheving. Det er også utført maling av innvendige overflater.</a:t>
            </a:r>
            <a:endParaRPr lang="nb-NO" sz="2000">
              <a:solidFill>
                <a:srgbClr val="056731"/>
              </a:solidFill>
            </a:endParaRPr>
          </a:p>
          <a:p>
            <a:pPr marL="0" indent="0">
              <a:buNone/>
            </a:pPr>
            <a:r>
              <a:rPr lang="nb-NO" sz="2000">
                <a:latin typeface="Arial"/>
                <a:cs typeface="Arial"/>
              </a:rPr>
              <a:t>Standarden er hevet, og innvendige overflater er malt.</a:t>
            </a:r>
          </a:p>
          <a:p>
            <a:pPr marL="0" indent="0">
              <a:buNone/>
            </a:pPr>
            <a:endParaRPr lang="nb-NO" sz="2000">
              <a:latin typeface="Arial"/>
              <a:cs typeface="Arial"/>
            </a:endParaRPr>
          </a:p>
          <a:p>
            <a:pPr marL="0" indent="0">
              <a:buNone/>
            </a:pPr>
            <a:r>
              <a:rPr lang="nb-NO" sz="2000">
                <a:solidFill>
                  <a:srgbClr val="056731"/>
                </a:solidFill>
                <a:latin typeface="Arial"/>
                <a:cs typeface="Arial"/>
              </a:rPr>
              <a:t>Oversending av opplysningene kan ikke finne sted.</a:t>
            </a:r>
            <a:endParaRPr lang="nb-NO" sz="2000">
              <a:solidFill>
                <a:srgbClr val="056731"/>
              </a:solidFill>
            </a:endParaRPr>
          </a:p>
          <a:p>
            <a:pPr marL="0" indent="0">
              <a:buNone/>
            </a:pPr>
            <a:r>
              <a:rPr lang="nb-NO" sz="2000">
                <a:latin typeface="Arial"/>
                <a:cs typeface="Arial"/>
              </a:rPr>
              <a:t>Opplysningene kan ikke oversendes.</a:t>
            </a:r>
          </a:p>
          <a:p>
            <a:endParaRPr lang="nb-NO" sz="2000"/>
          </a:p>
        </p:txBody>
      </p:sp>
    </p:spTree>
    <p:extLst>
      <p:ext uri="{BB962C8B-B14F-4D97-AF65-F5344CB8AC3E}">
        <p14:creationId xmlns:p14="http://schemas.microsoft.com/office/powerpoint/2010/main" val="1241598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398D5C7-5C33-425E-A606-81A1B15EC2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2976" y="1486786"/>
            <a:ext cx="8761787" cy="4690177"/>
          </a:xfrm>
        </p:spPr>
        <p:txBody>
          <a:bodyPr/>
          <a:lstStyle/>
          <a:p>
            <a:r>
              <a:rPr lang="nb-NO" sz="2000">
                <a:latin typeface="Arial"/>
                <a:cs typeface="Arial"/>
              </a:rPr>
              <a:t>Velg ord som ligger nær dagligspråket </a:t>
            </a:r>
            <a:endParaRPr lang="nb-NO" sz="2000">
              <a:latin typeface="Arial"/>
            </a:endParaRPr>
          </a:p>
          <a:p>
            <a:endParaRPr lang="nb-NO" sz="2000">
              <a:latin typeface="Arial"/>
              <a:cs typeface="Arial"/>
            </a:endParaRPr>
          </a:p>
          <a:p>
            <a:r>
              <a:rPr lang="nb-NO" sz="2000">
                <a:latin typeface="Arial"/>
                <a:cs typeface="Arial"/>
              </a:rPr>
              <a:t>Unngå gammeldagse ord og uttrykk</a:t>
            </a:r>
          </a:p>
          <a:p>
            <a:endParaRPr lang="nb-NO" sz="2000">
              <a:latin typeface="Arial"/>
            </a:endParaRPr>
          </a:p>
          <a:p>
            <a:r>
              <a:rPr lang="nb-NO" sz="2000">
                <a:latin typeface="Arial"/>
                <a:cs typeface="Arial"/>
              </a:rPr>
              <a:t>Styr unna abstrakte ord med vagt innhold (vær tydelig)</a:t>
            </a:r>
          </a:p>
          <a:p>
            <a:endParaRPr lang="nb-NO" sz="2000">
              <a:latin typeface="Arial"/>
            </a:endParaRPr>
          </a:p>
          <a:p>
            <a:r>
              <a:rPr lang="nb-NO" sz="2000">
                <a:latin typeface="Arial"/>
                <a:cs typeface="Arial"/>
              </a:rPr>
              <a:t>Forklar faguttrykk første gang du bruker det med eksempler, ikke andre faguttrykk</a:t>
            </a:r>
            <a:endParaRPr lang="nb-NO" sz="2000">
              <a:latin typeface="Arial"/>
            </a:endParaRPr>
          </a:p>
          <a:p>
            <a:endParaRPr lang="nb-NO" sz="2000">
              <a:latin typeface="Arial"/>
            </a:endParaRPr>
          </a:p>
          <a:p>
            <a:r>
              <a:rPr lang="nb-NO" sz="2000">
                <a:latin typeface="Arial"/>
                <a:cs typeface="Arial"/>
              </a:rPr>
              <a:t>Skriv hele navn og uttrykk før du bruker forkortelser</a:t>
            </a:r>
            <a:endParaRPr lang="nb-NO" sz="200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34677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5CB2C9-286E-41BA-8197-7C1A07DA2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2152" y="365125"/>
            <a:ext cx="7273647" cy="832505"/>
          </a:xfrm>
        </p:spPr>
        <p:txBody>
          <a:bodyPr/>
          <a:lstStyle/>
          <a:p>
            <a:r>
              <a:rPr lang="nb-NO" sz="3200" b="1">
                <a:latin typeface="Georgia"/>
              </a:rPr>
              <a:t>Skriving for nett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B6402ECD-50C5-453C-8C0E-D18641632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>
                <a:latin typeface="Arial"/>
                <a:cs typeface="Arial"/>
              </a:rPr>
              <a:t>Vi leser annerledes på nett enn på papir</a:t>
            </a:r>
          </a:p>
        </p:txBody>
      </p:sp>
    </p:spTree>
    <p:extLst>
      <p:ext uri="{BB962C8B-B14F-4D97-AF65-F5344CB8AC3E}">
        <p14:creationId xmlns:p14="http://schemas.microsoft.com/office/powerpoint/2010/main" val="27683462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1BB7AD61-BE46-4092-97F3-34265FB2A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2605" y="0"/>
            <a:ext cx="7386790" cy="6858000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2617EA95-3B5C-42CD-92A3-CC431100D18B}"/>
              </a:ext>
            </a:extLst>
          </p:cNvPr>
          <p:cNvSpPr/>
          <p:nvPr/>
        </p:nvSpPr>
        <p:spPr>
          <a:xfrm>
            <a:off x="1397756" y="0"/>
            <a:ext cx="8342351" cy="80264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51E89131-C1AB-44B1-9861-EE8FD050D526}"/>
              </a:ext>
            </a:extLst>
          </p:cNvPr>
          <p:cNvSpPr/>
          <p:nvPr/>
        </p:nvSpPr>
        <p:spPr>
          <a:xfrm>
            <a:off x="7345680" y="1036320"/>
            <a:ext cx="2443716" cy="207264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F7014DBF-E28E-40B0-B5F2-4712862450EA}"/>
              </a:ext>
            </a:extLst>
          </p:cNvPr>
          <p:cNvSpPr/>
          <p:nvPr/>
        </p:nvSpPr>
        <p:spPr>
          <a:xfrm>
            <a:off x="1666240" y="5181600"/>
            <a:ext cx="5100320" cy="10972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4339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5CB2C9-286E-41BA-8197-7C1A07DA2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8341" y="365125"/>
            <a:ext cx="7067458" cy="760787"/>
          </a:xfrm>
        </p:spPr>
        <p:txBody>
          <a:bodyPr/>
          <a:lstStyle/>
          <a:p>
            <a:r>
              <a:rPr lang="nb-NO" sz="3200" b="1">
                <a:latin typeface="Georgia"/>
              </a:rPr>
              <a:t>Skriving for nett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B6402ECD-50C5-453C-8C0E-D186416321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2143"/>
            <a:ext cx="9326563" cy="4351338"/>
          </a:xfrm>
        </p:spPr>
        <p:txBody>
          <a:bodyPr/>
          <a:lstStyle/>
          <a:p>
            <a:r>
              <a:rPr lang="nb-NO" sz="2000">
                <a:latin typeface="Arial"/>
                <a:cs typeface="Arial"/>
              </a:rPr>
              <a:t>Vi leser annerledes på nett enn på papir.</a:t>
            </a:r>
          </a:p>
          <a:p>
            <a:pPr lvl="1"/>
            <a:r>
              <a:rPr lang="nb-NO" sz="2000">
                <a:latin typeface="Arial"/>
                <a:cs typeface="Arial"/>
              </a:rPr>
              <a:t>vi leser veldig sjelden alt</a:t>
            </a:r>
          </a:p>
          <a:p>
            <a:pPr lvl="1"/>
            <a:r>
              <a:rPr lang="nb-NO" sz="2000">
                <a:latin typeface="Arial"/>
                <a:cs typeface="Arial"/>
              </a:rPr>
              <a:t>vi skumleser tekstene</a:t>
            </a:r>
          </a:p>
          <a:p>
            <a:pPr lvl="1"/>
            <a:r>
              <a:rPr lang="nb-NO" sz="2000">
                <a:latin typeface="Arial"/>
                <a:cs typeface="Arial"/>
              </a:rPr>
              <a:t>mange leser kun overskrifter</a:t>
            </a:r>
          </a:p>
          <a:p>
            <a:endParaRPr lang="nb-NO" sz="2000">
              <a:latin typeface="Arial"/>
            </a:endParaRPr>
          </a:p>
          <a:p>
            <a:r>
              <a:rPr lang="nb-NO" sz="2000">
                <a:latin typeface="Arial"/>
                <a:cs typeface="Arial"/>
              </a:rPr>
              <a:t>Vi får ikke endret lesevanene til folk, men kan tilpasse innholdet vårt til dem.</a:t>
            </a:r>
          </a:p>
          <a:p>
            <a:endParaRPr lang="nb-NO" sz="200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283069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2F1529-83BA-4135-B2C2-97E205EED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0529" y="365125"/>
            <a:ext cx="8394234" cy="698034"/>
          </a:xfrm>
        </p:spPr>
        <p:txBody>
          <a:bodyPr/>
          <a:lstStyle/>
          <a:p>
            <a:r>
              <a:rPr lang="nb-NO" sz="3200" b="1">
                <a:latin typeface="Georgia"/>
              </a:rPr>
              <a:t>Råd for din tekst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D313F4B-B20D-4610-AF93-2939DC8FCC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>
                <a:latin typeface="Arial"/>
                <a:cs typeface="Arial"/>
              </a:rPr>
              <a:t>godt og forståelig språk</a:t>
            </a:r>
          </a:p>
          <a:p>
            <a:pPr lvl="1"/>
            <a:r>
              <a:rPr lang="nb-NO" sz="2000">
                <a:latin typeface="Arial"/>
                <a:cs typeface="Arial"/>
              </a:rPr>
              <a:t>bruk leserens ord og formuleringer</a:t>
            </a:r>
          </a:p>
          <a:p>
            <a:pPr lvl="1"/>
            <a:r>
              <a:rPr lang="nb-NO" sz="2000">
                <a:latin typeface="Arial"/>
                <a:cs typeface="Arial"/>
              </a:rPr>
              <a:t>korte setninger</a:t>
            </a:r>
          </a:p>
          <a:p>
            <a:pPr lvl="1"/>
            <a:r>
              <a:rPr lang="nb-NO" sz="2000">
                <a:latin typeface="Arial"/>
                <a:cs typeface="Arial"/>
              </a:rPr>
              <a:t>aktivt språk</a:t>
            </a:r>
          </a:p>
          <a:p>
            <a:pPr lvl="1"/>
            <a:r>
              <a:rPr lang="nb-NO" sz="2000">
                <a:latin typeface="Arial"/>
                <a:cs typeface="Arial"/>
              </a:rPr>
              <a:t>nøkternt språk</a:t>
            </a:r>
          </a:p>
          <a:p>
            <a:pPr lvl="1"/>
            <a:r>
              <a:rPr lang="nb-NO" sz="2000">
                <a:latin typeface="Arial"/>
                <a:cs typeface="Arial"/>
              </a:rPr>
              <a:t>forsiktig med forkortelser</a:t>
            </a:r>
          </a:p>
          <a:p>
            <a:r>
              <a:rPr lang="nb-NO" sz="2000">
                <a:latin typeface="Arial"/>
                <a:cs typeface="Arial"/>
              </a:rPr>
              <a:t>tydelig hovedbudskap</a:t>
            </a:r>
          </a:p>
          <a:p>
            <a:pPr lvl="1"/>
            <a:r>
              <a:rPr lang="nb-NO" sz="2000">
                <a:latin typeface="Arial"/>
                <a:cs typeface="Arial"/>
              </a:rPr>
              <a:t>det viktigste først</a:t>
            </a:r>
          </a:p>
          <a:p>
            <a:r>
              <a:rPr lang="nb-NO" sz="2000">
                <a:latin typeface="Arial"/>
                <a:cs typeface="Arial"/>
              </a:rPr>
              <a:t>gjennomtenkt struktur</a:t>
            </a:r>
          </a:p>
          <a:p>
            <a:pPr lvl="1"/>
            <a:r>
              <a:rPr lang="nb-NO" sz="2000">
                <a:latin typeface="Arial"/>
                <a:cs typeface="Arial"/>
              </a:rPr>
              <a:t>overskrift, ingress, mellomoverskrifter, avsnitt, punktlister </a:t>
            </a:r>
            <a:endParaRPr lang="nb-NO" sz="2000">
              <a:latin typeface="Arial"/>
            </a:endParaRPr>
          </a:p>
          <a:p>
            <a:r>
              <a:rPr lang="nb-NO" sz="2000">
                <a:latin typeface="Arial"/>
                <a:cs typeface="Arial"/>
              </a:rPr>
              <a:t>«rikt innhold»</a:t>
            </a:r>
          </a:p>
          <a:p>
            <a:pPr lvl="1"/>
            <a:r>
              <a:rPr lang="nb-NO" sz="2000">
                <a:latin typeface="Arial"/>
                <a:cs typeface="Arial"/>
              </a:rPr>
              <a:t>relevante bilder/illustrasjoner, faktaboks, meningsbærende lenker</a:t>
            </a:r>
          </a:p>
          <a:p>
            <a:endParaRPr lang="nb-NO" sz="200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749948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8B4609BB-2970-4BFA-848B-FD1AE5C4F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6223" y="365125"/>
            <a:ext cx="6541715" cy="868363"/>
          </a:xfrm>
        </p:spPr>
        <p:txBody>
          <a:bodyPr/>
          <a:lstStyle/>
          <a:p>
            <a:r>
              <a:rPr lang="nb-NO" sz="3200" b="1">
                <a:latin typeface="Georgia"/>
              </a:rPr>
              <a:t>Aktivt språk</a:t>
            </a:r>
          </a:p>
        </p:txBody>
      </p:sp>
      <p:graphicFrame>
        <p:nvGraphicFramePr>
          <p:cNvPr id="2" name="Tabell 3">
            <a:extLst>
              <a:ext uri="{FF2B5EF4-FFF2-40B4-BE49-F238E27FC236}">
                <a16:creationId xmlns:a16="http://schemas.microsoft.com/office/drawing/2014/main" id="{F856A20F-86AA-4022-B25E-C073CAF5E3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6087430"/>
              </p:ext>
            </p:extLst>
          </p:nvPr>
        </p:nvGraphicFramePr>
        <p:xfrm>
          <a:off x="484029" y="1768747"/>
          <a:ext cx="10038080" cy="4567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19040">
                  <a:extLst>
                    <a:ext uri="{9D8B030D-6E8A-4147-A177-3AD203B41FA5}">
                      <a16:colId xmlns:a16="http://schemas.microsoft.com/office/drawing/2014/main" val="1420181003"/>
                    </a:ext>
                  </a:extLst>
                </a:gridCol>
                <a:gridCol w="5019040">
                  <a:extLst>
                    <a:ext uri="{9D8B030D-6E8A-4147-A177-3AD203B41FA5}">
                      <a16:colId xmlns:a16="http://schemas.microsoft.com/office/drawing/2014/main" val="1234626112"/>
                    </a:ext>
                  </a:extLst>
                </a:gridCol>
              </a:tblGrid>
              <a:tr h="26471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>
                          <a:solidFill>
                            <a:schemeClr val="tx1"/>
                          </a:solidFill>
                          <a:latin typeface="Arial"/>
                        </a:rPr>
                        <a:t>Bortsett fra arbeidstaker i ledende eller særlig uavhengig stilling, har alle arbeidstakere rett til fleksibel arbeidstid hvis det kan gjennomføres uten vesentlig ulempe for virksomheten.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nb-NO" sz="2400" b="0">
                          <a:solidFill>
                            <a:schemeClr val="tx1"/>
                          </a:solidFill>
                          <a:latin typeface="Arial"/>
                        </a:rPr>
                        <a:t>Alle arbeidstakere har rett til fleksibel arbeidstid, så lenge det ikke er til vesentlig ulempe. Ledere, og ansatte i særlig uavhengige stillinger, er unntatt fra fleksitid. 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604983"/>
                  </a:ext>
                </a:extLst>
              </a:tr>
              <a:tr h="17310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>
                          <a:solidFill>
                            <a:schemeClr val="tx1"/>
                          </a:solidFill>
                          <a:latin typeface="Arial"/>
                        </a:rPr>
                        <a:t>I den utstrekning arbeidstaker har krav på lønn fra arbeidsgiver under militær- og siviltjenesten, tjener arbeidstakeren i samme periode også opp feriepenger. 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400" b="0">
                          <a:solidFill>
                            <a:schemeClr val="tx1"/>
                          </a:solidFill>
                          <a:latin typeface="Arial"/>
                        </a:rPr>
                        <a:t>Ansatte som har krav på lønn under militær- eller siviltjeneste, tjener også opp feriepenger i perioden.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50048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99478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C55696-6A5E-45F7-A500-D7CBA9FEB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2199" y="365125"/>
            <a:ext cx="7793600" cy="859399"/>
          </a:xfrm>
        </p:spPr>
        <p:txBody>
          <a:bodyPr/>
          <a:lstStyle/>
          <a:p>
            <a:r>
              <a:rPr lang="nb-NO" sz="3200" b="1">
                <a:latin typeface="Georgia"/>
              </a:rPr>
              <a:t>Søkemotoroptimalisering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F232EA2-08CD-418D-AD4C-B6CC78C0F9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>
                <a:latin typeface="Arial"/>
                <a:cs typeface="Arial"/>
              </a:rPr>
              <a:t>= Å sørge for at teksten er tilrettelagt for å treffe søkemotorenes algoritmer best mulig</a:t>
            </a:r>
          </a:p>
          <a:p>
            <a:endParaRPr lang="nb-NO" sz="2000">
              <a:latin typeface="Arial"/>
            </a:endParaRPr>
          </a:p>
          <a:p>
            <a:r>
              <a:rPr lang="nb-NO" sz="2000" dirty="0">
                <a:latin typeface="Arial"/>
                <a:cs typeface="Arial"/>
              </a:rPr>
              <a:t>Finn de sentrale ordene som du venter at brukeren vil bruke ved et søk etter temaet du skriver om</a:t>
            </a:r>
          </a:p>
          <a:p>
            <a:endParaRPr lang="nb-NO" sz="2000">
              <a:latin typeface="Arial"/>
            </a:endParaRPr>
          </a:p>
          <a:p>
            <a:r>
              <a:rPr lang="nb-NO" sz="2000" dirty="0">
                <a:latin typeface="Arial"/>
                <a:cs typeface="Arial"/>
              </a:rPr>
              <a:t>Pass på å bruke slike «trigger-ord» i</a:t>
            </a:r>
          </a:p>
          <a:p>
            <a:pPr lvl="1"/>
            <a:r>
              <a:rPr lang="nb-NO" sz="2000" dirty="0">
                <a:latin typeface="Arial"/>
                <a:cs typeface="Arial"/>
              </a:rPr>
              <a:t>tittel og mellomtitler</a:t>
            </a:r>
          </a:p>
          <a:p>
            <a:pPr lvl="1"/>
            <a:r>
              <a:rPr lang="nb-NO" sz="2000" dirty="0">
                <a:latin typeface="Arial"/>
                <a:cs typeface="Arial"/>
              </a:rPr>
              <a:t>ingress</a:t>
            </a:r>
          </a:p>
          <a:p>
            <a:pPr lvl="1"/>
            <a:r>
              <a:rPr lang="nb-NO" sz="2000" dirty="0">
                <a:latin typeface="Arial"/>
                <a:cs typeface="Arial"/>
              </a:rPr>
              <a:t>lenketekster og bildetekster</a:t>
            </a:r>
            <a:endParaRPr lang="nb-NO" dirty="0"/>
          </a:p>
          <a:p>
            <a:pPr lvl="1"/>
            <a:endParaRPr lang="nb-NO" sz="2000" dirty="0">
              <a:latin typeface="Arial"/>
              <a:cs typeface="Arial"/>
            </a:endParaRPr>
          </a:p>
          <a:p>
            <a:pPr marL="457200" lvl="1" indent="0">
              <a:buNone/>
            </a:pPr>
            <a:r>
              <a:rPr lang="nb-NO" sz="2000" dirty="0">
                <a:latin typeface="Arial"/>
                <a:cs typeface="Arial"/>
              </a:rPr>
              <a:t>Unngå PDF-filer, legg heller informasjonen rett på nettsiden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48826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A377284-CB0F-42C6-9EA9-E4CDF07EB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5730" y="365125"/>
            <a:ext cx="8609386" cy="817564"/>
          </a:xfrm>
        </p:spPr>
        <p:txBody>
          <a:bodyPr/>
          <a:lstStyle/>
          <a:p>
            <a:r>
              <a:rPr lang="nb-NO" sz="3200" b="1">
                <a:latin typeface="Georgia"/>
              </a:rPr>
              <a:t>Nyhetsartikkelen som sjanger</a:t>
            </a:r>
            <a:endParaRPr lang="nb-NO" sz="3200" b="1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73BB92B-90AE-462B-A284-266F14132D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0582"/>
            <a:ext cx="9326563" cy="4616381"/>
          </a:xfrm>
        </p:spPr>
        <p:txBody>
          <a:bodyPr/>
          <a:lstStyle/>
          <a:p>
            <a:pPr marL="457200" indent="-457200"/>
            <a:r>
              <a:rPr lang="nb-NO" sz="2000" dirty="0">
                <a:latin typeface="Arial"/>
                <a:cs typeface="Arial"/>
              </a:rPr>
              <a:t>Beskriver en aktuell hendelse  </a:t>
            </a:r>
          </a:p>
          <a:p>
            <a:pPr marL="457200" indent="-457200"/>
            <a:r>
              <a:rPr lang="nb-NO" sz="2000" dirty="0">
                <a:latin typeface="Arial"/>
                <a:cs typeface="Arial"/>
              </a:rPr>
              <a:t>Består av tittel, ingress og brødtekst</a:t>
            </a:r>
          </a:p>
          <a:p>
            <a:pPr marL="457200" indent="-457200"/>
            <a:r>
              <a:rPr lang="nb-NO" sz="2000" dirty="0">
                <a:latin typeface="Arial"/>
                <a:cs typeface="Arial"/>
              </a:rPr>
              <a:t>Hva er en </a:t>
            </a:r>
            <a:r>
              <a:rPr lang="nb-NO" sz="2000" dirty="0" err="1">
                <a:latin typeface="Arial"/>
                <a:cs typeface="Arial"/>
              </a:rPr>
              <a:t>byline</a:t>
            </a:r>
            <a:r>
              <a:rPr lang="nb-NO" sz="2000" dirty="0">
                <a:latin typeface="Arial"/>
                <a:cs typeface="Arial"/>
              </a:rPr>
              <a:t>?</a:t>
            </a:r>
            <a:endParaRPr lang="nb-NO" sz="2000" dirty="0">
              <a:latin typeface="Arial"/>
            </a:endParaRPr>
          </a:p>
          <a:p>
            <a:pPr marL="0" indent="0">
              <a:buNone/>
            </a:pPr>
            <a:endParaRPr lang="nb-NO" sz="2000">
              <a:latin typeface="Arial"/>
            </a:endParaRPr>
          </a:p>
          <a:p>
            <a:pPr marL="0" indent="0">
              <a:buNone/>
            </a:pPr>
            <a:r>
              <a:rPr lang="nb-NO" sz="2000" dirty="0">
                <a:latin typeface="Arial"/>
                <a:cs typeface="Arial"/>
              </a:rPr>
              <a:t>Nyhetsartikkelen skal gi et sannferdig og balansert svar på:</a:t>
            </a:r>
          </a:p>
          <a:p>
            <a:pPr marL="0" indent="0">
              <a:buNone/>
            </a:pPr>
            <a:r>
              <a:rPr lang="nb-NO" sz="2000" dirty="0">
                <a:latin typeface="Arial"/>
                <a:cs typeface="Arial"/>
              </a:rPr>
              <a:t>Hvem? Hva? Hvor? Når? Hvordan? Hvorfor?</a:t>
            </a:r>
          </a:p>
          <a:p>
            <a:pPr marL="0" indent="0">
              <a:buNone/>
            </a:pPr>
            <a:endParaRPr lang="nb-NO" sz="2000">
              <a:latin typeface="Arial"/>
              <a:cs typeface="Arial"/>
            </a:endParaRPr>
          </a:p>
          <a:p>
            <a:pPr marL="0" indent="0">
              <a:buNone/>
            </a:pPr>
            <a:r>
              <a:rPr lang="nb-NO" sz="2000" dirty="0">
                <a:latin typeface="Arial"/>
                <a:cs typeface="Arial"/>
              </a:rPr>
              <a:t>NB! </a:t>
            </a:r>
            <a:endParaRPr lang="nb-NO" sz="2000" dirty="0">
              <a:latin typeface="Arial"/>
            </a:endParaRPr>
          </a:p>
          <a:p>
            <a:pPr marL="342900" indent="-342900"/>
            <a:r>
              <a:rPr lang="nb-NO" sz="2000">
                <a:latin typeface="Arial"/>
                <a:cs typeface="Arial"/>
              </a:rPr>
              <a:t>Husk å oppgi eventuelle kilder</a:t>
            </a:r>
            <a:endParaRPr lang="nb-NO" sz="2000">
              <a:latin typeface="Arial"/>
            </a:endParaRPr>
          </a:p>
          <a:p>
            <a:pPr marL="342900" indent="-342900"/>
            <a:r>
              <a:rPr lang="nb-NO" sz="2000">
                <a:latin typeface="Arial"/>
                <a:cs typeface="Arial"/>
              </a:rPr>
              <a:t>Sitatsjekk </a:t>
            </a:r>
            <a:endParaRPr lang="nb-NO" sz="2000" dirty="0">
              <a:latin typeface="Arial"/>
            </a:endParaRPr>
          </a:p>
          <a:p>
            <a:pPr marL="0" indent="0">
              <a:buNone/>
            </a:pPr>
            <a:endParaRPr lang="nb-NO" sz="2000">
              <a:latin typeface="Arial"/>
            </a:endParaRPr>
          </a:p>
          <a:p>
            <a:pPr marL="0" indent="0">
              <a:buNone/>
            </a:pPr>
            <a:r>
              <a:rPr lang="nb-NO" sz="2000">
                <a:latin typeface="Arial"/>
                <a:cs typeface="Arial"/>
              </a:rPr>
              <a:t>Opphavsrett til tekst og bilder; kan ikke gjengis uten tillatelse fra eier</a:t>
            </a:r>
          </a:p>
          <a:p>
            <a:pPr marL="0" indent="0">
              <a:buNone/>
            </a:pPr>
            <a:r>
              <a:rPr lang="nb-NO" sz="2000">
                <a:latin typeface="Arial"/>
                <a:cs typeface="Arial"/>
              </a:rPr>
              <a:t>Egne lover om opphavsrett, foto samt (presse)etikk</a:t>
            </a:r>
            <a:endParaRPr lang="nb-NO" sz="200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265219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B35BCC-9799-4D9F-9329-F1A043716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7330" y="365125"/>
            <a:ext cx="7007433" cy="1005302"/>
          </a:xfrm>
        </p:spPr>
        <p:txBody>
          <a:bodyPr/>
          <a:lstStyle/>
          <a:p>
            <a:r>
              <a:rPr lang="nb-NO" sz="3200" b="1">
                <a:latin typeface="Georgia"/>
              </a:rPr>
              <a:t>Engelsk inn.no</a:t>
            </a:r>
            <a:endParaRPr lang="nb-NO" sz="3200" b="1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C047944-8810-46C2-8E92-6B0B71667B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5191"/>
            <a:ext cx="9326563" cy="4461772"/>
          </a:xfrm>
        </p:spPr>
        <p:txBody>
          <a:bodyPr/>
          <a:lstStyle/>
          <a:p>
            <a:pPr marL="0" indent="0">
              <a:buNone/>
            </a:pPr>
            <a:r>
              <a:rPr lang="nb-NO" sz="2000">
                <a:latin typeface="Arial"/>
                <a:cs typeface="Arial"/>
              </a:rPr>
              <a:t>NB! </a:t>
            </a:r>
            <a:endParaRPr lang="nb-NO" sz="2000"/>
          </a:p>
          <a:p>
            <a:pPr marL="0" indent="0">
              <a:buNone/>
            </a:pPr>
            <a:r>
              <a:rPr lang="nb-NO" sz="2000">
                <a:latin typeface="Arial"/>
                <a:cs typeface="Arial"/>
              </a:rPr>
              <a:t>De som er innholdseiere på norske inn.no -  eier samme innhold på engelsk inn.no </a:t>
            </a:r>
          </a:p>
          <a:p>
            <a:pPr marL="0" indent="0">
              <a:buNone/>
            </a:pPr>
            <a:endParaRPr lang="nb-NO" sz="2000"/>
          </a:p>
          <a:p>
            <a:pPr marL="0" indent="0">
              <a:buNone/>
            </a:pPr>
            <a:r>
              <a:rPr lang="nb-NO" sz="2000">
                <a:latin typeface="Arial"/>
                <a:cs typeface="Arial"/>
              </a:rPr>
              <a:t>Innholdseiere skal produsere innhold, </a:t>
            </a:r>
            <a:r>
              <a:rPr lang="nb-NO" sz="2000" err="1">
                <a:latin typeface="Arial"/>
                <a:cs typeface="Arial"/>
              </a:rPr>
              <a:t>Noorit</a:t>
            </a:r>
            <a:r>
              <a:rPr lang="nb-NO" sz="2000">
                <a:latin typeface="Arial"/>
                <a:cs typeface="Arial"/>
              </a:rPr>
              <a:t>/seksjonen vurderer språket</a:t>
            </a:r>
          </a:p>
          <a:p>
            <a:pPr marL="0" indent="0">
              <a:buNone/>
            </a:pPr>
            <a:endParaRPr lang="nb-NO" sz="2000"/>
          </a:p>
          <a:p>
            <a:pPr marL="0" indent="0">
              <a:buNone/>
            </a:pPr>
            <a:r>
              <a:rPr lang="nb-NO" sz="2000">
                <a:latin typeface="Arial"/>
                <a:cs typeface="Arial"/>
              </a:rPr>
              <a:t>Engelsk inn.no skal bygges ut fra slik den er i dag – vi ønsker å presentere organisasjonen bedre enn i dag:</a:t>
            </a:r>
          </a:p>
          <a:p>
            <a:pPr marL="0" indent="0">
              <a:buNone/>
            </a:pPr>
            <a:r>
              <a:rPr lang="nb-NO" sz="2000">
                <a:latin typeface="Arial"/>
                <a:cs typeface="Arial"/>
              </a:rPr>
              <a:t>Hva slags informasjon mangler? Hvem er brukerne og hva trenger de?</a:t>
            </a:r>
          </a:p>
          <a:p>
            <a:pPr marL="342900" indent="-342900"/>
            <a:r>
              <a:rPr lang="nb-NO" sz="2000">
                <a:latin typeface="Arial"/>
                <a:cs typeface="Arial"/>
              </a:rPr>
              <a:t>Utenlandske studenter</a:t>
            </a:r>
          </a:p>
          <a:p>
            <a:pPr marL="342900" indent="-342900"/>
            <a:r>
              <a:rPr lang="nb-NO" sz="2000">
                <a:latin typeface="Arial"/>
                <a:cs typeface="Arial"/>
              </a:rPr>
              <a:t>Utenlandske ansatte</a:t>
            </a:r>
          </a:p>
          <a:p>
            <a:pPr marL="342900" indent="-342900"/>
            <a:r>
              <a:rPr lang="nb-NO" sz="2000">
                <a:latin typeface="Arial"/>
                <a:cs typeface="Arial"/>
              </a:rPr>
              <a:t>Institusjoner i utlandet</a:t>
            </a:r>
          </a:p>
          <a:p>
            <a:pPr marL="342900" indent="-342900"/>
            <a:endParaRPr lang="nb-NO" sz="2000">
              <a:latin typeface="Arial"/>
              <a:cs typeface="Arial"/>
            </a:endParaRPr>
          </a:p>
          <a:p>
            <a:pPr marL="0" indent="0">
              <a:buNone/>
            </a:pPr>
            <a:endParaRPr lang="nb-NO" sz="20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849492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AAE2CD-309E-462E-8A8C-A0AE010C1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188" y="365125"/>
            <a:ext cx="9882375" cy="805611"/>
          </a:xfrm>
        </p:spPr>
        <p:txBody>
          <a:bodyPr/>
          <a:lstStyle/>
          <a:p>
            <a:r>
              <a:rPr lang="nb-NO" sz="3200" b="1">
                <a:latin typeface="Georgia"/>
              </a:rPr>
              <a:t>Hvordan skal vi jobbe med innhold framover?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A0B6899-715F-492F-BB92-B1ABD16B92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6989"/>
            <a:ext cx="9326563" cy="4189974"/>
          </a:xfrm>
        </p:spPr>
        <p:txBody>
          <a:bodyPr/>
          <a:lstStyle/>
          <a:p>
            <a:r>
              <a:rPr lang="nb-NO" sz="2000">
                <a:latin typeface="Arial"/>
                <a:cs typeface="Arial"/>
              </a:rPr>
              <a:t>Avdeling for kommunikasjon, samfunnskontakt og markedsføring har redaktøransvar, i det daglige utøvd av </a:t>
            </a:r>
            <a:r>
              <a:rPr lang="nb-NO" sz="2000" b="1">
                <a:latin typeface="Arial"/>
                <a:cs typeface="Arial"/>
              </a:rPr>
              <a:t>nettredaktør</a:t>
            </a:r>
            <a:r>
              <a:rPr lang="nb-NO" sz="2000">
                <a:latin typeface="Arial"/>
                <a:cs typeface="Arial"/>
              </a:rPr>
              <a:t> for inn.no:</a:t>
            </a:r>
          </a:p>
          <a:p>
            <a:pPr lvl="1"/>
            <a:r>
              <a:rPr lang="nb-NO" sz="2000">
                <a:latin typeface="Arial"/>
                <a:cs typeface="Arial"/>
              </a:rPr>
              <a:t>rammer, prinsipper og føringer for nettstedet</a:t>
            </a:r>
          </a:p>
          <a:p>
            <a:pPr lvl="1"/>
            <a:r>
              <a:rPr lang="nb-NO" sz="2000">
                <a:latin typeface="Arial"/>
                <a:cs typeface="Arial"/>
              </a:rPr>
              <a:t>forvalte og utvikle konseptet for nettstedet</a:t>
            </a:r>
          </a:p>
          <a:p>
            <a:pPr lvl="1"/>
            <a:r>
              <a:rPr lang="nb-NO" sz="2000">
                <a:latin typeface="Arial"/>
                <a:cs typeface="Arial"/>
              </a:rPr>
              <a:t>redigere og prioritere innhold for forside og nyhetsside </a:t>
            </a:r>
            <a:endParaRPr lang="nb-NO" sz="2000">
              <a:latin typeface="Arial"/>
            </a:endParaRPr>
          </a:p>
          <a:p>
            <a:pPr lvl="1"/>
            <a:r>
              <a:rPr lang="nb-NO" sz="2000">
                <a:latin typeface="Arial"/>
                <a:cs typeface="Arial"/>
              </a:rPr>
              <a:t>opplæring</a:t>
            </a:r>
          </a:p>
          <a:p>
            <a:endParaRPr lang="nb-NO" sz="2000">
              <a:latin typeface="Arial"/>
            </a:endParaRPr>
          </a:p>
          <a:p>
            <a:r>
              <a:rPr lang="nb-NO" sz="2000">
                <a:latin typeface="Arial"/>
                <a:cs typeface="Arial"/>
              </a:rPr>
              <a:t>Alt innhold skal ha en </a:t>
            </a:r>
            <a:r>
              <a:rPr lang="nb-NO" sz="2000" b="1">
                <a:latin typeface="Arial"/>
                <a:cs typeface="Arial"/>
              </a:rPr>
              <a:t>innholdseier</a:t>
            </a:r>
            <a:r>
              <a:rPr lang="nb-NO" sz="2000">
                <a:latin typeface="Arial"/>
                <a:cs typeface="Arial"/>
              </a:rPr>
              <a:t> som</a:t>
            </a:r>
          </a:p>
          <a:p>
            <a:pPr lvl="1"/>
            <a:r>
              <a:rPr lang="nb-NO" sz="2000">
                <a:latin typeface="Arial"/>
                <a:cs typeface="Arial"/>
              </a:rPr>
              <a:t>publiserer eget innhold</a:t>
            </a:r>
          </a:p>
          <a:p>
            <a:pPr lvl="1"/>
            <a:r>
              <a:rPr lang="nb-NO" sz="2000">
                <a:latin typeface="Arial"/>
                <a:cs typeface="Arial"/>
              </a:rPr>
              <a:t>ansvarlig for oppdatering</a:t>
            </a:r>
          </a:p>
          <a:p>
            <a:endParaRPr lang="nb-NO" sz="200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689161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97C206-6FA4-4DE9-BBD2-B8049753B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495" y="490630"/>
            <a:ext cx="10536796" cy="635282"/>
          </a:xfrm>
        </p:spPr>
        <p:txBody>
          <a:bodyPr/>
          <a:lstStyle/>
          <a:p>
            <a:r>
              <a:rPr lang="nb-NO" sz="3200" b="1">
                <a:latin typeface="Georgia"/>
              </a:rPr>
              <a:t>Hvordan skal vi jobbe med innhold framover? (2)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8DF92AA-7748-4624-B6CF-31762893A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93177"/>
            <a:ext cx="9326563" cy="3983786"/>
          </a:xfrm>
        </p:spPr>
        <p:txBody>
          <a:bodyPr/>
          <a:lstStyle/>
          <a:p>
            <a:r>
              <a:rPr lang="nb-NO" sz="2000">
                <a:latin typeface="Arial"/>
                <a:cs typeface="Arial"/>
              </a:rPr>
              <a:t>Vi etablerer en nettredaksjon</a:t>
            </a:r>
          </a:p>
          <a:p>
            <a:pPr lvl="1"/>
            <a:r>
              <a:rPr lang="nb-NO" sz="2000">
                <a:latin typeface="Arial"/>
                <a:cs typeface="Arial"/>
              </a:rPr>
              <a:t>faste møter ledet av nettredaktøren</a:t>
            </a:r>
          </a:p>
          <a:p>
            <a:pPr lvl="1"/>
            <a:r>
              <a:rPr lang="nb-NO" sz="2000">
                <a:latin typeface="Arial"/>
                <a:cs typeface="Arial"/>
              </a:rPr>
              <a:t>arena for å diskutere strategi og utvikling</a:t>
            </a:r>
          </a:p>
          <a:p>
            <a:pPr lvl="1"/>
            <a:r>
              <a:rPr lang="nb-NO" sz="2000">
                <a:latin typeface="Arial"/>
                <a:cs typeface="Arial"/>
              </a:rPr>
              <a:t>deltakere fra fakulteter og administrative enheter</a:t>
            </a:r>
          </a:p>
          <a:p>
            <a:endParaRPr lang="nb-NO" sz="2000">
              <a:latin typeface="Arial"/>
            </a:endParaRPr>
          </a:p>
          <a:p>
            <a:r>
              <a:rPr lang="nb-NO" sz="2000">
                <a:latin typeface="Arial"/>
                <a:cs typeface="Arial"/>
              </a:rPr>
              <a:t>Nettstedet skal være oppdatert</a:t>
            </a:r>
          </a:p>
          <a:p>
            <a:pPr lvl="1"/>
            <a:r>
              <a:rPr lang="nb-NO" sz="2000">
                <a:latin typeface="Arial"/>
                <a:cs typeface="Arial"/>
              </a:rPr>
              <a:t>årlig gjennomgang</a:t>
            </a:r>
          </a:p>
          <a:p>
            <a:pPr lvl="1"/>
            <a:r>
              <a:rPr lang="nb-NO" sz="2000">
                <a:latin typeface="Arial"/>
                <a:cs typeface="Arial"/>
              </a:rPr>
              <a:t>utdatert innhold blir skjult</a:t>
            </a:r>
          </a:p>
        </p:txBody>
      </p:sp>
    </p:spTree>
    <p:extLst>
      <p:ext uri="{BB962C8B-B14F-4D97-AF65-F5344CB8AC3E}">
        <p14:creationId xmlns:p14="http://schemas.microsoft.com/office/powerpoint/2010/main" val="808608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651B24-F439-4CAE-AFD2-EEF9F6291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7660" y="365125"/>
            <a:ext cx="7157103" cy="861737"/>
          </a:xfrm>
        </p:spPr>
        <p:txBody>
          <a:bodyPr/>
          <a:lstStyle/>
          <a:p>
            <a:r>
              <a:rPr lang="nb-NO" sz="3200" b="1">
                <a:latin typeface="Georgia"/>
              </a:rPr>
              <a:t>Opplæring i </a:t>
            </a:r>
            <a:r>
              <a:rPr lang="nb-NO" sz="3200" b="1" err="1">
                <a:latin typeface="Georgia"/>
              </a:rPr>
              <a:t>Vortex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1A3125B-81D7-4A08-A794-9738000B0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5799"/>
            <a:ext cx="9326563" cy="4561164"/>
          </a:xfrm>
        </p:spPr>
        <p:txBody>
          <a:bodyPr/>
          <a:lstStyle/>
          <a:p>
            <a:pPr marL="0" indent="0">
              <a:buNone/>
            </a:pPr>
            <a:r>
              <a:rPr lang="nb-NO" sz="2000">
                <a:latin typeface="Arial"/>
                <a:cs typeface="Arial"/>
              </a:rPr>
              <a:t>Grunnkurs på nett – man blir kjent med løsningen gjennom å løse praktiske oppgaver.</a:t>
            </a:r>
            <a:endParaRPr lang="nb-NO" sz="2000">
              <a:latin typeface="Arial"/>
            </a:endParaRPr>
          </a:p>
          <a:p>
            <a:pPr marL="0" indent="0">
              <a:buNone/>
            </a:pPr>
            <a:endParaRPr lang="nb-NO" sz="2000">
              <a:latin typeface="Arial"/>
            </a:endParaRPr>
          </a:p>
          <a:p>
            <a:pPr marL="0" indent="0">
              <a:buNone/>
            </a:pPr>
            <a:r>
              <a:rPr lang="nb-NO" sz="2000">
                <a:latin typeface="Arial"/>
                <a:cs typeface="Arial"/>
              </a:rPr>
              <a:t>Opplever du problemer? Blir du usikker?</a:t>
            </a:r>
            <a:endParaRPr lang="nb-NO" sz="2000">
              <a:latin typeface="Arial"/>
            </a:endParaRPr>
          </a:p>
          <a:p>
            <a:pPr marL="0" indent="0">
              <a:buNone/>
            </a:pPr>
            <a:r>
              <a:rPr lang="nb-NO" sz="2000">
                <a:latin typeface="Arial"/>
                <a:cs typeface="Arial"/>
              </a:rPr>
              <a:t>Spør før du går videre (Nan eller Tore M.) for å unngå feil.</a:t>
            </a:r>
            <a:endParaRPr lang="nb-NO" sz="2000">
              <a:latin typeface="Arial"/>
            </a:endParaRPr>
          </a:p>
          <a:p>
            <a:pPr marL="0" indent="0">
              <a:buNone/>
            </a:pPr>
            <a:endParaRPr lang="nb-NO" sz="2000">
              <a:latin typeface="Arial"/>
              <a:cs typeface="Arial"/>
            </a:endParaRPr>
          </a:p>
          <a:p>
            <a:pPr marL="0" indent="0">
              <a:buNone/>
            </a:pPr>
            <a:r>
              <a:rPr lang="nb-NO" sz="2000">
                <a:latin typeface="Arial"/>
                <a:cs typeface="Arial"/>
              </a:rPr>
              <a:t>Til å begynne med; vi bygger sidene, dere lager innholdet og legger det inn.</a:t>
            </a:r>
            <a:endParaRPr lang="nb-NO" sz="2000">
              <a:latin typeface="Arial"/>
            </a:endParaRPr>
          </a:p>
          <a:p>
            <a:pPr marL="0" indent="0">
              <a:buNone/>
            </a:pPr>
            <a:endParaRPr lang="nb-NO" sz="2000">
              <a:latin typeface="Arial"/>
            </a:endParaRPr>
          </a:p>
          <a:p>
            <a:pPr marL="0" indent="0">
              <a:buNone/>
            </a:pPr>
            <a:r>
              <a:rPr lang="nb-NO" sz="2000">
                <a:latin typeface="Arial"/>
                <a:cs typeface="Arial"/>
              </a:rPr>
              <a:t>Flere maler enn tidligere – viktig med korrektur og å være nøyaktig.</a:t>
            </a:r>
            <a:endParaRPr lang="nb-NO" sz="2000">
              <a:latin typeface="Arial"/>
            </a:endParaRPr>
          </a:p>
          <a:p>
            <a:pPr marL="0" indent="0">
              <a:buNone/>
            </a:pPr>
            <a:endParaRPr lang="nb-NO" sz="2000">
              <a:latin typeface="Arial"/>
            </a:endParaRPr>
          </a:p>
          <a:p>
            <a:pPr marL="0" indent="0">
              <a:buNone/>
            </a:pPr>
            <a:r>
              <a:rPr lang="nb-NO" sz="2000">
                <a:latin typeface="Arial"/>
                <a:cs typeface="Arial"/>
              </a:rPr>
              <a:t>Dere får også tilgang på opplæringsmateriell fra UIO som ligger i Vortex.</a:t>
            </a:r>
            <a:endParaRPr lang="nb-NO" sz="200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075972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ISPRING_RESOURCE_PATHS_HASH_PRESENTER" val="7fa72a5ef65339dea6ae197b027635ec5a6ce1d"/>
</p:tagLst>
</file>

<file path=ppt/theme/theme1.xml><?xml version="1.0" encoding="utf-8"?>
<a:theme xmlns:a="http://schemas.openxmlformats.org/drawingml/2006/main" name="HINN origina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HINN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NN PPT mal 2018 Office standardfarger" id="{5AEDCD32-2F45-4B5F-87A0-797F690FA0FF}" vid="{6F3E1F20-95AE-4B06-AAAF-86518FDCB70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283554A7BA2804BB5AD726EFC21274B" ma:contentTypeVersion="9" ma:contentTypeDescription="Opprett et nytt dokument." ma:contentTypeScope="" ma:versionID="9eaeb8d56b9bd7f881db71fd1adbee39">
  <xsd:schema xmlns:xsd="http://www.w3.org/2001/XMLSchema" xmlns:xs="http://www.w3.org/2001/XMLSchema" xmlns:p="http://schemas.microsoft.com/office/2006/metadata/properties" xmlns:ns2="e445f302-2951-43c6-984c-5c1afac33583" targetNamespace="http://schemas.microsoft.com/office/2006/metadata/properties" ma:root="true" ma:fieldsID="6e9e32981a38ff7b04c8b4fc22142c7f" ns2:_="">
    <xsd:import namespace="e445f302-2951-43c6-984c-5c1afac3358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45f302-2951-43c6-984c-5c1afac335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7ADCBFA-9691-42A0-8F69-B5C830E2FEE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18BA1C1-0178-4B13-8E1C-C1084D66FBFC}">
  <ds:schemaRefs>
    <ds:schemaRef ds:uri="dc81a3f4-a034-474b-90c3-767688d8177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E6446C7-B286-401E-BCA8-DA1844E324FF}">
  <ds:schemaRefs>
    <ds:schemaRef ds:uri="e445f302-2951-43c6-984c-5c1afac3358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HINN PPT mal 2018 Office standardfarger</Template>
  <Application>Microsoft Office PowerPoint</Application>
  <PresentationFormat>Widescreen</PresentationFormat>
  <Slides>25</Slides>
  <Notes>2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25</vt:i4>
      </vt:variant>
    </vt:vector>
  </HeadingPairs>
  <TitlesOfParts>
    <vt:vector size="26" baseType="lpstr">
      <vt:lpstr>HINN original</vt:lpstr>
      <vt:lpstr>Kurs i nettpublisering</vt:lpstr>
      <vt:lpstr>Agenda</vt:lpstr>
      <vt:lpstr>Nye inn.no</vt:lpstr>
      <vt:lpstr>Prinsipper for nettstedet</vt:lpstr>
      <vt:lpstr>Universell utforming</vt:lpstr>
      <vt:lpstr>PowerPoint-presentasjon</vt:lpstr>
      <vt:lpstr>PowerPoint-presentasjon</vt:lpstr>
      <vt:lpstr>PowerPoint-presentasjon</vt:lpstr>
      <vt:lpstr>Brukertilpasning</vt:lpstr>
      <vt:lpstr>E te,s    En tekst er skrevet i klarspråk når leserne</vt:lpstr>
      <vt:lpstr>Klart språk</vt:lpstr>
      <vt:lpstr>PowerPoint-presentasjon</vt:lpstr>
      <vt:lpstr>PowerPoint-presentasjon</vt:lpstr>
      <vt:lpstr>PowerPoint-presentasjon</vt:lpstr>
      <vt:lpstr>Skriving for nett</vt:lpstr>
      <vt:lpstr>PowerPoint-presentasjon</vt:lpstr>
      <vt:lpstr>Skriving for nett</vt:lpstr>
      <vt:lpstr>Råd for din tekst</vt:lpstr>
      <vt:lpstr>Aktivt språk</vt:lpstr>
      <vt:lpstr>Søkemotoroptimalisering</vt:lpstr>
      <vt:lpstr>Nyhetsartikkelen som sjanger</vt:lpstr>
      <vt:lpstr>Engelsk inn.no</vt:lpstr>
      <vt:lpstr>Hvordan skal vi jobbe med innhold framover?</vt:lpstr>
      <vt:lpstr>Hvordan skal vi jobbe med innhold framover? (2)</vt:lpstr>
      <vt:lpstr>Opplæring i Vortex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subject>Mal For HINN</dc:subject>
  <dc:creator>Tore Høyland</dc:creator>
  <cp:keywords>HINN PPT</cp:keywords>
  <cp:revision>19</cp:revision>
  <dcterms:created xsi:type="dcterms:W3CDTF">2021-03-19T13:52:41Z</dcterms:created>
  <dcterms:modified xsi:type="dcterms:W3CDTF">2021-04-14T11:34:36Z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79E171A9-806A-44B1-814B-AB88A3A83F31</vt:lpwstr>
  </property>
  <property fmtid="{D5CDD505-2E9C-101B-9397-08002B2CF9AE}" pid="3" name="ArticulatePath">
    <vt:lpwstr>Presentation2</vt:lpwstr>
  </property>
  <property fmtid="{D5CDD505-2E9C-101B-9397-08002B2CF9AE}" pid="4" name="ContentTypeId">
    <vt:lpwstr>0x0101007283554A7BA2804BB5AD726EFC21274B</vt:lpwstr>
  </property>
</Properties>
</file>