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7.xml" ContentType="application/inkml+xml"/>
  <Override PartName="/ppt/ink/ink8.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omments/modernComment_7FFB9EEB_4CC7A515.xml" ContentType="application/vnd.ms-powerpoint.comments+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52"/>
  </p:notesMasterIdLst>
  <p:sldIdLst>
    <p:sldId id="270" r:id="rId5"/>
    <p:sldId id="2147196591" r:id="rId6"/>
    <p:sldId id="2147196590" r:id="rId7"/>
    <p:sldId id="2147196572" r:id="rId8"/>
    <p:sldId id="2147196579" r:id="rId9"/>
    <p:sldId id="2147196649" r:id="rId10"/>
    <p:sldId id="2147196573" r:id="rId11"/>
    <p:sldId id="2147196581" r:id="rId12"/>
    <p:sldId id="2147196592" r:id="rId13"/>
    <p:sldId id="2147196574" r:id="rId14"/>
    <p:sldId id="2147196582" r:id="rId15"/>
    <p:sldId id="2147196654" r:id="rId16"/>
    <p:sldId id="2147196652" r:id="rId17"/>
    <p:sldId id="2147196577" r:id="rId18"/>
    <p:sldId id="2147196583" r:id="rId19"/>
    <p:sldId id="2147196593" r:id="rId20"/>
    <p:sldId id="2147196594" r:id="rId21"/>
    <p:sldId id="2147196587" r:id="rId22"/>
    <p:sldId id="2147196588" r:id="rId23"/>
    <p:sldId id="2147196595" r:id="rId24"/>
    <p:sldId id="2147196596" r:id="rId25"/>
    <p:sldId id="2147196597" r:id="rId26"/>
    <p:sldId id="2147196598" r:id="rId27"/>
    <p:sldId id="2147196599" r:id="rId28"/>
    <p:sldId id="2147196600" r:id="rId29"/>
    <p:sldId id="2147196631" r:id="rId30"/>
    <p:sldId id="2147196634" r:id="rId31"/>
    <p:sldId id="2147196580" r:id="rId32"/>
    <p:sldId id="2147196635" r:id="rId33"/>
    <p:sldId id="2147196637" r:id="rId34"/>
    <p:sldId id="2147196638" r:id="rId35"/>
    <p:sldId id="2147196639" r:id="rId36"/>
    <p:sldId id="2147196633" r:id="rId37"/>
    <p:sldId id="2147196636" r:id="rId38"/>
    <p:sldId id="2147196643" r:id="rId39"/>
    <p:sldId id="2147196641" r:id="rId40"/>
    <p:sldId id="2147196644" r:id="rId41"/>
    <p:sldId id="2147196645" r:id="rId42"/>
    <p:sldId id="2147196646" r:id="rId43"/>
    <p:sldId id="2147196640" r:id="rId44"/>
    <p:sldId id="2147196578" r:id="rId45"/>
    <p:sldId id="2147196647" r:id="rId46"/>
    <p:sldId id="2147196653" r:id="rId47"/>
    <p:sldId id="2147196650" r:id="rId48"/>
    <p:sldId id="2147196648" r:id="rId49"/>
    <p:sldId id="2147196651" r:id="rId50"/>
    <p:sldId id="2147196589" r:id="rId5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B049E2C-0701-44B3-BEF1-ACABF26D6B94}">
          <p14:sldIdLst>
            <p14:sldId id="270"/>
            <p14:sldId id="2147196591"/>
            <p14:sldId id="2147196590"/>
            <p14:sldId id="2147196572"/>
            <p14:sldId id="2147196579"/>
            <p14:sldId id="2147196649"/>
            <p14:sldId id="2147196573"/>
            <p14:sldId id="2147196581"/>
            <p14:sldId id="2147196592"/>
            <p14:sldId id="2147196574"/>
            <p14:sldId id="2147196582"/>
            <p14:sldId id="2147196654"/>
            <p14:sldId id="2147196652"/>
            <p14:sldId id="2147196577"/>
            <p14:sldId id="2147196583"/>
            <p14:sldId id="2147196593"/>
            <p14:sldId id="2147196594"/>
            <p14:sldId id="2147196587"/>
            <p14:sldId id="2147196588"/>
            <p14:sldId id="2147196595"/>
            <p14:sldId id="2147196596"/>
            <p14:sldId id="2147196597"/>
            <p14:sldId id="2147196598"/>
            <p14:sldId id="2147196599"/>
            <p14:sldId id="2147196600"/>
            <p14:sldId id="2147196631"/>
            <p14:sldId id="2147196634"/>
            <p14:sldId id="2147196580"/>
            <p14:sldId id="2147196635"/>
            <p14:sldId id="2147196637"/>
            <p14:sldId id="2147196638"/>
            <p14:sldId id="2147196639"/>
            <p14:sldId id="2147196633"/>
            <p14:sldId id="2147196636"/>
            <p14:sldId id="2147196643"/>
            <p14:sldId id="2147196641"/>
            <p14:sldId id="2147196644"/>
            <p14:sldId id="2147196645"/>
            <p14:sldId id="2147196646"/>
            <p14:sldId id="2147196640"/>
            <p14:sldId id="2147196578"/>
            <p14:sldId id="2147196647"/>
            <p14:sldId id="2147196653"/>
            <p14:sldId id="2147196650"/>
            <p14:sldId id="2147196648"/>
            <p14:sldId id="2147196651"/>
            <p14:sldId id="21471965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1924A0-4C65-BB10-D4A5-4F60F1C0629E}" name="Ulla Higdem" initials="UH" userId="S::ulla.higdem@inn.no::b4cd02d7-df06-4594-835a-fa1f46fd10f5" providerId="AD"/>
  <p188:author id="{166D0ED3-5DCB-EE92-A331-B68341E7A908}" name="Trude Hella Eide" initials="TE" userId="S::trude.eide@inn.no::3e102558-78a2-4dca-a4be-77950f43b02f" providerId="AD"/>
  <p188:author id="{F98B0DFF-9388-1077-EB03-801D8DFDC50F}" name="Windy Kester Moe" initials="WM" userId="S::windy.moe@inn.no::a9599c35-086e-4eea-976f-e798b2fb19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FAEE5"/>
    <a:srgbClr val="164193"/>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8D3416-6731-4AEA-88C9-0F06C2576C98}" v="1" dt="2024-11-28T11:05:27.36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ndy Kester Moe" userId="S::windy.moe@inn.no::a9599c35-086e-4eea-976f-e798b2fb194c" providerId="AD" clId="Web-{7D042E2B-06A1-7C26-0691-EE714C7BA950}"/>
    <pc:docChg chg="addSld modSld">
      <pc:chgData name="Windy Kester Moe" userId="S::windy.moe@inn.no::a9599c35-086e-4eea-976f-e798b2fb194c" providerId="AD" clId="Web-{7D042E2B-06A1-7C26-0691-EE714C7BA950}" dt="2024-09-19T12:29:32.700" v="35" actId="20577"/>
      <pc:docMkLst>
        <pc:docMk/>
      </pc:docMkLst>
      <pc:sldChg chg="modSp modNotes">
        <pc:chgData name="Windy Kester Moe" userId="S::windy.moe@inn.no::a9599c35-086e-4eea-976f-e798b2fb194c" providerId="AD" clId="Web-{7D042E2B-06A1-7C26-0691-EE714C7BA950}" dt="2024-09-19T12:28:33.824" v="32" actId="20577"/>
        <pc:sldMkLst>
          <pc:docMk/>
          <pc:sldMk cId="2376389592" sldId="2147196571"/>
        </pc:sldMkLst>
      </pc:sldChg>
      <pc:sldChg chg="modSp add replId">
        <pc:chgData name="Windy Kester Moe" userId="S::windy.moe@inn.no::a9599c35-086e-4eea-976f-e798b2fb194c" providerId="AD" clId="Web-{7D042E2B-06A1-7C26-0691-EE714C7BA950}" dt="2024-09-19T12:29:32.700" v="35" actId="20577"/>
        <pc:sldMkLst>
          <pc:docMk/>
          <pc:sldMk cId="2871152322" sldId="2147196575"/>
        </pc:sldMkLst>
      </pc:sldChg>
    </pc:docChg>
  </pc:docChgLst>
  <pc:docChgLst>
    <pc:chgData name="Windy Kester Moe" userId="a9599c35-086e-4eea-976f-e798b2fb194c" providerId="ADAL" clId="{282D67EA-0D46-4BE3-A51A-5C7C95218386}"/>
    <pc:docChg chg="undo redo custSel addSld delSld modSld sldOrd delMainMaster addSection delSection modSection">
      <pc:chgData name="Windy Kester Moe" userId="a9599c35-086e-4eea-976f-e798b2fb194c" providerId="ADAL" clId="{282D67EA-0D46-4BE3-A51A-5C7C95218386}" dt="2024-10-31T13:06:16.508" v="32030" actId="255"/>
      <pc:docMkLst>
        <pc:docMk/>
      </pc:docMkLst>
      <pc:sldChg chg="modSp mod">
        <pc:chgData name="Windy Kester Moe" userId="a9599c35-086e-4eea-976f-e798b2fb194c" providerId="ADAL" clId="{282D67EA-0D46-4BE3-A51A-5C7C95218386}" dt="2024-10-30T13:20:14.402" v="24960" actId="14100"/>
        <pc:sldMkLst>
          <pc:docMk/>
          <pc:sldMk cId="2496626848" sldId="270"/>
        </pc:sldMkLst>
        <pc:spChg chg="mod">
          <ac:chgData name="Windy Kester Moe" userId="a9599c35-086e-4eea-976f-e798b2fb194c" providerId="ADAL" clId="{282D67EA-0D46-4BE3-A51A-5C7C95218386}" dt="2024-10-30T13:19:35.491" v="24932" actId="207"/>
          <ac:spMkLst>
            <pc:docMk/>
            <pc:sldMk cId="2496626848" sldId="270"/>
            <ac:spMk id="2" creationId="{DEA4CE77-727C-0656-BDD8-AEBC534EB5D7}"/>
          </ac:spMkLst>
        </pc:spChg>
        <pc:spChg chg="mod">
          <ac:chgData name="Windy Kester Moe" userId="a9599c35-086e-4eea-976f-e798b2fb194c" providerId="ADAL" clId="{282D67EA-0D46-4BE3-A51A-5C7C95218386}" dt="2024-10-30T13:20:14.402" v="24960" actId="14100"/>
          <ac:spMkLst>
            <pc:docMk/>
            <pc:sldMk cId="2496626848" sldId="270"/>
            <ac:spMk id="3" creationId="{94406066-9FF5-777F-3C32-2BEFAE51A473}"/>
          </ac:spMkLst>
        </pc:spChg>
      </pc:sldChg>
      <pc:sldChg chg="del">
        <pc:chgData name="Windy Kester Moe" userId="a9599c35-086e-4eea-976f-e798b2fb194c" providerId="ADAL" clId="{282D67EA-0D46-4BE3-A51A-5C7C95218386}" dt="2024-10-28T12:15:06.672" v="11345" actId="2696"/>
        <pc:sldMkLst>
          <pc:docMk/>
          <pc:sldMk cId="3763828484" sldId="2147196519"/>
        </pc:sldMkLst>
      </pc:sldChg>
      <pc:sldChg chg="modSp del mod">
        <pc:chgData name="Windy Kester Moe" userId="a9599c35-086e-4eea-976f-e798b2fb194c" providerId="ADAL" clId="{282D67EA-0D46-4BE3-A51A-5C7C95218386}" dt="2024-10-03T12:08:16.690" v="492" actId="2696"/>
        <pc:sldMkLst>
          <pc:docMk/>
          <pc:sldMk cId="307763745" sldId="2147196543"/>
        </pc:sldMkLst>
      </pc:sldChg>
      <pc:sldChg chg="del">
        <pc:chgData name="Windy Kester Moe" userId="a9599c35-086e-4eea-976f-e798b2fb194c" providerId="ADAL" clId="{282D67EA-0D46-4BE3-A51A-5C7C95218386}" dt="2024-10-28T12:15:01.467" v="11343" actId="2696"/>
        <pc:sldMkLst>
          <pc:docMk/>
          <pc:sldMk cId="1439189640" sldId="2147196550"/>
        </pc:sldMkLst>
      </pc:sldChg>
      <pc:sldChg chg="del">
        <pc:chgData name="Windy Kester Moe" userId="a9599c35-086e-4eea-976f-e798b2fb194c" providerId="ADAL" clId="{282D67EA-0D46-4BE3-A51A-5C7C95218386}" dt="2024-10-28T12:14:25.387" v="11340" actId="2696"/>
        <pc:sldMkLst>
          <pc:docMk/>
          <pc:sldMk cId="1718239821" sldId="2147196569"/>
        </pc:sldMkLst>
      </pc:sldChg>
      <pc:sldChg chg="addSp delSp modSp del mod">
        <pc:chgData name="Windy Kester Moe" userId="a9599c35-086e-4eea-976f-e798b2fb194c" providerId="ADAL" clId="{282D67EA-0D46-4BE3-A51A-5C7C95218386}" dt="2024-10-03T12:04:03.864" v="463" actId="2696"/>
        <pc:sldMkLst>
          <pc:docMk/>
          <pc:sldMk cId="2376389592" sldId="2147196571"/>
        </pc:sldMkLst>
      </pc:sldChg>
      <pc:sldChg chg="del">
        <pc:chgData name="Windy Kester Moe" userId="a9599c35-086e-4eea-976f-e798b2fb194c" providerId="ADAL" clId="{282D67EA-0D46-4BE3-A51A-5C7C95218386}" dt="2024-10-28T12:14:11.134" v="11339" actId="2696"/>
        <pc:sldMkLst>
          <pc:docMk/>
          <pc:sldMk cId="3437741665" sldId="2147196571"/>
        </pc:sldMkLst>
      </pc:sldChg>
      <pc:sldChg chg="addSp delSp modSp mod modNotesTx">
        <pc:chgData name="Windy Kester Moe" userId="a9599c35-086e-4eea-976f-e798b2fb194c" providerId="ADAL" clId="{282D67EA-0D46-4BE3-A51A-5C7C95218386}" dt="2024-10-30T13:51:52.305" v="25218" actId="6549"/>
        <pc:sldMkLst>
          <pc:docMk/>
          <pc:sldMk cId="3670578181" sldId="2147196572"/>
        </pc:sldMkLst>
        <pc:spChg chg="mod">
          <ac:chgData name="Windy Kester Moe" userId="a9599c35-086e-4eea-976f-e798b2fb194c" providerId="ADAL" clId="{282D67EA-0D46-4BE3-A51A-5C7C95218386}" dt="2024-10-03T12:02:23.900" v="413" actId="208"/>
          <ac:spMkLst>
            <pc:docMk/>
            <pc:sldMk cId="3670578181" sldId="2147196572"/>
            <ac:spMk id="5" creationId="{3DA0DBE6-6694-BA6A-BE26-51ECDA0D085B}"/>
          </ac:spMkLst>
        </pc:spChg>
        <pc:spChg chg="add mod">
          <ac:chgData name="Windy Kester Moe" userId="a9599c35-086e-4eea-976f-e798b2fb194c" providerId="ADAL" clId="{282D67EA-0D46-4BE3-A51A-5C7C95218386}" dt="2024-10-29T13:37:45.416" v="21542" actId="1076"/>
          <ac:spMkLst>
            <pc:docMk/>
            <pc:sldMk cId="3670578181" sldId="2147196572"/>
            <ac:spMk id="6" creationId="{12C3E376-8783-F28E-A2DC-D605D4CA44F0}"/>
          </ac:spMkLst>
        </pc:spChg>
        <pc:spChg chg="mod">
          <ac:chgData name="Windy Kester Moe" userId="a9599c35-086e-4eea-976f-e798b2fb194c" providerId="ADAL" clId="{282D67EA-0D46-4BE3-A51A-5C7C95218386}" dt="2024-10-30T13:36:52.179" v="25015" actId="313"/>
          <ac:spMkLst>
            <pc:docMk/>
            <pc:sldMk cId="3670578181" sldId="2147196572"/>
            <ac:spMk id="8" creationId="{8C474E95-1CD5-A668-94E1-F3C76EC336A4}"/>
          </ac:spMkLst>
        </pc:spChg>
        <pc:spChg chg="del mod">
          <ac:chgData name="Windy Kester Moe" userId="a9599c35-086e-4eea-976f-e798b2fb194c" providerId="ADAL" clId="{282D67EA-0D46-4BE3-A51A-5C7C95218386}" dt="2024-10-29T13:39:42.407" v="21548" actId="478"/>
          <ac:spMkLst>
            <pc:docMk/>
            <pc:sldMk cId="3670578181" sldId="2147196572"/>
            <ac:spMk id="9" creationId="{09449EEE-B418-20F5-D546-7DE97330CF99}"/>
          </ac:spMkLst>
        </pc:spChg>
        <pc:spChg chg="del mod">
          <ac:chgData name="Windy Kester Moe" userId="a9599c35-086e-4eea-976f-e798b2fb194c" providerId="ADAL" clId="{282D67EA-0D46-4BE3-A51A-5C7C95218386}" dt="2024-10-29T14:01:26.250" v="21651" actId="478"/>
          <ac:spMkLst>
            <pc:docMk/>
            <pc:sldMk cId="3670578181" sldId="2147196572"/>
            <ac:spMk id="12" creationId="{BDC3E682-7840-0E82-33C6-903255A967F3}"/>
          </ac:spMkLst>
        </pc:spChg>
        <pc:spChg chg="add mod">
          <ac:chgData name="Windy Kester Moe" userId="a9599c35-086e-4eea-976f-e798b2fb194c" providerId="ADAL" clId="{282D67EA-0D46-4BE3-A51A-5C7C95218386}" dt="2024-10-30T13:42:33.566" v="25048" actId="1076"/>
          <ac:spMkLst>
            <pc:docMk/>
            <pc:sldMk cId="3670578181" sldId="2147196572"/>
            <ac:spMk id="13" creationId="{66BA9CA4-AB40-1D2E-DE7D-14B5D045C368}"/>
          </ac:spMkLst>
        </pc:spChg>
        <pc:spChg chg="add mod">
          <ac:chgData name="Windy Kester Moe" userId="a9599c35-086e-4eea-976f-e798b2fb194c" providerId="ADAL" clId="{282D67EA-0D46-4BE3-A51A-5C7C95218386}" dt="2024-10-30T13:45:54.672" v="25187" actId="3626"/>
          <ac:spMkLst>
            <pc:docMk/>
            <pc:sldMk cId="3670578181" sldId="2147196572"/>
            <ac:spMk id="14" creationId="{1C783AD4-E5FA-D25D-5274-9EBF64D4CAA0}"/>
          </ac:spMkLst>
        </pc:spChg>
        <pc:spChg chg="add mod">
          <ac:chgData name="Windy Kester Moe" userId="a9599c35-086e-4eea-976f-e798b2fb194c" providerId="ADAL" clId="{282D67EA-0D46-4BE3-A51A-5C7C95218386}" dt="2024-10-30T13:51:52.305" v="25218" actId="6549"/>
          <ac:spMkLst>
            <pc:docMk/>
            <pc:sldMk cId="3670578181" sldId="2147196572"/>
            <ac:spMk id="15" creationId="{0695C1C9-6CB9-EC02-9488-FBF34C55FFCD}"/>
          </ac:spMkLst>
        </pc:spChg>
        <pc:picChg chg="add mod">
          <ac:chgData name="Windy Kester Moe" userId="a9599c35-086e-4eea-976f-e798b2fb194c" providerId="ADAL" clId="{282D67EA-0D46-4BE3-A51A-5C7C95218386}" dt="2024-10-30T13:13:56.390" v="24869" actId="1076"/>
          <ac:picMkLst>
            <pc:docMk/>
            <pc:sldMk cId="3670578181" sldId="2147196572"/>
            <ac:picMk id="7" creationId="{DAD280C0-32B3-54B6-A25E-6AC582C8FC57}"/>
          </ac:picMkLst>
        </pc:picChg>
        <pc:picChg chg="add mod">
          <ac:chgData name="Windy Kester Moe" userId="a9599c35-086e-4eea-976f-e798b2fb194c" providerId="ADAL" clId="{282D67EA-0D46-4BE3-A51A-5C7C95218386}" dt="2024-10-30T13:42:30.038" v="25047" actId="1076"/>
          <ac:picMkLst>
            <pc:docMk/>
            <pc:sldMk cId="3670578181" sldId="2147196572"/>
            <ac:picMk id="11" creationId="{AF5F9765-0FEC-8B6B-D225-BEFF7ADFD02E}"/>
          </ac:picMkLst>
        </pc:picChg>
      </pc:sldChg>
      <pc:sldChg chg="addSp delSp modSp mod modClrScheme chgLayout modNotesTx">
        <pc:chgData name="Windy Kester Moe" userId="a9599c35-086e-4eea-976f-e798b2fb194c" providerId="ADAL" clId="{282D67EA-0D46-4BE3-A51A-5C7C95218386}" dt="2024-10-30T13:15:25.749" v="24879" actId="208"/>
        <pc:sldMkLst>
          <pc:docMk/>
          <pc:sldMk cId="1461481866" sldId="2147196573"/>
        </pc:sldMkLst>
        <pc:spChg chg="add mod">
          <ac:chgData name="Windy Kester Moe" userId="a9599c35-086e-4eea-976f-e798b2fb194c" providerId="ADAL" clId="{282D67EA-0D46-4BE3-A51A-5C7C95218386}" dt="2024-10-25T08:56:17.098" v="5493" actId="14100"/>
          <ac:spMkLst>
            <pc:docMk/>
            <pc:sldMk cId="1461481866" sldId="2147196573"/>
            <ac:spMk id="2" creationId="{91285675-9CF6-BABC-0094-E53A72306D8A}"/>
          </ac:spMkLst>
        </pc:spChg>
        <pc:spChg chg="add mod">
          <ac:chgData name="Windy Kester Moe" userId="a9599c35-086e-4eea-976f-e798b2fb194c" providerId="ADAL" clId="{282D67EA-0D46-4BE3-A51A-5C7C95218386}" dt="2024-10-30T13:15:08.504" v="24877" actId="2711"/>
          <ac:spMkLst>
            <pc:docMk/>
            <pc:sldMk cId="1461481866" sldId="2147196573"/>
            <ac:spMk id="3" creationId="{A08CEB46-EB19-6314-5202-5D87BCE96E33}"/>
          </ac:spMkLst>
        </pc:spChg>
        <pc:spChg chg="add del">
          <ac:chgData name="Windy Kester Moe" userId="a9599c35-086e-4eea-976f-e798b2fb194c" providerId="ADAL" clId="{282D67EA-0D46-4BE3-A51A-5C7C95218386}" dt="2024-10-25T11:12:47.738" v="8129" actId="478"/>
          <ac:spMkLst>
            <pc:docMk/>
            <pc:sldMk cId="1461481866" sldId="2147196573"/>
            <ac:spMk id="6" creationId="{35B88B5E-56F9-1E6B-AAEA-388A204BDDD2}"/>
          </ac:spMkLst>
        </pc:spChg>
        <pc:spChg chg="mod">
          <ac:chgData name="Windy Kester Moe" userId="a9599c35-086e-4eea-976f-e798b2fb194c" providerId="ADAL" clId="{282D67EA-0D46-4BE3-A51A-5C7C95218386}" dt="2024-10-25T11:10:43.466" v="8116" actId="20577"/>
          <ac:spMkLst>
            <pc:docMk/>
            <pc:sldMk cId="1461481866" sldId="2147196573"/>
            <ac:spMk id="7" creationId="{81BEFBE6-48FD-6365-B3FD-A2A6E5C1A4EF}"/>
          </ac:spMkLst>
        </pc:spChg>
        <pc:spChg chg="mod ord">
          <ac:chgData name="Windy Kester Moe" userId="a9599c35-086e-4eea-976f-e798b2fb194c" providerId="ADAL" clId="{282D67EA-0D46-4BE3-A51A-5C7C95218386}" dt="2024-10-25T11:12:56.806" v="8130" actId="700"/>
          <ac:spMkLst>
            <pc:docMk/>
            <pc:sldMk cId="1461481866" sldId="2147196573"/>
            <ac:spMk id="14" creationId="{C4EAD452-05E6-6155-D950-21B9AC1B94AD}"/>
          </ac:spMkLst>
        </pc:spChg>
        <pc:picChg chg="add mod">
          <ac:chgData name="Windy Kester Moe" userId="a9599c35-086e-4eea-976f-e798b2fb194c" providerId="ADAL" clId="{282D67EA-0D46-4BE3-A51A-5C7C95218386}" dt="2024-10-30T13:15:25.749" v="24879" actId="208"/>
          <ac:picMkLst>
            <pc:docMk/>
            <pc:sldMk cId="1461481866" sldId="2147196573"/>
            <ac:picMk id="4" creationId="{C1107195-F4E8-2A59-A3FC-CEAA0A2E1F73}"/>
          </ac:picMkLst>
        </pc:picChg>
        <pc:picChg chg="del mod">
          <ac:chgData name="Windy Kester Moe" userId="a9599c35-086e-4eea-976f-e798b2fb194c" providerId="ADAL" clId="{282D67EA-0D46-4BE3-A51A-5C7C95218386}" dt="2024-10-30T13:14:38.378" v="24875" actId="478"/>
          <ac:picMkLst>
            <pc:docMk/>
            <pc:sldMk cId="1461481866" sldId="2147196573"/>
            <ac:picMk id="5" creationId="{BE1FCB02-54F7-E5AF-5177-53D3D755E6BA}"/>
          </ac:picMkLst>
        </pc:picChg>
      </pc:sldChg>
      <pc:sldChg chg="addSp delSp modSp mod modNotesTx">
        <pc:chgData name="Windy Kester Moe" userId="a9599c35-086e-4eea-976f-e798b2fb194c" providerId="ADAL" clId="{282D67EA-0D46-4BE3-A51A-5C7C95218386}" dt="2024-10-30T16:49:57.194" v="28198" actId="478"/>
        <pc:sldMkLst>
          <pc:docMk/>
          <pc:sldMk cId="176787860" sldId="2147196574"/>
        </pc:sldMkLst>
        <pc:spChg chg="mod">
          <ac:chgData name="Windy Kester Moe" userId="a9599c35-086e-4eea-976f-e798b2fb194c" providerId="ADAL" clId="{282D67EA-0D46-4BE3-A51A-5C7C95218386}" dt="2024-10-29T14:29:40.504" v="23111" actId="20577"/>
          <ac:spMkLst>
            <pc:docMk/>
            <pc:sldMk cId="176787860" sldId="2147196574"/>
            <ac:spMk id="3" creationId="{0F2DD5E3-EDB5-326E-5689-0F26B2046157}"/>
          </ac:spMkLst>
        </pc:spChg>
        <pc:spChg chg="mod">
          <ac:chgData name="Windy Kester Moe" userId="a9599c35-086e-4eea-976f-e798b2fb194c" providerId="ADAL" clId="{282D67EA-0D46-4BE3-A51A-5C7C95218386}" dt="2024-10-25T11:01:43.905" v="7744" actId="255"/>
          <ac:spMkLst>
            <pc:docMk/>
            <pc:sldMk cId="176787860" sldId="2147196574"/>
            <ac:spMk id="4" creationId="{7CD50922-7CF5-0C2D-3847-A725011F9D1E}"/>
          </ac:spMkLst>
        </pc:spChg>
        <pc:spChg chg="add mod">
          <ac:chgData name="Windy Kester Moe" userId="a9599c35-086e-4eea-976f-e798b2fb194c" providerId="ADAL" clId="{282D67EA-0D46-4BE3-A51A-5C7C95218386}" dt="2024-10-25T10:51:28.932" v="7306" actId="20577"/>
          <ac:spMkLst>
            <pc:docMk/>
            <pc:sldMk cId="176787860" sldId="2147196574"/>
            <ac:spMk id="5" creationId="{8AC91190-94AB-A11B-4E23-464E33A8F55B}"/>
          </ac:spMkLst>
        </pc:spChg>
        <pc:spChg chg="add del mod">
          <ac:chgData name="Windy Kester Moe" userId="a9599c35-086e-4eea-976f-e798b2fb194c" providerId="ADAL" clId="{282D67EA-0D46-4BE3-A51A-5C7C95218386}" dt="2024-10-30T16:49:57.194" v="28198" actId="478"/>
          <ac:spMkLst>
            <pc:docMk/>
            <pc:sldMk cId="176787860" sldId="2147196574"/>
            <ac:spMk id="6" creationId="{99A5F6A7-1CD2-C441-50BF-DE778B84D431}"/>
          </ac:spMkLst>
        </pc:spChg>
        <pc:spChg chg="add mod">
          <ac:chgData name="Windy Kester Moe" userId="a9599c35-086e-4eea-976f-e798b2fb194c" providerId="ADAL" clId="{282D67EA-0D46-4BE3-A51A-5C7C95218386}" dt="2024-10-25T10:51:34.804" v="7307" actId="14100"/>
          <ac:spMkLst>
            <pc:docMk/>
            <pc:sldMk cId="176787860" sldId="2147196574"/>
            <ac:spMk id="8" creationId="{576499F9-5A47-20A9-BCE7-8A60C44F70C0}"/>
          </ac:spMkLst>
        </pc:spChg>
        <pc:picChg chg="add del mod">
          <ac:chgData name="Windy Kester Moe" userId="a9599c35-086e-4eea-976f-e798b2fb194c" providerId="ADAL" clId="{282D67EA-0D46-4BE3-A51A-5C7C95218386}" dt="2024-10-30T13:16:42.919" v="24894" actId="478"/>
          <ac:picMkLst>
            <pc:docMk/>
            <pc:sldMk cId="176787860" sldId="2147196574"/>
            <ac:picMk id="7" creationId="{FBE0FA6C-B406-947B-7A99-1929FD1C6779}"/>
          </ac:picMkLst>
        </pc:picChg>
        <pc:picChg chg="add mod">
          <ac:chgData name="Windy Kester Moe" userId="a9599c35-086e-4eea-976f-e798b2fb194c" providerId="ADAL" clId="{282D67EA-0D46-4BE3-A51A-5C7C95218386}" dt="2024-10-30T13:16:52.637" v="24896" actId="208"/>
          <ac:picMkLst>
            <pc:docMk/>
            <pc:sldMk cId="176787860" sldId="2147196574"/>
            <ac:picMk id="9" creationId="{66996C1B-EADB-B409-3DFA-CEEC83175BA1}"/>
          </ac:picMkLst>
        </pc:picChg>
      </pc:sldChg>
      <pc:sldChg chg="addSp delSp modSp del mod modNotesTx">
        <pc:chgData name="Windy Kester Moe" userId="a9599c35-086e-4eea-976f-e798b2fb194c" providerId="ADAL" clId="{282D67EA-0D46-4BE3-A51A-5C7C95218386}" dt="2024-10-25T08:05:09.099" v="3310" actId="2696"/>
        <pc:sldMkLst>
          <pc:docMk/>
          <pc:sldMk cId="2871152322" sldId="2147196575"/>
        </pc:sldMkLst>
      </pc:sldChg>
      <pc:sldChg chg="addSp delSp modSp add del mod">
        <pc:chgData name="Windy Kester Moe" userId="a9599c35-086e-4eea-976f-e798b2fb194c" providerId="ADAL" clId="{282D67EA-0D46-4BE3-A51A-5C7C95218386}" dt="2024-10-03T12:03:56.369" v="462" actId="2696"/>
        <pc:sldMkLst>
          <pc:docMk/>
          <pc:sldMk cId="2449307325" sldId="2147196576"/>
        </pc:sldMkLst>
      </pc:sldChg>
      <pc:sldChg chg="delSp modSp add del mod">
        <pc:chgData name="Windy Kester Moe" userId="a9599c35-086e-4eea-976f-e798b2fb194c" providerId="ADAL" clId="{282D67EA-0D46-4BE3-A51A-5C7C95218386}" dt="2024-09-30T12:45:50.830" v="219" actId="2696"/>
        <pc:sldMkLst>
          <pc:docMk/>
          <pc:sldMk cId="1468381206" sldId="2147196577"/>
        </pc:sldMkLst>
      </pc:sldChg>
      <pc:sldChg chg="addSp delSp modSp add mod ord modNotesTx">
        <pc:chgData name="Windy Kester Moe" userId="a9599c35-086e-4eea-976f-e798b2fb194c" providerId="ADAL" clId="{282D67EA-0D46-4BE3-A51A-5C7C95218386}" dt="2024-10-31T10:15:45.647" v="30643" actId="1076"/>
        <pc:sldMkLst>
          <pc:docMk/>
          <pc:sldMk cId="1544519236" sldId="2147196577"/>
        </pc:sldMkLst>
        <pc:spChg chg="mod">
          <ac:chgData name="Windy Kester Moe" userId="a9599c35-086e-4eea-976f-e798b2fb194c" providerId="ADAL" clId="{282D67EA-0D46-4BE3-A51A-5C7C95218386}" dt="2024-10-03T12:27:35.997" v="1156" actId="6549"/>
          <ac:spMkLst>
            <pc:docMk/>
            <pc:sldMk cId="1544519236" sldId="2147196577"/>
            <ac:spMk id="2" creationId="{6F98B25A-FAF5-24DB-F61D-F7E014E9B07D}"/>
          </ac:spMkLst>
        </pc:spChg>
        <pc:spChg chg="mod">
          <ac:chgData name="Windy Kester Moe" userId="a9599c35-086e-4eea-976f-e798b2fb194c" providerId="ADAL" clId="{282D67EA-0D46-4BE3-A51A-5C7C95218386}" dt="2024-10-25T08:14:03.045" v="3606" actId="20577"/>
          <ac:spMkLst>
            <pc:docMk/>
            <pc:sldMk cId="1544519236" sldId="2147196577"/>
            <ac:spMk id="3" creationId="{0F2DD5E3-EDB5-326E-5689-0F26B2046157}"/>
          </ac:spMkLst>
        </pc:spChg>
        <pc:spChg chg="mod">
          <ac:chgData name="Windy Kester Moe" userId="a9599c35-086e-4eea-976f-e798b2fb194c" providerId="ADAL" clId="{282D67EA-0D46-4BE3-A51A-5C7C95218386}" dt="2024-10-29T14:41:01.511" v="23382" actId="5793"/>
          <ac:spMkLst>
            <pc:docMk/>
            <pc:sldMk cId="1544519236" sldId="2147196577"/>
            <ac:spMk id="4" creationId="{7CD50922-7CF5-0C2D-3847-A725011F9D1E}"/>
          </ac:spMkLst>
        </pc:spChg>
        <pc:spChg chg="add mod">
          <ac:chgData name="Windy Kester Moe" userId="a9599c35-086e-4eea-976f-e798b2fb194c" providerId="ADAL" clId="{282D67EA-0D46-4BE3-A51A-5C7C95218386}" dt="2024-10-25T11:53:17.649" v="9636" actId="3626"/>
          <ac:spMkLst>
            <pc:docMk/>
            <pc:sldMk cId="1544519236" sldId="2147196577"/>
            <ac:spMk id="6" creationId="{A4830E4B-5DDF-E8F6-B491-59B3BB9C75E1}"/>
          </ac:spMkLst>
        </pc:spChg>
        <pc:spChg chg="add mod">
          <ac:chgData name="Windy Kester Moe" userId="a9599c35-086e-4eea-976f-e798b2fb194c" providerId="ADAL" clId="{282D67EA-0D46-4BE3-A51A-5C7C95218386}" dt="2024-10-31T10:15:45.647" v="30643" actId="1076"/>
          <ac:spMkLst>
            <pc:docMk/>
            <pc:sldMk cId="1544519236" sldId="2147196577"/>
            <ac:spMk id="7" creationId="{710CF1E7-D994-A71C-FC44-0A808D9C912C}"/>
          </ac:spMkLst>
        </pc:spChg>
        <pc:picChg chg="add del mod">
          <ac:chgData name="Windy Kester Moe" userId="a9599c35-086e-4eea-976f-e798b2fb194c" providerId="ADAL" clId="{282D67EA-0D46-4BE3-A51A-5C7C95218386}" dt="2024-10-30T13:17:11.581" v="24899" actId="478"/>
          <ac:picMkLst>
            <pc:docMk/>
            <pc:sldMk cId="1544519236" sldId="2147196577"/>
            <ac:picMk id="5" creationId="{02F15D85-DF86-297A-0366-309094A8ADA2}"/>
          </ac:picMkLst>
        </pc:picChg>
        <pc:picChg chg="add mod">
          <ac:chgData name="Windy Kester Moe" userId="a9599c35-086e-4eea-976f-e798b2fb194c" providerId="ADAL" clId="{282D67EA-0D46-4BE3-A51A-5C7C95218386}" dt="2024-10-30T13:17:19.352" v="24902" actId="208"/>
          <ac:picMkLst>
            <pc:docMk/>
            <pc:sldMk cId="1544519236" sldId="2147196577"/>
            <ac:picMk id="8" creationId="{21FAF913-0462-127B-159E-76B8DC527786}"/>
          </ac:picMkLst>
        </pc:picChg>
      </pc:sldChg>
      <pc:sldChg chg="addSp delSp modSp add mod ord modNotesTx">
        <pc:chgData name="Windy Kester Moe" userId="a9599c35-086e-4eea-976f-e798b2fb194c" providerId="ADAL" clId="{282D67EA-0D46-4BE3-A51A-5C7C95218386}" dt="2024-10-31T10:55:03.527" v="30955" actId="14100"/>
        <pc:sldMkLst>
          <pc:docMk/>
          <pc:sldMk cId="3937142576" sldId="2147196578"/>
        </pc:sldMkLst>
        <pc:spChg chg="mod">
          <ac:chgData name="Windy Kester Moe" userId="a9599c35-086e-4eea-976f-e798b2fb194c" providerId="ADAL" clId="{282D67EA-0D46-4BE3-A51A-5C7C95218386}" dt="2024-10-29T10:20:46.804" v="15760" actId="20577"/>
          <ac:spMkLst>
            <pc:docMk/>
            <pc:sldMk cId="3937142576" sldId="2147196578"/>
            <ac:spMk id="2" creationId="{6F98B25A-FAF5-24DB-F61D-F7E014E9B07D}"/>
          </ac:spMkLst>
        </pc:spChg>
        <pc:spChg chg="mod">
          <ac:chgData name="Windy Kester Moe" userId="a9599c35-086e-4eea-976f-e798b2fb194c" providerId="ADAL" clId="{282D67EA-0D46-4BE3-A51A-5C7C95218386}" dt="2024-10-28T12:38:28.163" v="11751" actId="20577"/>
          <ac:spMkLst>
            <pc:docMk/>
            <pc:sldMk cId="3937142576" sldId="2147196578"/>
            <ac:spMk id="3" creationId="{0F2DD5E3-EDB5-326E-5689-0F26B2046157}"/>
          </ac:spMkLst>
        </pc:spChg>
        <pc:spChg chg="mod">
          <ac:chgData name="Windy Kester Moe" userId="a9599c35-086e-4eea-976f-e798b2fb194c" providerId="ADAL" clId="{282D67EA-0D46-4BE3-A51A-5C7C95218386}" dt="2024-10-31T10:55:03.527" v="30955" actId="14100"/>
          <ac:spMkLst>
            <pc:docMk/>
            <pc:sldMk cId="3937142576" sldId="2147196578"/>
            <ac:spMk id="4" creationId="{7CD50922-7CF5-0C2D-3847-A725011F9D1E}"/>
          </ac:spMkLst>
        </pc:spChg>
        <pc:spChg chg="add mod">
          <ac:chgData name="Windy Kester Moe" userId="a9599c35-086e-4eea-976f-e798b2fb194c" providerId="ADAL" clId="{282D67EA-0D46-4BE3-A51A-5C7C95218386}" dt="2024-10-31T10:54:01.653" v="30947" actId="14100"/>
          <ac:spMkLst>
            <pc:docMk/>
            <pc:sldMk cId="3937142576" sldId="2147196578"/>
            <ac:spMk id="5" creationId="{8882C089-26B0-9D26-73FD-824E34465F2E}"/>
          </ac:spMkLst>
        </pc:spChg>
        <pc:spChg chg="add mod">
          <ac:chgData name="Windy Kester Moe" userId="a9599c35-086e-4eea-976f-e798b2fb194c" providerId="ADAL" clId="{282D67EA-0D46-4BE3-A51A-5C7C95218386}" dt="2024-10-31T10:53:55.551" v="30946" actId="14100"/>
          <ac:spMkLst>
            <pc:docMk/>
            <pc:sldMk cId="3937142576" sldId="2147196578"/>
            <ac:spMk id="6" creationId="{DF8B6D8E-0778-CDF2-E4CA-00D1FE0BEA5D}"/>
          </ac:spMkLst>
        </pc:spChg>
        <pc:spChg chg="add mod">
          <ac:chgData name="Windy Kester Moe" userId="a9599c35-086e-4eea-976f-e798b2fb194c" providerId="ADAL" clId="{282D67EA-0D46-4BE3-A51A-5C7C95218386}" dt="2024-10-31T10:54:53.918" v="30954" actId="313"/>
          <ac:spMkLst>
            <pc:docMk/>
            <pc:sldMk cId="3937142576" sldId="2147196578"/>
            <ac:spMk id="7" creationId="{4938503F-8F0A-8756-81B2-B96EA07D8CA9}"/>
          </ac:spMkLst>
        </pc:spChg>
        <pc:spChg chg="add del mod">
          <ac:chgData name="Windy Kester Moe" userId="a9599c35-086e-4eea-976f-e798b2fb194c" providerId="ADAL" clId="{282D67EA-0D46-4BE3-A51A-5C7C95218386}" dt="2024-10-29T13:32:34.708" v="21443" actId="478"/>
          <ac:spMkLst>
            <pc:docMk/>
            <pc:sldMk cId="3937142576" sldId="2147196578"/>
            <ac:spMk id="8" creationId="{F29591C5-E96E-72B2-71C7-1D27BE2A3018}"/>
          </ac:spMkLst>
        </pc:spChg>
        <pc:spChg chg="add mod ord">
          <ac:chgData name="Windy Kester Moe" userId="a9599c35-086e-4eea-976f-e798b2fb194c" providerId="ADAL" clId="{282D67EA-0D46-4BE3-A51A-5C7C95218386}" dt="2024-10-31T10:54:31.260" v="30952" actId="14100"/>
          <ac:spMkLst>
            <pc:docMk/>
            <pc:sldMk cId="3937142576" sldId="2147196578"/>
            <ac:spMk id="9" creationId="{4EB221C0-ECAC-5F79-7A16-17732362DD1F}"/>
          </ac:spMkLst>
        </pc:spChg>
        <pc:picChg chg="add mod">
          <ac:chgData name="Windy Kester Moe" userId="a9599c35-086e-4eea-976f-e798b2fb194c" providerId="ADAL" clId="{282D67EA-0D46-4BE3-A51A-5C7C95218386}" dt="2024-10-30T13:18:28.518" v="24913"/>
          <ac:picMkLst>
            <pc:docMk/>
            <pc:sldMk cId="3937142576" sldId="2147196578"/>
            <ac:picMk id="10" creationId="{6BEE8D84-BBDD-55F5-F333-6243F37D1C76}"/>
          </ac:picMkLst>
        </pc:picChg>
      </pc:sldChg>
      <pc:sldChg chg="addSp delSp modSp add mod modNotesTx">
        <pc:chgData name="Windy Kester Moe" userId="a9599c35-086e-4eea-976f-e798b2fb194c" providerId="ADAL" clId="{282D67EA-0D46-4BE3-A51A-5C7C95218386}" dt="2024-10-31T10:27:38.435" v="30662" actId="14100"/>
        <pc:sldMkLst>
          <pc:docMk/>
          <pc:sldMk cId="3912221275" sldId="2147196579"/>
        </pc:sldMkLst>
        <pc:spChg chg="mod">
          <ac:chgData name="Windy Kester Moe" userId="a9599c35-086e-4eea-976f-e798b2fb194c" providerId="ADAL" clId="{282D67EA-0D46-4BE3-A51A-5C7C95218386}" dt="2024-10-31T09:03:21.258" v="29748" actId="1076"/>
          <ac:spMkLst>
            <pc:docMk/>
            <pc:sldMk cId="3912221275" sldId="2147196579"/>
            <ac:spMk id="5" creationId="{3DA0DBE6-6694-BA6A-BE26-51ECDA0D085B}"/>
          </ac:spMkLst>
        </pc:spChg>
        <pc:spChg chg="add del mod">
          <ac:chgData name="Windy Kester Moe" userId="a9599c35-086e-4eea-976f-e798b2fb194c" providerId="ADAL" clId="{282D67EA-0D46-4BE3-A51A-5C7C95218386}" dt="2024-10-29T14:13:46.757" v="22348" actId="478"/>
          <ac:spMkLst>
            <pc:docMk/>
            <pc:sldMk cId="3912221275" sldId="2147196579"/>
            <ac:spMk id="6" creationId="{235768CF-50F7-5AD7-4303-83EC4FE78047}"/>
          </ac:spMkLst>
        </pc:spChg>
        <pc:spChg chg="add mod">
          <ac:chgData name="Windy Kester Moe" userId="a9599c35-086e-4eea-976f-e798b2fb194c" providerId="ADAL" clId="{282D67EA-0D46-4BE3-A51A-5C7C95218386}" dt="2024-10-31T09:30:12" v="30069" actId="790"/>
          <ac:spMkLst>
            <pc:docMk/>
            <pc:sldMk cId="3912221275" sldId="2147196579"/>
            <ac:spMk id="7" creationId="{BFA4355F-9894-221A-492D-16EF8B4DF925}"/>
          </ac:spMkLst>
        </pc:spChg>
        <pc:spChg chg="add mod">
          <ac:chgData name="Windy Kester Moe" userId="a9599c35-086e-4eea-976f-e798b2fb194c" providerId="ADAL" clId="{282D67EA-0D46-4BE3-A51A-5C7C95218386}" dt="2024-10-29T14:15:33.998" v="22357" actId="1076"/>
          <ac:spMkLst>
            <pc:docMk/>
            <pc:sldMk cId="3912221275" sldId="2147196579"/>
            <ac:spMk id="8" creationId="{A8136F82-C29B-A415-3926-6291CC429852}"/>
          </ac:spMkLst>
        </pc:spChg>
        <pc:spChg chg="add mod">
          <ac:chgData name="Windy Kester Moe" userId="a9599c35-086e-4eea-976f-e798b2fb194c" providerId="ADAL" clId="{282D67EA-0D46-4BE3-A51A-5C7C95218386}" dt="2024-10-29T14:15:38.645" v="22358" actId="1076"/>
          <ac:spMkLst>
            <pc:docMk/>
            <pc:sldMk cId="3912221275" sldId="2147196579"/>
            <ac:spMk id="9" creationId="{4E1FF954-0985-D703-6BCA-32CD8FE11D8E}"/>
          </ac:spMkLst>
        </pc:spChg>
        <pc:spChg chg="add del mod">
          <ac:chgData name="Windy Kester Moe" userId="a9599c35-086e-4eea-976f-e798b2fb194c" providerId="ADAL" clId="{282D67EA-0D46-4BE3-A51A-5C7C95218386}" dt="2024-10-31T09:01:44.824" v="29732" actId="478"/>
          <ac:spMkLst>
            <pc:docMk/>
            <pc:sldMk cId="3912221275" sldId="2147196579"/>
            <ac:spMk id="12" creationId="{19E190E8-5499-0BA0-8EE0-94EA1EA15D92}"/>
          </ac:spMkLst>
        </pc:spChg>
        <pc:spChg chg="add mod">
          <ac:chgData name="Windy Kester Moe" userId="a9599c35-086e-4eea-976f-e798b2fb194c" providerId="ADAL" clId="{282D67EA-0D46-4BE3-A51A-5C7C95218386}" dt="2024-10-31T09:03:47.594" v="29752" actId="1076"/>
          <ac:spMkLst>
            <pc:docMk/>
            <pc:sldMk cId="3912221275" sldId="2147196579"/>
            <ac:spMk id="14" creationId="{18CF0F02-CDDA-510B-279E-E327306F38E1}"/>
          </ac:spMkLst>
        </pc:spChg>
        <pc:spChg chg="add mod">
          <ac:chgData name="Windy Kester Moe" userId="a9599c35-086e-4eea-976f-e798b2fb194c" providerId="ADAL" clId="{282D67EA-0D46-4BE3-A51A-5C7C95218386}" dt="2024-10-31T09:03:44.106" v="29751" actId="1076"/>
          <ac:spMkLst>
            <pc:docMk/>
            <pc:sldMk cId="3912221275" sldId="2147196579"/>
            <ac:spMk id="15" creationId="{D43C06F4-C2BB-EDFE-F060-A5F87AFC04D9}"/>
          </ac:spMkLst>
        </pc:spChg>
        <pc:graphicFrameChg chg="add mod">
          <ac:chgData name="Windy Kester Moe" userId="a9599c35-086e-4eea-976f-e798b2fb194c" providerId="ADAL" clId="{282D67EA-0D46-4BE3-A51A-5C7C95218386}" dt="2024-10-31T10:27:38.435" v="30662" actId="14100"/>
          <ac:graphicFrameMkLst>
            <pc:docMk/>
            <pc:sldMk cId="3912221275" sldId="2147196579"/>
            <ac:graphicFrameMk id="13" creationId="{73A135E2-95A2-CDC1-5150-3C5027446C49}"/>
          </ac:graphicFrameMkLst>
        </pc:graphicFrameChg>
        <pc:picChg chg="add mod">
          <ac:chgData name="Windy Kester Moe" userId="a9599c35-086e-4eea-976f-e798b2fb194c" providerId="ADAL" clId="{282D67EA-0D46-4BE3-A51A-5C7C95218386}" dt="2024-10-30T13:14:14.625" v="24871"/>
          <ac:picMkLst>
            <pc:docMk/>
            <pc:sldMk cId="3912221275" sldId="2147196579"/>
            <ac:picMk id="10" creationId="{649D9BE3-12AF-320C-84E4-003E551A2A1F}"/>
          </ac:picMkLst>
        </pc:picChg>
        <pc:picChg chg="add del mod">
          <ac:chgData name="Windy Kester Moe" userId="a9599c35-086e-4eea-976f-e798b2fb194c" providerId="ADAL" clId="{282D67EA-0D46-4BE3-A51A-5C7C95218386}" dt="2024-10-30T13:14:13.749" v="24870" actId="478"/>
          <ac:picMkLst>
            <pc:docMk/>
            <pc:sldMk cId="3912221275" sldId="2147196579"/>
            <ac:picMk id="11" creationId="{E83021CC-4738-D480-50D2-DEF928DEB71E}"/>
          </ac:picMkLst>
        </pc:picChg>
      </pc:sldChg>
      <pc:sldChg chg="addSp delSp modSp add mod modNotesTx">
        <pc:chgData name="Windy Kester Moe" userId="a9599c35-086e-4eea-976f-e798b2fb194c" providerId="ADAL" clId="{282D67EA-0D46-4BE3-A51A-5C7C95218386}" dt="2024-10-30T13:18:13.322" v="24910"/>
        <pc:sldMkLst>
          <pc:docMk/>
          <pc:sldMk cId="412828984" sldId="2147196580"/>
        </pc:sldMkLst>
        <pc:spChg chg="mod">
          <ac:chgData name="Windy Kester Moe" userId="a9599c35-086e-4eea-976f-e798b2fb194c" providerId="ADAL" clId="{282D67EA-0D46-4BE3-A51A-5C7C95218386}" dt="2024-10-28T12:43:42.020" v="11831"/>
          <ac:spMkLst>
            <pc:docMk/>
            <pc:sldMk cId="412828984" sldId="2147196580"/>
            <ac:spMk id="2" creationId="{6F98B25A-FAF5-24DB-F61D-F7E014E9B07D}"/>
          </ac:spMkLst>
        </pc:spChg>
        <pc:spChg chg="mod">
          <ac:chgData name="Windy Kester Moe" userId="a9599c35-086e-4eea-976f-e798b2fb194c" providerId="ADAL" clId="{282D67EA-0D46-4BE3-A51A-5C7C95218386}" dt="2024-10-28T12:38:13.532" v="11744" actId="20577"/>
          <ac:spMkLst>
            <pc:docMk/>
            <pc:sldMk cId="412828984" sldId="2147196580"/>
            <ac:spMk id="3" creationId="{0F2DD5E3-EDB5-326E-5689-0F26B2046157}"/>
          </ac:spMkLst>
        </pc:spChg>
        <pc:spChg chg="mod">
          <ac:chgData name="Windy Kester Moe" userId="a9599c35-086e-4eea-976f-e798b2fb194c" providerId="ADAL" clId="{282D67EA-0D46-4BE3-A51A-5C7C95218386}" dt="2024-10-28T13:40:28.805" v="13014" actId="1076"/>
          <ac:spMkLst>
            <pc:docMk/>
            <pc:sldMk cId="412828984" sldId="2147196580"/>
            <ac:spMk id="4" creationId="{7CD50922-7CF5-0C2D-3847-A725011F9D1E}"/>
          </ac:spMkLst>
        </pc:spChg>
        <pc:spChg chg="add mod">
          <ac:chgData name="Windy Kester Moe" userId="a9599c35-086e-4eea-976f-e798b2fb194c" providerId="ADAL" clId="{282D67EA-0D46-4BE3-A51A-5C7C95218386}" dt="2024-10-28T13:02:34.830" v="12126" actId="14100"/>
          <ac:spMkLst>
            <pc:docMk/>
            <pc:sldMk cId="412828984" sldId="2147196580"/>
            <ac:spMk id="6" creationId="{71C34950-000B-6002-C2C6-6DD35F91F402}"/>
          </ac:spMkLst>
        </pc:spChg>
        <pc:spChg chg="add mod">
          <ac:chgData name="Windy Kester Moe" userId="a9599c35-086e-4eea-976f-e798b2fb194c" providerId="ADAL" clId="{282D67EA-0D46-4BE3-A51A-5C7C95218386}" dt="2024-10-28T13:02:30.998" v="12125" actId="1076"/>
          <ac:spMkLst>
            <pc:docMk/>
            <pc:sldMk cId="412828984" sldId="2147196580"/>
            <ac:spMk id="9" creationId="{6873820D-74B9-6CE4-96C4-DBBF10E4F221}"/>
          </ac:spMkLst>
        </pc:spChg>
        <pc:picChg chg="add mod">
          <ac:chgData name="Windy Kester Moe" userId="a9599c35-086e-4eea-976f-e798b2fb194c" providerId="ADAL" clId="{282D67EA-0D46-4BE3-A51A-5C7C95218386}" dt="2024-10-30T13:18:13.322" v="24910"/>
          <ac:picMkLst>
            <pc:docMk/>
            <pc:sldMk cId="412828984" sldId="2147196580"/>
            <ac:picMk id="5" creationId="{3CD9C282-BE42-1E76-7B7F-F28EBED731A5}"/>
          </ac:picMkLst>
        </pc:picChg>
      </pc:sldChg>
      <pc:sldChg chg="addSp delSp modSp new mod modNotesTx">
        <pc:chgData name="Windy Kester Moe" userId="a9599c35-086e-4eea-976f-e798b2fb194c" providerId="ADAL" clId="{282D67EA-0D46-4BE3-A51A-5C7C95218386}" dt="2024-10-31T09:30:43.308" v="30071" actId="1076"/>
        <pc:sldMkLst>
          <pc:docMk/>
          <pc:sldMk cId="1204921067" sldId="2147196581"/>
        </pc:sldMkLst>
        <pc:spChg chg="mod">
          <ac:chgData name="Windy Kester Moe" userId="a9599c35-086e-4eea-976f-e798b2fb194c" providerId="ADAL" clId="{282D67EA-0D46-4BE3-A51A-5C7C95218386}" dt="2024-10-25T11:14:13.817" v="8177" actId="20577"/>
          <ac:spMkLst>
            <pc:docMk/>
            <pc:sldMk cId="1204921067" sldId="2147196581"/>
            <ac:spMk id="2" creationId="{466D9851-C369-A35D-3C8E-AE503CFDC5DC}"/>
          </ac:spMkLst>
        </pc:spChg>
        <pc:spChg chg="mod">
          <ac:chgData name="Windy Kester Moe" userId="a9599c35-086e-4eea-976f-e798b2fb194c" providerId="ADAL" clId="{282D67EA-0D46-4BE3-A51A-5C7C95218386}" dt="2024-10-29T14:29:49.225" v="23117" actId="20577"/>
          <ac:spMkLst>
            <pc:docMk/>
            <pc:sldMk cId="1204921067" sldId="2147196581"/>
            <ac:spMk id="3" creationId="{B8D368FF-3591-B8C4-CACD-C460816F4D45}"/>
          </ac:spMkLst>
        </pc:spChg>
        <pc:spChg chg="mod">
          <ac:chgData name="Windy Kester Moe" userId="a9599c35-086e-4eea-976f-e798b2fb194c" providerId="ADAL" clId="{282D67EA-0D46-4BE3-A51A-5C7C95218386}" dt="2024-10-31T09:30:38.214" v="30070" actId="790"/>
          <ac:spMkLst>
            <pc:docMk/>
            <pc:sldMk cId="1204921067" sldId="2147196581"/>
            <ac:spMk id="4" creationId="{73DCCB49-8DB2-4311-8C2B-C2EE6611F368}"/>
          </ac:spMkLst>
        </pc:spChg>
        <pc:spChg chg="mod">
          <ac:chgData name="Windy Kester Moe" userId="a9599c35-086e-4eea-976f-e798b2fb194c" providerId="ADAL" clId="{282D67EA-0D46-4BE3-A51A-5C7C95218386}" dt="2024-10-25T08:38:28.892" v="4660" actId="20577"/>
          <ac:spMkLst>
            <pc:docMk/>
            <pc:sldMk cId="1204921067" sldId="2147196581"/>
            <ac:spMk id="5" creationId="{1A97599A-D681-05FC-FAA9-E3694CA60C10}"/>
          </ac:spMkLst>
        </pc:spChg>
        <pc:spChg chg="add mod">
          <ac:chgData name="Windy Kester Moe" userId="a9599c35-086e-4eea-976f-e798b2fb194c" providerId="ADAL" clId="{282D67EA-0D46-4BE3-A51A-5C7C95218386}" dt="2024-10-31T09:30:43.308" v="30071" actId="1076"/>
          <ac:spMkLst>
            <pc:docMk/>
            <pc:sldMk cId="1204921067" sldId="2147196581"/>
            <ac:spMk id="10" creationId="{531E811C-9F19-D20F-4AE3-E1AA763C12FC}"/>
          </ac:spMkLst>
        </pc:spChg>
        <pc:spChg chg="add mod">
          <ac:chgData name="Windy Kester Moe" userId="a9599c35-086e-4eea-976f-e798b2fb194c" providerId="ADAL" clId="{282D67EA-0D46-4BE3-A51A-5C7C95218386}" dt="2024-10-25T08:37:53.226" v="4648" actId="207"/>
          <ac:spMkLst>
            <pc:docMk/>
            <pc:sldMk cId="1204921067" sldId="2147196581"/>
            <ac:spMk id="16" creationId="{1BA737FA-55ED-FF67-B7E1-BDA52ABDE19E}"/>
          </ac:spMkLst>
        </pc:spChg>
        <pc:spChg chg="add mod">
          <ac:chgData name="Windy Kester Moe" userId="a9599c35-086e-4eea-976f-e798b2fb194c" providerId="ADAL" clId="{282D67EA-0D46-4BE3-A51A-5C7C95218386}" dt="2024-10-30T13:55:02.755" v="25275" actId="14100"/>
          <ac:spMkLst>
            <pc:docMk/>
            <pc:sldMk cId="1204921067" sldId="2147196581"/>
            <ac:spMk id="19" creationId="{06998DF6-5271-022E-3392-D624DDAD9A70}"/>
          </ac:spMkLst>
        </pc:spChg>
        <pc:spChg chg="add mod">
          <ac:chgData name="Windy Kester Moe" userId="a9599c35-086e-4eea-976f-e798b2fb194c" providerId="ADAL" clId="{282D67EA-0D46-4BE3-A51A-5C7C95218386}" dt="2024-10-25T08:46:54.916" v="5009" actId="20577"/>
          <ac:spMkLst>
            <pc:docMk/>
            <pc:sldMk cId="1204921067" sldId="2147196581"/>
            <ac:spMk id="21" creationId="{6B1C093B-BCAA-7ADA-1371-E2D2E556B4C8}"/>
          </ac:spMkLst>
        </pc:spChg>
        <pc:spChg chg="add mod">
          <ac:chgData name="Windy Kester Moe" userId="a9599c35-086e-4eea-976f-e798b2fb194c" providerId="ADAL" clId="{282D67EA-0D46-4BE3-A51A-5C7C95218386}" dt="2024-10-30T13:55:49.067" v="25276"/>
          <ac:spMkLst>
            <pc:docMk/>
            <pc:sldMk cId="1204921067" sldId="2147196581"/>
            <ac:spMk id="22" creationId="{8E7E08EB-B142-6B12-CF50-291003E5E9B0}"/>
          </ac:spMkLst>
        </pc:spChg>
        <pc:picChg chg="add del mod">
          <ac:chgData name="Windy Kester Moe" userId="a9599c35-086e-4eea-976f-e798b2fb194c" providerId="ADAL" clId="{282D67EA-0D46-4BE3-A51A-5C7C95218386}" dt="2024-10-30T13:15:36.158" v="24880" actId="478"/>
          <ac:picMkLst>
            <pc:docMk/>
            <pc:sldMk cId="1204921067" sldId="2147196581"/>
            <ac:picMk id="6" creationId="{AE4FF048-2E40-D5DA-0995-DB85724BE1D5}"/>
          </ac:picMkLst>
        </pc:picChg>
        <pc:picChg chg="add mod">
          <ac:chgData name="Windy Kester Moe" userId="a9599c35-086e-4eea-976f-e798b2fb194c" providerId="ADAL" clId="{282D67EA-0D46-4BE3-A51A-5C7C95218386}" dt="2024-10-29T11:56:00.174" v="18431" actId="14100"/>
          <ac:picMkLst>
            <pc:docMk/>
            <pc:sldMk cId="1204921067" sldId="2147196581"/>
            <ac:picMk id="9" creationId="{9D6F66F4-12CA-B984-CE96-F455549341B0}"/>
          </ac:picMkLst>
        </pc:picChg>
        <pc:picChg chg="add mod">
          <ac:chgData name="Windy Kester Moe" userId="a9599c35-086e-4eea-976f-e798b2fb194c" providerId="ADAL" clId="{282D67EA-0D46-4BE3-A51A-5C7C95218386}" dt="2024-10-30T13:16:22.662" v="24889" actId="208"/>
          <ac:picMkLst>
            <pc:docMk/>
            <pc:sldMk cId="1204921067" sldId="2147196581"/>
            <ac:picMk id="11" creationId="{F8E25B32-E832-3DDD-D672-A591A7DE9AA9}"/>
          </ac:picMkLst>
        </pc:picChg>
        <pc:picChg chg="add mod">
          <ac:chgData name="Windy Kester Moe" userId="a9599c35-086e-4eea-976f-e798b2fb194c" providerId="ADAL" clId="{282D67EA-0D46-4BE3-A51A-5C7C95218386}" dt="2024-10-25T08:46:01.772" v="4999" actId="1076"/>
          <ac:picMkLst>
            <pc:docMk/>
            <pc:sldMk cId="1204921067" sldId="2147196581"/>
            <ac:picMk id="15" creationId="{12EFE323-3D3A-AF16-35DA-55E771455BB1}"/>
          </ac:picMkLst>
        </pc:picChg>
        <pc:picChg chg="add mod">
          <ac:chgData name="Windy Kester Moe" userId="a9599c35-086e-4eea-976f-e798b2fb194c" providerId="ADAL" clId="{282D67EA-0D46-4BE3-A51A-5C7C95218386}" dt="2024-10-25T10:38:19.335" v="6138" actId="1076"/>
          <ac:picMkLst>
            <pc:docMk/>
            <pc:sldMk cId="1204921067" sldId="2147196581"/>
            <ac:picMk id="18" creationId="{DC11ECEE-9B6A-06CA-6691-3B88CA7B039F}"/>
          </ac:picMkLst>
        </pc:picChg>
        <pc:inkChg chg="add">
          <ac:chgData name="Windy Kester Moe" userId="a9599c35-086e-4eea-976f-e798b2fb194c" providerId="ADAL" clId="{282D67EA-0D46-4BE3-A51A-5C7C95218386}" dt="2024-10-21T09:09:54.798" v="2269" actId="9405"/>
          <ac:inkMkLst>
            <pc:docMk/>
            <pc:sldMk cId="1204921067" sldId="2147196581"/>
            <ac:inkMk id="7" creationId="{B5B802C6-A11F-DFFD-D946-BADC1CDDA22D}"/>
          </ac:inkMkLst>
        </pc:inkChg>
        <pc:inkChg chg="add">
          <ac:chgData name="Windy Kester Moe" userId="a9599c35-086e-4eea-976f-e798b2fb194c" providerId="ADAL" clId="{282D67EA-0D46-4BE3-A51A-5C7C95218386}" dt="2024-10-21T09:09:55.694" v="2270" actId="9405"/>
          <ac:inkMkLst>
            <pc:docMk/>
            <pc:sldMk cId="1204921067" sldId="2147196581"/>
            <ac:inkMk id="8" creationId="{CB77074E-4DCD-F26F-96AE-776DCC104E13}"/>
          </ac:inkMkLst>
        </pc:inkChg>
      </pc:sldChg>
      <pc:sldChg chg="addSp delSp modSp add mod modCm modNotesTx">
        <pc:chgData name="Windy Kester Moe" userId="a9599c35-086e-4eea-976f-e798b2fb194c" providerId="ADAL" clId="{282D67EA-0D46-4BE3-A51A-5C7C95218386}" dt="2024-10-31T10:03:25.456" v="30420" actId="1076"/>
        <pc:sldMkLst>
          <pc:docMk/>
          <pc:sldMk cId="4168526883" sldId="2147196582"/>
        </pc:sldMkLst>
        <pc:spChg chg="mod">
          <ac:chgData name="Windy Kester Moe" userId="a9599c35-086e-4eea-976f-e798b2fb194c" providerId="ADAL" clId="{282D67EA-0D46-4BE3-A51A-5C7C95218386}" dt="2024-10-31T09:56:25.316" v="30307" actId="1076"/>
          <ac:spMkLst>
            <pc:docMk/>
            <pc:sldMk cId="4168526883" sldId="2147196582"/>
            <ac:spMk id="2" creationId="{466D9851-C369-A35D-3C8E-AE503CFDC5DC}"/>
          </ac:spMkLst>
        </pc:spChg>
        <pc:spChg chg="mod">
          <ac:chgData name="Windy Kester Moe" userId="a9599c35-086e-4eea-976f-e798b2fb194c" providerId="ADAL" clId="{282D67EA-0D46-4BE3-A51A-5C7C95218386}" dt="2024-10-29T14:30:01.954" v="23125" actId="6549"/>
          <ac:spMkLst>
            <pc:docMk/>
            <pc:sldMk cId="4168526883" sldId="2147196582"/>
            <ac:spMk id="3" creationId="{B8D368FF-3591-B8C4-CACD-C460816F4D45}"/>
          </ac:spMkLst>
        </pc:spChg>
        <pc:spChg chg="mod">
          <ac:chgData name="Windy Kester Moe" userId="a9599c35-086e-4eea-976f-e798b2fb194c" providerId="ADAL" clId="{282D67EA-0D46-4BE3-A51A-5C7C95218386}" dt="2024-10-31T09:55:41.074" v="30300" actId="20577"/>
          <ac:spMkLst>
            <pc:docMk/>
            <pc:sldMk cId="4168526883" sldId="2147196582"/>
            <ac:spMk id="4" creationId="{73DCCB49-8DB2-4311-8C2B-C2EE6611F368}"/>
          </ac:spMkLst>
        </pc:spChg>
        <pc:spChg chg="mod">
          <ac:chgData name="Windy Kester Moe" userId="a9599c35-086e-4eea-976f-e798b2fb194c" providerId="ADAL" clId="{282D67EA-0D46-4BE3-A51A-5C7C95218386}" dt="2024-10-25T10:50:44.533" v="7269" actId="6549"/>
          <ac:spMkLst>
            <pc:docMk/>
            <pc:sldMk cId="4168526883" sldId="2147196582"/>
            <ac:spMk id="5" creationId="{1A97599A-D681-05FC-FAA9-E3694CA60C10}"/>
          </ac:spMkLst>
        </pc:spChg>
        <pc:spChg chg="add mod">
          <ac:chgData name="Windy Kester Moe" userId="a9599c35-086e-4eea-976f-e798b2fb194c" providerId="ADAL" clId="{282D67EA-0D46-4BE3-A51A-5C7C95218386}" dt="2024-10-31T10:03:25.456" v="30420" actId="1076"/>
          <ac:spMkLst>
            <pc:docMk/>
            <pc:sldMk cId="4168526883" sldId="2147196582"/>
            <ac:spMk id="9" creationId="{46A3C8E2-42CA-50C9-ACD9-D623DC4A9B40}"/>
          </ac:spMkLst>
        </pc:spChg>
        <pc:spChg chg="add mod ord">
          <ac:chgData name="Windy Kester Moe" userId="a9599c35-086e-4eea-976f-e798b2fb194c" providerId="ADAL" clId="{282D67EA-0D46-4BE3-A51A-5C7C95218386}" dt="2024-10-31T09:59:25.628" v="30335" actId="1076"/>
          <ac:spMkLst>
            <pc:docMk/>
            <pc:sldMk cId="4168526883" sldId="2147196582"/>
            <ac:spMk id="10" creationId="{6A97867B-4F75-F2AA-2AD0-CE15C5EA09E2}"/>
          </ac:spMkLst>
        </pc:spChg>
        <pc:spChg chg="add del mod">
          <ac:chgData name="Windy Kester Moe" userId="a9599c35-086e-4eea-976f-e798b2fb194c" providerId="ADAL" clId="{282D67EA-0D46-4BE3-A51A-5C7C95218386}" dt="2024-10-30T17:00:22.222" v="28372"/>
          <ac:spMkLst>
            <pc:docMk/>
            <pc:sldMk cId="4168526883" sldId="2147196582"/>
            <ac:spMk id="11" creationId="{8DED57DB-A29F-7886-16E9-55B38266F9DE}"/>
          </ac:spMkLst>
        </pc:spChg>
        <pc:spChg chg="add del mod">
          <ac:chgData name="Windy Kester Moe" userId="a9599c35-086e-4eea-976f-e798b2fb194c" providerId="ADAL" clId="{282D67EA-0D46-4BE3-A51A-5C7C95218386}" dt="2024-10-31T09:58:24.674" v="30324" actId="478"/>
          <ac:spMkLst>
            <pc:docMk/>
            <pc:sldMk cId="4168526883" sldId="2147196582"/>
            <ac:spMk id="12" creationId="{0E474532-666F-0203-DDC8-3EB60985B137}"/>
          </ac:spMkLst>
        </pc:spChg>
        <pc:spChg chg="add del mod">
          <ac:chgData name="Windy Kester Moe" userId="a9599c35-086e-4eea-976f-e798b2fb194c" providerId="ADAL" clId="{282D67EA-0D46-4BE3-A51A-5C7C95218386}" dt="2024-10-31T09:58:30.430" v="30326" actId="478"/>
          <ac:spMkLst>
            <pc:docMk/>
            <pc:sldMk cId="4168526883" sldId="2147196582"/>
            <ac:spMk id="13" creationId="{EEE6544D-5F41-A14A-C9F3-FF516D2262F7}"/>
          </ac:spMkLst>
        </pc:spChg>
        <pc:spChg chg="add mod">
          <ac:chgData name="Windy Kester Moe" userId="a9599c35-086e-4eea-976f-e798b2fb194c" providerId="ADAL" clId="{282D67EA-0D46-4BE3-A51A-5C7C95218386}" dt="2024-10-31T10:03:02.958" v="30419" actId="113"/>
          <ac:spMkLst>
            <pc:docMk/>
            <pc:sldMk cId="4168526883" sldId="2147196582"/>
            <ac:spMk id="14" creationId="{58246A21-5874-7E96-A264-36F3C6088179}"/>
          </ac:spMkLst>
        </pc:spChg>
        <pc:spChg chg="add mod">
          <ac:chgData name="Windy Kester Moe" userId="a9599c35-086e-4eea-976f-e798b2fb194c" providerId="ADAL" clId="{282D67EA-0D46-4BE3-A51A-5C7C95218386}" dt="2024-10-31T09:59:13.060" v="30332" actId="1076"/>
          <ac:spMkLst>
            <pc:docMk/>
            <pc:sldMk cId="4168526883" sldId="2147196582"/>
            <ac:spMk id="15" creationId="{531E08FD-0CE3-B113-73F2-4282F80219FB}"/>
          </ac:spMkLst>
        </pc:spChg>
        <pc:spChg chg="add mod">
          <ac:chgData name="Windy Kester Moe" userId="a9599c35-086e-4eea-976f-e798b2fb194c" providerId="ADAL" clId="{282D67EA-0D46-4BE3-A51A-5C7C95218386}" dt="2024-10-31T10:02:30.936" v="30413" actId="1076"/>
          <ac:spMkLst>
            <pc:docMk/>
            <pc:sldMk cId="4168526883" sldId="2147196582"/>
            <ac:spMk id="19" creationId="{65EB0C02-5DCB-C955-082C-979D31E42978}"/>
          </ac:spMkLst>
        </pc:spChg>
        <pc:spChg chg="add mod">
          <ac:chgData name="Windy Kester Moe" userId="a9599c35-086e-4eea-976f-e798b2fb194c" providerId="ADAL" clId="{282D67EA-0D46-4BE3-A51A-5C7C95218386}" dt="2024-10-31T10:02:35.154" v="30414" actId="1076"/>
          <ac:spMkLst>
            <pc:docMk/>
            <pc:sldMk cId="4168526883" sldId="2147196582"/>
            <ac:spMk id="20" creationId="{00F25842-198F-43A0-964C-54BCE4CACA28}"/>
          </ac:spMkLst>
        </pc:spChg>
        <pc:spChg chg="add mod">
          <ac:chgData name="Windy Kester Moe" userId="a9599c35-086e-4eea-976f-e798b2fb194c" providerId="ADAL" clId="{282D67EA-0D46-4BE3-A51A-5C7C95218386}" dt="2024-10-31T10:02:43.035" v="30416" actId="14100"/>
          <ac:spMkLst>
            <pc:docMk/>
            <pc:sldMk cId="4168526883" sldId="2147196582"/>
            <ac:spMk id="21" creationId="{129AD539-D230-0208-6562-ABDBDBD7A007}"/>
          </ac:spMkLst>
        </pc:spChg>
        <pc:spChg chg="add mod">
          <ac:chgData name="Windy Kester Moe" userId="a9599c35-086e-4eea-976f-e798b2fb194c" providerId="ADAL" clId="{282D67EA-0D46-4BE3-A51A-5C7C95218386}" dt="2024-10-31T10:02:39.529" v="30415" actId="1076"/>
          <ac:spMkLst>
            <pc:docMk/>
            <pc:sldMk cId="4168526883" sldId="2147196582"/>
            <ac:spMk id="22" creationId="{3258E672-482E-E411-1185-8884DDE7A48C}"/>
          </ac:spMkLst>
        </pc:spChg>
        <pc:graphicFrameChg chg="add del">
          <ac:chgData name="Windy Kester Moe" userId="a9599c35-086e-4eea-976f-e798b2fb194c" providerId="ADAL" clId="{282D67EA-0D46-4BE3-A51A-5C7C95218386}" dt="2024-10-31T10:00:16.520" v="30342" actId="478"/>
          <ac:graphicFrameMkLst>
            <pc:docMk/>
            <pc:sldMk cId="4168526883" sldId="2147196582"/>
            <ac:graphicFrameMk id="16" creationId="{10B78A75-92A4-A66D-2E19-A9507C2BC0B4}"/>
          </ac:graphicFrameMkLst>
        </pc:graphicFrameChg>
        <pc:picChg chg="del">
          <ac:chgData name="Windy Kester Moe" userId="a9599c35-086e-4eea-976f-e798b2fb194c" providerId="ADAL" clId="{282D67EA-0D46-4BE3-A51A-5C7C95218386}" dt="2024-10-30T13:17:06.628" v="24898" actId="478"/>
          <ac:picMkLst>
            <pc:docMk/>
            <pc:sldMk cId="4168526883" sldId="2147196582"/>
            <ac:picMk id="6" creationId="{AE4FF048-2E40-D5DA-0995-DB85724BE1D5}"/>
          </ac:picMkLst>
        </pc:picChg>
        <pc:picChg chg="add mod">
          <ac:chgData name="Windy Kester Moe" userId="a9599c35-086e-4eea-976f-e798b2fb194c" providerId="ADAL" clId="{282D67EA-0D46-4BE3-A51A-5C7C95218386}" dt="2024-10-30T13:17:03.713" v="24897"/>
          <ac:picMkLst>
            <pc:docMk/>
            <pc:sldMk cId="4168526883" sldId="2147196582"/>
            <ac:picMk id="7" creationId="{3D8FFC5C-827F-5E84-5E5D-FFF617D05C2C}"/>
          </ac:picMkLst>
        </pc:picChg>
        <pc:picChg chg="add del mod">
          <ac:chgData name="Windy Kester Moe" userId="a9599c35-086e-4eea-976f-e798b2fb194c" providerId="ADAL" clId="{282D67EA-0D46-4BE3-A51A-5C7C95218386}" dt="2024-10-31T09:24:57.419" v="30053" actId="478"/>
          <ac:picMkLst>
            <pc:docMk/>
            <pc:sldMk cId="4168526883" sldId="2147196582"/>
            <ac:picMk id="8" creationId="{666F5C52-1F07-2E6F-E225-8C90A073F8F0}"/>
          </ac:picMkLst>
        </pc:picChg>
        <pc:picChg chg="add del mod">
          <ac:chgData name="Windy Kester Moe" userId="a9599c35-086e-4eea-976f-e798b2fb194c" providerId="ADAL" clId="{282D67EA-0D46-4BE3-A51A-5C7C95218386}" dt="2024-10-31T10:00:15.563" v="30341" actId="478"/>
          <ac:picMkLst>
            <pc:docMk/>
            <pc:sldMk cId="4168526883" sldId="2147196582"/>
            <ac:picMk id="18" creationId="{9288CE8A-205A-22ED-C9B0-A36BB6953302}"/>
          </ac:picMkLst>
        </pc:picChg>
        <pc:picChg chg="add mod">
          <ac:chgData name="Windy Kester Moe" userId="a9599c35-086e-4eea-976f-e798b2fb194c" providerId="ADAL" clId="{282D67EA-0D46-4BE3-A51A-5C7C95218386}" dt="2024-10-31T10:02:55.967" v="30417" actId="1076"/>
          <ac:picMkLst>
            <pc:docMk/>
            <pc:sldMk cId="4168526883" sldId="2147196582"/>
            <ac:picMk id="1026" creationId="{A2ACAB79-C915-3182-A218-662480BB4A1B}"/>
          </ac:picMkLst>
        </pc:picChg>
        <pc:picChg chg="add mod">
          <ac:chgData name="Windy Kester Moe" userId="a9599c35-086e-4eea-976f-e798b2fb194c" providerId="ADAL" clId="{282D67EA-0D46-4BE3-A51A-5C7C95218386}" dt="2024-10-31T09:54:00.888" v="30234" actId="14100"/>
          <ac:picMkLst>
            <pc:docMk/>
            <pc:sldMk cId="4168526883" sldId="2147196582"/>
            <ac:picMk id="1028" creationId="{0D3F609B-62A7-70BF-7D91-1BAB857EF766}"/>
          </ac:picMkLst>
        </pc:picChg>
        <pc:picChg chg="add mod">
          <ac:chgData name="Windy Kester Moe" userId="a9599c35-086e-4eea-976f-e798b2fb194c" providerId="ADAL" clId="{282D67EA-0D46-4BE3-A51A-5C7C95218386}" dt="2024-10-31T09:56:38.005" v="30309" actId="1076"/>
          <ac:picMkLst>
            <pc:docMk/>
            <pc:sldMk cId="4168526883" sldId="2147196582"/>
            <ac:picMk id="1030" creationId="{6DE85414-4C88-3E78-CC8A-6165C99C79A1}"/>
          </ac:picMkLst>
        </pc:picChg>
        <pc:picChg chg="add mod">
          <ac:chgData name="Windy Kester Moe" userId="a9599c35-086e-4eea-976f-e798b2fb194c" providerId="ADAL" clId="{282D67EA-0D46-4BE3-A51A-5C7C95218386}" dt="2024-10-31T09:56:55.162" v="30312" actId="14100"/>
          <ac:picMkLst>
            <pc:docMk/>
            <pc:sldMk cId="4168526883" sldId="2147196582"/>
            <ac:picMk id="1032" creationId="{72E5EFDE-1CCF-914E-1CD8-076AEB109890}"/>
          </ac:picMkLst>
        </pc:picChg>
        <pc:picChg chg="add mod">
          <ac:chgData name="Windy Kester Moe" userId="a9599c35-086e-4eea-976f-e798b2fb194c" providerId="ADAL" clId="{282D67EA-0D46-4BE3-A51A-5C7C95218386}" dt="2024-10-31T09:57:10.027" v="30314" actId="14100"/>
          <ac:picMkLst>
            <pc:docMk/>
            <pc:sldMk cId="4168526883" sldId="2147196582"/>
            <ac:picMk id="1034" creationId="{ABCC1DC7-C1FA-620D-E407-0891672726B4}"/>
          </ac:picMkLst>
        </pc:picChg>
        <pc:picChg chg="add mod">
          <ac:chgData name="Windy Kester Moe" userId="a9599c35-086e-4eea-976f-e798b2fb194c" providerId="ADAL" clId="{282D67EA-0D46-4BE3-A51A-5C7C95218386}" dt="2024-10-31T09:57:51.027" v="30321" actId="14100"/>
          <ac:picMkLst>
            <pc:docMk/>
            <pc:sldMk cId="4168526883" sldId="2147196582"/>
            <ac:picMk id="1036" creationId="{9A9FEB9B-8AD4-6E12-8A35-14582CFF4018}"/>
          </ac:picMkLst>
        </pc:picChg>
        <pc:picChg chg="add del mod">
          <ac:chgData name="Windy Kester Moe" userId="a9599c35-086e-4eea-976f-e798b2fb194c" providerId="ADAL" clId="{282D67EA-0D46-4BE3-A51A-5C7C95218386}" dt="2024-10-31T09:24:59.258" v="30054" actId="478"/>
          <ac:picMkLst>
            <pc:docMk/>
            <pc:sldMk cId="4168526883" sldId="2147196582"/>
            <ac:picMk id="3074" creationId="{8341BBE4-31E3-AD84-2F6E-FB04EDC0BF2A}"/>
          </ac:picMkLst>
        </pc:picChg>
        <pc:extLst>
          <p:ext xmlns:p="http://schemas.openxmlformats.org/presentationml/2006/main" uri="{D6D511B9-2390-475A-947B-AFAB55BFBCF1}">
            <pc226:cmChg xmlns:pc226="http://schemas.microsoft.com/office/powerpoint/2022/06/main/command" chg="mod">
              <pc226:chgData name="Windy Kester Moe" userId="a9599c35-086e-4eea-976f-e798b2fb194c" providerId="ADAL" clId="{282D67EA-0D46-4BE3-A51A-5C7C95218386}" dt="2024-10-30T16:54:21.593" v="28228" actId="6549"/>
              <pc2:cmMkLst xmlns:pc2="http://schemas.microsoft.com/office/powerpoint/2019/9/main/command">
                <pc:docMk/>
                <pc:sldMk cId="4168526883" sldId="2147196582"/>
                <pc2:cmMk id="{3B47FE18-26B2-404D-8E95-8F93F23CB722}"/>
              </pc2:cmMkLst>
            </pc226:cmChg>
          </p:ext>
        </pc:extLst>
      </pc:sldChg>
      <pc:sldChg chg="addSp delSp modSp new mod modClrScheme chgLayout modNotesTx">
        <pc:chgData name="Windy Kester Moe" userId="a9599c35-086e-4eea-976f-e798b2fb194c" providerId="ADAL" clId="{282D67EA-0D46-4BE3-A51A-5C7C95218386}" dt="2024-10-31T10:16:19.976" v="30644" actId="790"/>
        <pc:sldMkLst>
          <pc:docMk/>
          <pc:sldMk cId="3722971714" sldId="2147196583"/>
        </pc:sldMkLst>
        <pc:spChg chg="mod ord">
          <ac:chgData name="Windy Kester Moe" userId="a9599c35-086e-4eea-976f-e798b2fb194c" providerId="ADAL" clId="{282D67EA-0D46-4BE3-A51A-5C7C95218386}" dt="2024-10-25T11:15:26.477" v="8251" actId="14100"/>
          <ac:spMkLst>
            <pc:docMk/>
            <pc:sldMk cId="3722971714" sldId="2147196583"/>
            <ac:spMk id="2" creationId="{6BD66DF8-954D-66DA-93BE-56EB418307ED}"/>
          </ac:spMkLst>
        </pc:spChg>
        <pc:spChg chg="mod ord">
          <ac:chgData name="Windy Kester Moe" userId="a9599c35-086e-4eea-976f-e798b2fb194c" providerId="ADAL" clId="{282D67EA-0D46-4BE3-A51A-5C7C95218386}" dt="2024-10-25T11:11:43.740" v="8119" actId="700"/>
          <ac:spMkLst>
            <pc:docMk/>
            <pc:sldMk cId="3722971714" sldId="2147196583"/>
            <ac:spMk id="3" creationId="{FB6C6E5B-31C9-AE96-6F15-88554E5D7B7E}"/>
          </ac:spMkLst>
        </pc:spChg>
        <pc:spChg chg="mod ord">
          <ac:chgData name="Windy Kester Moe" userId="a9599c35-086e-4eea-976f-e798b2fb194c" providerId="ADAL" clId="{282D67EA-0D46-4BE3-A51A-5C7C95218386}" dt="2024-10-31T09:34:57.873" v="30088" actId="14100"/>
          <ac:spMkLst>
            <pc:docMk/>
            <pc:sldMk cId="3722971714" sldId="2147196583"/>
            <ac:spMk id="4" creationId="{066F9049-6BE0-01AD-89D2-26C0C820ABB9}"/>
          </ac:spMkLst>
        </pc:spChg>
        <pc:spChg chg="add mod ord">
          <ac:chgData name="Windy Kester Moe" userId="a9599c35-086e-4eea-976f-e798b2fb194c" providerId="ADAL" clId="{282D67EA-0D46-4BE3-A51A-5C7C95218386}" dt="2024-10-25T11:11:48.116" v="8124" actId="20577"/>
          <ac:spMkLst>
            <pc:docMk/>
            <pc:sldMk cId="3722971714" sldId="2147196583"/>
            <ac:spMk id="5" creationId="{C7B92ABA-72C5-B4F4-1474-235AA0E64710}"/>
          </ac:spMkLst>
        </pc:spChg>
        <pc:spChg chg="add mod">
          <ac:chgData name="Windy Kester Moe" userId="a9599c35-086e-4eea-976f-e798b2fb194c" providerId="ADAL" clId="{282D67EA-0D46-4BE3-A51A-5C7C95218386}" dt="2024-10-29T14:06:54.234" v="21937" actId="255"/>
          <ac:spMkLst>
            <pc:docMk/>
            <pc:sldMk cId="3722971714" sldId="2147196583"/>
            <ac:spMk id="6" creationId="{7001FDD2-15AB-4AE1-23D7-5B35B0A5EF35}"/>
          </ac:spMkLst>
        </pc:spChg>
        <pc:spChg chg="add mod">
          <ac:chgData name="Windy Kester Moe" userId="a9599c35-086e-4eea-976f-e798b2fb194c" providerId="ADAL" clId="{282D67EA-0D46-4BE3-A51A-5C7C95218386}" dt="2024-10-31T09:33:42.736" v="30085" actId="790"/>
          <ac:spMkLst>
            <pc:docMk/>
            <pc:sldMk cId="3722971714" sldId="2147196583"/>
            <ac:spMk id="10" creationId="{5EC8712F-B070-AF7C-3EF0-AF96D3616022}"/>
          </ac:spMkLst>
        </pc:spChg>
        <pc:spChg chg="add mod">
          <ac:chgData name="Windy Kester Moe" userId="a9599c35-086e-4eea-976f-e798b2fb194c" providerId="ADAL" clId="{282D67EA-0D46-4BE3-A51A-5C7C95218386}" dt="2024-10-25T11:28:42.216" v="8318" actId="3626"/>
          <ac:spMkLst>
            <pc:docMk/>
            <pc:sldMk cId="3722971714" sldId="2147196583"/>
            <ac:spMk id="13" creationId="{8E25ACB5-82C4-4BE5-95A8-88AD8241CF3E}"/>
          </ac:spMkLst>
        </pc:spChg>
        <pc:spChg chg="add mod">
          <ac:chgData name="Windy Kester Moe" userId="a9599c35-086e-4eea-976f-e798b2fb194c" providerId="ADAL" clId="{282D67EA-0D46-4BE3-A51A-5C7C95218386}" dt="2024-10-31T10:16:19.976" v="30644" actId="790"/>
          <ac:spMkLst>
            <pc:docMk/>
            <pc:sldMk cId="3722971714" sldId="2147196583"/>
            <ac:spMk id="16" creationId="{7ECE04C3-0318-A353-F909-6E17452AA011}"/>
          </ac:spMkLst>
        </pc:spChg>
        <pc:picChg chg="add mod">
          <ac:chgData name="Windy Kester Moe" userId="a9599c35-086e-4eea-976f-e798b2fb194c" providerId="ADAL" clId="{282D67EA-0D46-4BE3-A51A-5C7C95218386}" dt="2024-10-30T13:20:59.865" v="24961" actId="3626"/>
          <ac:picMkLst>
            <pc:docMk/>
            <pc:sldMk cId="3722971714" sldId="2147196583"/>
            <ac:picMk id="7" creationId="{F8069D04-B7A9-33E4-1E37-D49D37CC946A}"/>
          </ac:picMkLst>
        </pc:picChg>
        <pc:picChg chg="add del mod">
          <ac:chgData name="Windy Kester Moe" userId="a9599c35-086e-4eea-976f-e798b2fb194c" providerId="ADAL" clId="{282D67EA-0D46-4BE3-A51A-5C7C95218386}" dt="2024-10-30T13:17:22.535" v="24903" actId="478"/>
          <ac:picMkLst>
            <pc:docMk/>
            <pc:sldMk cId="3722971714" sldId="2147196583"/>
            <ac:picMk id="9" creationId="{61B7CB46-4A62-178F-4F35-94B1BCA37C07}"/>
          </ac:picMkLst>
        </pc:picChg>
        <pc:picChg chg="add mod">
          <ac:chgData name="Windy Kester Moe" userId="a9599c35-086e-4eea-976f-e798b2fb194c" providerId="ADAL" clId="{282D67EA-0D46-4BE3-A51A-5C7C95218386}" dt="2024-10-25T11:23:20.040" v="8312" actId="1076"/>
          <ac:picMkLst>
            <pc:docMk/>
            <pc:sldMk cId="3722971714" sldId="2147196583"/>
            <ac:picMk id="12" creationId="{14ADE87C-A096-3BD1-9A28-479A8F8EF53E}"/>
          </ac:picMkLst>
        </pc:picChg>
      </pc:sldChg>
      <pc:sldChg chg="addSp delSp modSp new del mod modClrScheme chgLayout">
        <pc:chgData name="Windy Kester Moe" userId="a9599c35-086e-4eea-976f-e798b2fb194c" providerId="ADAL" clId="{282D67EA-0D46-4BE3-A51A-5C7C95218386}" dt="2024-10-25T11:39:53.583" v="8971" actId="2696"/>
        <pc:sldMkLst>
          <pc:docMk/>
          <pc:sldMk cId="2022984464" sldId="2147196584"/>
        </pc:sldMkLst>
      </pc:sldChg>
      <pc:sldChg chg="addSp modSp new del mod">
        <pc:chgData name="Windy Kester Moe" userId="a9599c35-086e-4eea-976f-e798b2fb194c" providerId="ADAL" clId="{282D67EA-0D46-4BE3-A51A-5C7C95218386}" dt="2024-10-25T11:37:52.660" v="8687" actId="2696"/>
        <pc:sldMkLst>
          <pc:docMk/>
          <pc:sldMk cId="407383669" sldId="2147196585"/>
        </pc:sldMkLst>
      </pc:sldChg>
      <pc:sldChg chg="modSp add del mod">
        <pc:chgData name="Windy Kester Moe" userId="a9599c35-086e-4eea-976f-e798b2fb194c" providerId="ADAL" clId="{282D67EA-0D46-4BE3-A51A-5C7C95218386}" dt="2024-10-25T11:43:34.629" v="8998" actId="2696"/>
        <pc:sldMkLst>
          <pc:docMk/>
          <pc:sldMk cId="814333475" sldId="2147196586"/>
        </pc:sldMkLst>
      </pc:sldChg>
      <pc:sldChg chg="new del">
        <pc:chgData name="Windy Kester Moe" userId="a9599c35-086e-4eea-976f-e798b2fb194c" providerId="ADAL" clId="{282D67EA-0D46-4BE3-A51A-5C7C95218386}" dt="2024-10-03T12:39:20.625" v="1287" actId="680"/>
        <pc:sldMkLst>
          <pc:docMk/>
          <pc:sldMk cId="1255682174" sldId="2147196586"/>
        </pc:sldMkLst>
      </pc:sldChg>
      <pc:sldChg chg="new del">
        <pc:chgData name="Windy Kester Moe" userId="a9599c35-086e-4eea-976f-e798b2fb194c" providerId="ADAL" clId="{282D67EA-0D46-4BE3-A51A-5C7C95218386}" dt="2024-10-03T12:39:10.623" v="1285" actId="2696"/>
        <pc:sldMkLst>
          <pc:docMk/>
          <pc:sldMk cId="1543902465" sldId="2147196586"/>
        </pc:sldMkLst>
      </pc:sldChg>
      <pc:sldChg chg="addSp modSp new mod ord modCm modNotesTx">
        <pc:chgData name="Windy Kester Moe" userId="a9599c35-086e-4eea-976f-e798b2fb194c" providerId="ADAL" clId="{282D67EA-0D46-4BE3-A51A-5C7C95218386}" dt="2024-10-31T10:16:44.199" v="30649" actId="20577"/>
        <pc:sldMkLst>
          <pc:docMk/>
          <pc:sldMk cId="2591279059" sldId="2147196587"/>
        </pc:sldMkLst>
        <pc:spChg chg="mod">
          <ac:chgData name="Windy Kester Moe" userId="a9599c35-086e-4eea-976f-e798b2fb194c" providerId="ADAL" clId="{282D67EA-0D46-4BE3-A51A-5C7C95218386}" dt="2024-10-03T12:41:23.047" v="1367" actId="20577"/>
          <ac:spMkLst>
            <pc:docMk/>
            <pc:sldMk cId="2591279059" sldId="2147196587"/>
            <ac:spMk id="2" creationId="{1896E7B9-ABF9-019A-5AFB-3812A0B8AFC5}"/>
          </ac:spMkLst>
        </pc:spChg>
        <pc:spChg chg="mod">
          <ac:chgData name="Windy Kester Moe" userId="a9599c35-086e-4eea-976f-e798b2fb194c" providerId="ADAL" clId="{282D67EA-0D46-4BE3-A51A-5C7C95218386}" dt="2024-10-30T14:58:45.322" v="25558" actId="20577"/>
          <ac:spMkLst>
            <pc:docMk/>
            <pc:sldMk cId="2591279059" sldId="2147196587"/>
            <ac:spMk id="3" creationId="{C13500DD-5D70-FEEE-6525-8189FE92B0E7}"/>
          </ac:spMkLst>
        </pc:spChg>
        <pc:spChg chg="mod">
          <ac:chgData name="Windy Kester Moe" userId="a9599c35-086e-4eea-976f-e798b2fb194c" providerId="ADAL" clId="{282D67EA-0D46-4BE3-A51A-5C7C95218386}" dt="2024-10-31T10:16:44.199" v="30649" actId="20577"/>
          <ac:spMkLst>
            <pc:docMk/>
            <pc:sldMk cId="2591279059" sldId="2147196587"/>
            <ac:spMk id="4" creationId="{239D5F18-062C-2856-B531-F0678E528748}"/>
          </ac:spMkLst>
        </pc:spChg>
        <pc:spChg chg="add mod">
          <ac:chgData name="Windy Kester Moe" userId="a9599c35-086e-4eea-976f-e798b2fb194c" providerId="ADAL" clId="{282D67EA-0D46-4BE3-A51A-5C7C95218386}" dt="2024-10-25T12:08:34.329" v="9724" actId="14100"/>
          <ac:spMkLst>
            <pc:docMk/>
            <pc:sldMk cId="2591279059" sldId="2147196587"/>
            <ac:spMk id="5" creationId="{A0B554DB-545B-7FCF-06CA-22BE968B19E1}"/>
          </ac:spMkLst>
        </pc:spChg>
        <pc:spChg chg="add mod ord">
          <ac:chgData name="Windy Kester Moe" userId="a9599c35-086e-4eea-976f-e798b2fb194c" providerId="ADAL" clId="{282D67EA-0D46-4BE3-A51A-5C7C95218386}" dt="2024-10-25T12:08:41.783" v="9726" actId="14100"/>
          <ac:spMkLst>
            <pc:docMk/>
            <pc:sldMk cId="2591279059" sldId="2147196587"/>
            <ac:spMk id="6" creationId="{E79070F3-D9F1-9C48-52E1-EA6B8AF248CB}"/>
          </ac:spMkLst>
        </pc:spChg>
        <pc:picChg chg="add mod">
          <ac:chgData name="Windy Kester Moe" userId="a9599c35-086e-4eea-976f-e798b2fb194c" providerId="ADAL" clId="{282D67EA-0D46-4BE3-A51A-5C7C95218386}" dt="2024-10-30T13:17:54.205" v="24907"/>
          <ac:picMkLst>
            <pc:docMk/>
            <pc:sldMk cId="2591279059" sldId="2147196587"/>
            <ac:picMk id="7" creationId="{20B334EF-3517-0757-58E5-AE4C8C60F11F}"/>
          </ac:picMkLst>
        </pc:picChg>
        <pc:extLst>
          <p:ext xmlns:p="http://schemas.openxmlformats.org/presentationml/2006/main" uri="{D6D511B9-2390-475A-947B-AFAB55BFBCF1}">
            <pc226:cmChg xmlns:pc226="http://schemas.microsoft.com/office/powerpoint/2022/06/main/command" chg="mod">
              <pc226:chgData name="Windy Kester Moe" userId="a9599c35-086e-4eea-976f-e798b2fb194c" providerId="ADAL" clId="{282D67EA-0D46-4BE3-A51A-5C7C95218386}" dt="2024-10-30T14:57:48.110" v="25553" actId="20577"/>
              <pc2:cmMkLst xmlns:pc2="http://schemas.microsoft.com/office/powerpoint/2019/9/main/command">
                <pc:docMk/>
                <pc:sldMk cId="2591279059" sldId="2147196587"/>
                <pc2:cmMk id="{25EC6A3A-C6B0-47BF-A372-AFC5C94E95AC}"/>
              </pc2:cmMkLst>
            </pc226:cmChg>
          </p:ext>
        </pc:extLst>
      </pc:sldChg>
      <pc:sldChg chg="addSp modSp add mod modNotesTx">
        <pc:chgData name="Windy Kester Moe" userId="a9599c35-086e-4eea-976f-e798b2fb194c" providerId="ADAL" clId="{282D67EA-0D46-4BE3-A51A-5C7C95218386}" dt="2024-10-31T09:37:06.566" v="30104" actId="255"/>
        <pc:sldMkLst>
          <pc:docMk/>
          <pc:sldMk cId="998873862" sldId="2147196588"/>
        </pc:sldMkLst>
        <pc:spChg chg="mod">
          <ac:chgData name="Windy Kester Moe" userId="a9599c35-086e-4eea-976f-e798b2fb194c" providerId="ADAL" clId="{282D67EA-0D46-4BE3-A51A-5C7C95218386}" dt="2024-10-25T12:09:20.430" v="9749" actId="6549"/>
          <ac:spMkLst>
            <pc:docMk/>
            <pc:sldMk cId="998873862" sldId="2147196588"/>
            <ac:spMk id="3" creationId="{C13500DD-5D70-FEEE-6525-8189FE92B0E7}"/>
          </ac:spMkLst>
        </pc:spChg>
        <pc:spChg chg="mod">
          <ac:chgData name="Windy Kester Moe" userId="a9599c35-086e-4eea-976f-e798b2fb194c" providerId="ADAL" clId="{282D67EA-0D46-4BE3-A51A-5C7C95218386}" dt="2024-10-31T09:37:06.566" v="30104" actId="255"/>
          <ac:spMkLst>
            <pc:docMk/>
            <pc:sldMk cId="998873862" sldId="2147196588"/>
            <ac:spMk id="4" creationId="{239D5F18-062C-2856-B531-F0678E528748}"/>
          </ac:spMkLst>
        </pc:spChg>
        <pc:spChg chg="add mod">
          <ac:chgData name="Windy Kester Moe" userId="a9599c35-086e-4eea-976f-e798b2fb194c" providerId="ADAL" clId="{282D67EA-0D46-4BE3-A51A-5C7C95218386}" dt="2024-10-25T12:10:10.614" v="9824"/>
          <ac:spMkLst>
            <pc:docMk/>
            <pc:sldMk cId="998873862" sldId="2147196588"/>
            <ac:spMk id="5" creationId="{913C2A74-8C05-738A-5B4A-9ED37420F89C}"/>
          </ac:spMkLst>
        </pc:spChg>
        <pc:spChg chg="add mod">
          <ac:chgData name="Windy Kester Moe" userId="a9599c35-086e-4eea-976f-e798b2fb194c" providerId="ADAL" clId="{282D67EA-0D46-4BE3-A51A-5C7C95218386}" dt="2024-10-25T12:10:53.059" v="9879" actId="255"/>
          <ac:spMkLst>
            <pc:docMk/>
            <pc:sldMk cId="998873862" sldId="2147196588"/>
            <ac:spMk id="6" creationId="{8CF1F626-76CB-AD39-3415-001C58C3F6D3}"/>
          </ac:spMkLst>
        </pc:spChg>
        <pc:picChg chg="add mod">
          <ac:chgData name="Windy Kester Moe" userId="a9599c35-086e-4eea-976f-e798b2fb194c" providerId="ADAL" clId="{282D67EA-0D46-4BE3-A51A-5C7C95218386}" dt="2024-10-30T13:18:03.545" v="24908"/>
          <ac:picMkLst>
            <pc:docMk/>
            <pc:sldMk cId="998873862" sldId="2147196588"/>
            <ac:picMk id="7" creationId="{E648218D-77FD-54A5-8838-D1CB1B484860}"/>
          </ac:picMkLst>
        </pc:picChg>
      </pc:sldChg>
      <pc:sldChg chg="new del">
        <pc:chgData name="Windy Kester Moe" userId="a9599c35-086e-4eea-976f-e798b2fb194c" providerId="ADAL" clId="{282D67EA-0D46-4BE3-A51A-5C7C95218386}" dt="2024-10-03T12:46:30.641" v="1715" actId="680"/>
        <pc:sldMkLst>
          <pc:docMk/>
          <pc:sldMk cId="183013314" sldId="2147196589"/>
        </pc:sldMkLst>
      </pc:sldChg>
      <pc:sldChg chg="addSp delSp modSp new mod modNotesTx">
        <pc:chgData name="Windy Kester Moe" userId="a9599c35-086e-4eea-976f-e798b2fb194c" providerId="ADAL" clId="{282D67EA-0D46-4BE3-A51A-5C7C95218386}" dt="2024-10-31T12:59:40.184" v="31955" actId="790"/>
        <pc:sldMkLst>
          <pc:docMk/>
          <pc:sldMk cId="3015218744" sldId="2147196589"/>
        </pc:sldMkLst>
        <pc:spChg chg="mod">
          <ac:chgData name="Windy Kester Moe" userId="a9599c35-086e-4eea-976f-e798b2fb194c" providerId="ADAL" clId="{282D67EA-0D46-4BE3-A51A-5C7C95218386}" dt="2024-10-29T10:36:58.072" v="16057" actId="6549"/>
          <ac:spMkLst>
            <pc:docMk/>
            <pc:sldMk cId="3015218744" sldId="2147196589"/>
            <ac:spMk id="2" creationId="{A8814A5C-3D2F-93A4-64E9-3FF5769C76D9}"/>
          </ac:spMkLst>
        </pc:spChg>
        <pc:spChg chg="mod">
          <ac:chgData name="Windy Kester Moe" userId="a9599c35-086e-4eea-976f-e798b2fb194c" providerId="ADAL" clId="{282D67EA-0D46-4BE3-A51A-5C7C95218386}" dt="2024-10-31T12:59:40.184" v="31955" actId="790"/>
          <ac:spMkLst>
            <pc:docMk/>
            <pc:sldMk cId="3015218744" sldId="2147196589"/>
            <ac:spMk id="3" creationId="{D749E602-E8BF-EEA2-12B1-AF394168EE39}"/>
          </ac:spMkLst>
        </pc:spChg>
        <pc:spChg chg="mod">
          <ac:chgData name="Windy Kester Moe" userId="a9599c35-086e-4eea-976f-e798b2fb194c" providerId="ADAL" clId="{282D67EA-0D46-4BE3-A51A-5C7C95218386}" dt="2024-10-29T10:37:07.241" v="16091" actId="20577"/>
          <ac:spMkLst>
            <pc:docMk/>
            <pc:sldMk cId="3015218744" sldId="2147196589"/>
            <ac:spMk id="4" creationId="{480B08B9-C60B-33A0-51EF-E7594F7D9D15}"/>
          </ac:spMkLst>
        </pc:spChg>
        <pc:spChg chg="del mod">
          <ac:chgData name="Windy Kester Moe" userId="a9599c35-086e-4eea-976f-e798b2fb194c" providerId="ADAL" clId="{282D67EA-0D46-4BE3-A51A-5C7C95218386}" dt="2024-10-29T11:11:21.664" v="16177" actId="478"/>
          <ac:spMkLst>
            <pc:docMk/>
            <pc:sldMk cId="3015218744" sldId="2147196589"/>
            <ac:spMk id="5" creationId="{2B1AC865-2DE6-7CEB-0AE9-72CA77B34F5D}"/>
          </ac:spMkLst>
        </pc:spChg>
        <pc:spChg chg="add mod">
          <ac:chgData name="Windy Kester Moe" userId="a9599c35-086e-4eea-976f-e798b2fb194c" providerId="ADAL" clId="{282D67EA-0D46-4BE3-A51A-5C7C95218386}" dt="2024-10-31T12:57:59.828" v="31950" actId="1076"/>
          <ac:spMkLst>
            <pc:docMk/>
            <pc:sldMk cId="3015218744" sldId="2147196589"/>
            <ac:spMk id="21" creationId="{1F3EFE69-A3D1-40DD-F0FC-C468A49EF896}"/>
          </ac:spMkLst>
        </pc:spChg>
        <pc:picChg chg="add mod">
          <ac:chgData name="Windy Kester Moe" userId="a9599c35-086e-4eea-976f-e798b2fb194c" providerId="ADAL" clId="{282D67EA-0D46-4BE3-A51A-5C7C95218386}" dt="2024-10-29T11:31:37.846" v="16684" actId="1076"/>
          <ac:picMkLst>
            <pc:docMk/>
            <pc:sldMk cId="3015218744" sldId="2147196589"/>
            <ac:picMk id="7" creationId="{4C2AF0B3-BB64-5846-C243-D18A65455E3A}"/>
          </ac:picMkLst>
        </pc:picChg>
        <pc:picChg chg="add mod">
          <ac:chgData name="Windy Kester Moe" userId="a9599c35-086e-4eea-976f-e798b2fb194c" providerId="ADAL" clId="{282D67EA-0D46-4BE3-A51A-5C7C95218386}" dt="2024-10-29T11:31:42.749" v="16685" actId="1076"/>
          <ac:picMkLst>
            <pc:docMk/>
            <pc:sldMk cId="3015218744" sldId="2147196589"/>
            <ac:picMk id="9" creationId="{10309120-47F1-C8A1-B5C2-72F8FC5B0424}"/>
          </ac:picMkLst>
        </pc:picChg>
        <pc:picChg chg="add del mod">
          <ac:chgData name="Windy Kester Moe" userId="a9599c35-086e-4eea-976f-e798b2fb194c" providerId="ADAL" clId="{282D67EA-0D46-4BE3-A51A-5C7C95218386}" dt="2024-10-29T11:15:08.180" v="16424" actId="478"/>
          <ac:picMkLst>
            <pc:docMk/>
            <pc:sldMk cId="3015218744" sldId="2147196589"/>
            <ac:picMk id="11" creationId="{7816B298-539F-B399-1C78-950EFDCDD813}"/>
          </ac:picMkLst>
        </pc:picChg>
        <pc:picChg chg="add del mod">
          <ac:chgData name="Windy Kester Moe" userId="a9599c35-086e-4eea-976f-e798b2fb194c" providerId="ADAL" clId="{282D67EA-0D46-4BE3-A51A-5C7C95218386}" dt="2024-10-29T11:15:09.932" v="16425" actId="478"/>
          <ac:picMkLst>
            <pc:docMk/>
            <pc:sldMk cId="3015218744" sldId="2147196589"/>
            <ac:picMk id="13" creationId="{DE02F892-A452-3B87-CBB4-DDC72204AA11}"/>
          </ac:picMkLst>
        </pc:picChg>
        <pc:picChg chg="add mod">
          <ac:chgData name="Windy Kester Moe" userId="a9599c35-086e-4eea-976f-e798b2fb194c" providerId="ADAL" clId="{282D67EA-0D46-4BE3-A51A-5C7C95218386}" dt="2024-10-29T11:15:22.722" v="16431" actId="1076"/>
          <ac:picMkLst>
            <pc:docMk/>
            <pc:sldMk cId="3015218744" sldId="2147196589"/>
            <ac:picMk id="15" creationId="{16433579-9393-2DA0-3870-606551FF0439}"/>
          </ac:picMkLst>
        </pc:picChg>
        <pc:picChg chg="add del mod">
          <ac:chgData name="Windy Kester Moe" userId="a9599c35-086e-4eea-976f-e798b2fb194c" providerId="ADAL" clId="{282D67EA-0D46-4BE3-A51A-5C7C95218386}" dt="2024-10-29T11:16:00.650" v="16439" actId="478"/>
          <ac:picMkLst>
            <pc:docMk/>
            <pc:sldMk cId="3015218744" sldId="2147196589"/>
            <ac:picMk id="17" creationId="{E8FE8CC9-2AE9-18A4-8B43-F43E370C5589}"/>
          </ac:picMkLst>
        </pc:picChg>
        <pc:picChg chg="add mod">
          <ac:chgData name="Windy Kester Moe" userId="a9599c35-086e-4eea-976f-e798b2fb194c" providerId="ADAL" clId="{282D67EA-0D46-4BE3-A51A-5C7C95218386}" dt="2024-10-30T13:18:44.812" v="24917" actId="1076"/>
          <ac:picMkLst>
            <pc:docMk/>
            <pc:sldMk cId="3015218744" sldId="2147196589"/>
            <ac:picMk id="19" creationId="{8D7FE7CD-6628-FF81-C649-1DD28D5D235B}"/>
          </ac:picMkLst>
        </pc:picChg>
        <pc:picChg chg="add mod">
          <ac:chgData name="Windy Kester Moe" userId="a9599c35-086e-4eea-976f-e798b2fb194c" providerId="ADAL" clId="{282D67EA-0D46-4BE3-A51A-5C7C95218386}" dt="2024-10-31T12:58:48.580" v="31952"/>
          <ac:picMkLst>
            <pc:docMk/>
            <pc:sldMk cId="3015218744" sldId="2147196589"/>
            <ac:picMk id="20" creationId="{11571A06-CBED-981E-F5D2-B371B735AFCB}"/>
          </ac:picMkLst>
        </pc:picChg>
      </pc:sldChg>
      <pc:sldChg chg="addSp delSp modSp add mod ord modNotesTx">
        <pc:chgData name="Windy Kester Moe" userId="a9599c35-086e-4eea-976f-e798b2fb194c" providerId="ADAL" clId="{282D67EA-0D46-4BE3-A51A-5C7C95218386}" dt="2024-10-31T08:55:29.734" v="29704" actId="9405"/>
        <pc:sldMkLst>
          <pc:docMk/>
          <pc:sldMk cId="3204112628" sldId="2147196590"/>
        </pc:sldMkLst>
        <pc:spChg chg="add del mod">
          <ac:chgData name="Windy Kester Moe" userId="a9599c35-086e-4eea-976f-e798b2fb194c" providerId="ADAL" clId="{282D67EA-0D46-4BE3-A51A-5C7C95218386}" dt="2024-10-30T16:14:32.737" v="27268" actId="478"/>
          <ac:spMkLst>
            <pc:docMk/>
            <pc:sldMk cId="3204112628" sldId="2147196590"/>
            <ac:spMk id="2" creationId="{F26D615D-23C2-D4F4-0936-C2E3B5B42BB7}"/>
          </ac:spMkLst>
        </pc:spChg>
        <pc:spChg chg="mod">
          <ac:chgData name="Windy Kester Moe" userId="a9599c35-086e-4eea-976f-e798b2fb194c" providerId="ADAL" clId="{282D67EA-0D46-4BE3-A51A-5C7C95218386}" dt="2024-10-30T15:57:25.531" v="26434" actId="3626"/>
          <ac:spMkLst>
            <pc:docMk/>
            <pc:sldMk cId="3204112628" sldId="2147196590"/>
            <ac:spMk id="5" creationId="{4A5E827C-AC11-5A96-7C91-B48EBF91971D}"/>
          </ac:spMkLst>
        </pc:spChg>
        <pc:spChg chg="mod">
          <ac:chgData name="Windy Kester Moe" userId="a9599c35-086e-4eea-976f-e798b2fb194c" providerId="ADAL" clId="{282D67EA-0D46-4BE3-A51A-5C7C95218386}" dt="2024-10-30T14:00:34.097" v="25287"/>
          <ac:spMkLst>
            <pc:docMk/>
            <pc:sldMk cId="3204112628" sldId="2147196590"/>
            <ac:spMk id="6" creationId="{E8967D98-8021-4210-E92A-0D475867C6E0}"/>
          </ac:spMkLst>
        </pc:spChg>
        <pc:spChg chg="mod">
          <ac:chgData name="Windy Kester Moe" userId="a9599c35-086e-4eea-976f-e798b2fb194c" providerId="ADAL" clId="{282D67EA-0D46-4BE3-A51A-5C7C95218386}" dt="2024-10-25T07:55:32.964" v="3304" actId="1076"/>
          <ac:spMkLst>
            <pc:docMk/>
            <pc:sldMk cId="3204112628" sldId="2147196590"/>
            <ac:spMk id="7" creationId="{DF603436-D371-3DEB-103A-C8091DB58D7D}"/>
          </ac:spMkLst>
        </pc:spChg>
        <pc:spChg chg="mod">
          <ac:chgData name="Windy Kester Moe" userId="a9599c35-086e-4eea-976f-e798b2fb194c" providerId="ADAL" clId="{282D67EA-0D46-4BE3-A51A-5C7C95218386}" dt="2024-10-30T14:00:17.365" v="25285"/>
          <ac:spMkLst>
            <pc:docMk/>
            <pc:sldMk cId="3204112628" sldId="2147196590"/>
            <ac:spMk id="10" creationId="{0E00441C-A214-FDA9-52F3-110B318F9F85}"/>
          </ac:spMkLst>
        </pc:spChg>
        <pc:spChg chg="mod">
          <ac:chgData name="Windy Kester Moe" userId="a9599c35-086e-4eea-976f-e798b2fb194c" providerId="ADAL" clId="{282D67EA-0D46-4BE3-A51A-5C7C95218386}" dt="2024-10-30T13:59:44.385" v="25283"/>
          <ac:spMkLst>
            <pc:docMk/>
            <pc:sldMk cId="3204112628" sldId="2147196590"/>
            <ac:spMk id="11" creationId="{47A26722-DC8C-01E4-02DA-5C9CAD1264EF}"/>
          </ac:spMkLst>
        </pc:spChg>
        <pc:spChg chg="mod">
          <ac:chgData name="Windy Kester Moe" userId="a9599c35-086e-4eea-976f-e798b2fb194c" providerId="ADAL" clId="{282D67EA-0D46-4BE3-A51A-5C7C95218386}" dt="2024-10-25T07:55:29.366" v="3303" actId="1076"/>
          <ac:spMkLst>
            <pc:docMk/>
            <pc:sldMk cId="3204112628" sldId="2147196590"/>
            <ac:spMk id="12" creationId="{0B5F1FF5-21E7-CEB8-C99D-96901100163F}"/>
          </ac:spMkLst>
        </pc:spChg>
        <pc:spChg chg="mod">
          <ac:chgData name="Windy Kester Moe" userId="a9599c35-086e-4eea-976f-e798b2fb194c" providerId="ADAL" clId="{282D67EA-0D46-4BE3-A51A-5C7C95218386}" dt="2024-10-25T07:17:00.673" v="3248" actId="1076"/>
          <ac:spMkLst>
            <pc:docMk/>
            <pc:sldMk cId="3204112628" sldId="2147196590"/>
            <ac:spMk id="13" creationId="{EFF07D43-6289-6A5F-7167-24FDC2F48E84}"/>
          </ac:spMkLst>
        </pc:spChg>
        <pc:spChg chg="mod">
          <ac:chgData name="Windy Kester Moe" userId="a9599c35-086e-4eea-976f-e798b2fb194c" providerId="ADAL" clId="{282D67EA-0D46-4BE3-A51A-5C7C95218386}" dt="2024-10-25T07:13:35.762" v="3224" actId="207"/>
          <ac:spMkLst>
            <pc:docMk/>
            <pc:sldMk cId="3204112628" sldId="2147196590"/>
            <ac:spMk id="15" creationId="{8AD1C4ED-B701-971F-0B29-5C0F21929A02}"/>
          </ac:spMkLst>
        </pc:spChg>
        <pc:spChg chg="mod">
          <ac:chgData name="Windy Kester Moe" userId="a9599c35-086e-4eea-976f-e798b2fb194c" providerId="ADAL" clId="{282D67EA-0D46-4BE3-A51A-5C7C95218386}" dt="2024-10-30T15:58:01.582" v="26435"/>
          <ac:spMkLst>
            <pc:docMk/>
            <pc:sldMk cId="3204112628" sldId="2147196590"/>
            <ac:spMk id="27" creationId="{8BFD6BA7-CDB7-2D8D-EB7D-0BF1B6D0BB95}"/>
          </ac:spMkLst>
        </pc:spChg>
        <pc:spChg chg="mod">
          <ac:chgData name="Windy Kester Moe" userId="a9599c35-086e-4eea-976f-e798b2fb194c" providerId="ADAL" clId="{282D67EA-0D46-4BE3-A51A-5C7C95218386}" dt="2024-10-23T12:45:06.613" v="3202" actId="14100"/>
          <ac:spMkLst>
            <pc:docMk/>
            <pc:sldMk cId="3204112628" sldId="2147196590"/>
            <ac:spMk id="32" creationId="{A7F3B5F1-43D7-0B37-6468-692D399E185A}"/>
          </ac:spMkLst>
        </pc:spChg>
        <pc:spChg chg="mod">
          <ac:chgData name="Windy Kester Moe" userId="a9599c35-086e-4eea-976f-e798b2fb194c" providerId="ADAL" clId="{282D67EA-0D46-4BE3-A51A-5C7C95218386}" dt="2024-10-25T07:53:25.658" v="3295" actId="1076"/>
          <ac:spMkLst>
            <pc:docMk/>
            <pc:sldMk cId="3204112628" sldId="2147196590"/>
            <ac:spMk id="35" creationId="{88555075-D1BF-57FF-A05C-9ED63DDB88B2}"/>
          </ac:spMkLst>
        </pc:spChg>
        <pc:spChg chg="add mod">
          <ac:chgData name="Windy Kester Moe" userId="a9599c35-086e-4eea-976f-e798b2fb194c" providerId="ADAL" clId="{282D67EA-0D46-4BE3-A51A-5C7C95218386}" dt="2024-10-31T08:51:13.032" v="29701" actId="790"/>
          <ac:spMkLst>
            <pc:docMk/>
            <pc:sldMk cId="3204112628" sldId="2147196590"/>
            <ac:spMk id="41" creationId="{DB3C92A6-2246-BF82-5035-A1D3AF152BFD}"/>
          </ac:spMkLst>
        </pc:spChg>
        <pc:picChg chg="mod">
          <ac:chgData name="Windy Kester Moe" userId="a9599c35-086e-4eea-976f-e798b2fb194c" providerId="ADAL" clId="{282D67EA-0D46-4BE3-A51A-5C7C95218386}" dt="2024-10-31T08:51:26.701" v="29703" actId="14100"/>
          <ac:picMkLst>
            <pc:docMk/>
            <pc:sldMk cId="3204112628" sldId="2147196590"/>
            <ac:picMk id="4" creationId="{90E7FD4B-18CB-1699-E42E-BC3F279EC09A}"/>
          </ac:picMkLst>
        </pc:picChg>
        <pc:picChg chg="add mod">
          <ac:chgData name="Windy Kester Moe" userId="a9599c35-086e-4eea-976f-e798b2fb194c" providerId="ADAL" clId="{282D67EA-0D46-4BE3-A51A-5C7C95218386}" dt="2024-10-25T07:52:39.618" v="3287" actId="207"/>
          <ac:picMkLst>
            <pc:docMk/>
            <pc:sldMk cId="3204112628" sldId="2147196590"/>
            <ac:picMk id="18" creationId="{A8710A86-E652-6453-1676-579B2CA350E8}"/>
          </ac:picMkLst>
        </pc:picChg>
        <pc:picChg chg="add mod">
          <ac:chgData name="Windy Kester Moe" userId="a9599c35-086e-4eea-976f-e798b2fb194c" providerId="ADAL" clId="{282D67EA-0D46-4BE3-A51A-5C7C95218386}" dt="2024-10-25T08:00:46.916" v="3307" actId="1076"/>
          <ac:picMkLst>
            <pc:docMk/>
            <pc:sldMk cId="3204112628" sldId="2147196590"/>
            <ac:picMk id="19" creationId="{3FD88F46-B5C5-2241-2801-44307D734A89}"/>
          </ac:picMkLst>
        </pc:picChg>
        <pc:picChg chg="add mod">
          <ac:chgData name="Windy Kester Moe" userId="a9599c35-086e-4eea-976f-e798b2fb194c" providerId="ADAL" clId="{282D67EA-0D46-4BE3-A51A-5C7C95218386}" dt="2024-10-25T07:53:09.169" v="3293" actId="1076"/>
          <ac:picMkLst>
            <pc:docMk/>
            <pc:sldMk cId="3204112628" sldId="2147196590"/>
            <ac:picMk id="21" creationId="{DB6B2294-E1F3-A862-9015-E5226E724BD9}"/>
          </ac:picMkLst>
        </pc:picChg>
        <pc:picChg chg="add mod">
          <ac:chgData name="Windy Kester Moe" userId="a9599c35-086e-4eea-976f-e798b2fb194c" providerId="ADAL" clId="{282D67EA-0D46-4BE3-A51A-5C7C95218386}" dt="2024-10-25T07:53:16.913" v="3294" actId="1076"/>
          <ac:picMkLst>
            <pc:docMk/>
            <pc:sldMk cId="3204112628" sldId="2147196590"/>
            <ac:picMk id="24" creationId="{1657BA39-146D-89BF-6A2B-504C1EF50766}"/>
          </ac:picMkLst>
        </pc:picChg>
        <pc:picChg chg="add mod">
          <ac:chgData name="Windy Kester Moe" userId="a9599c35-086e-4eea-976f-e798b2fb194c" providerId="ADAL" clId="{282D67EA-0D46-4BE3-A51A-5C7C95218386}" dt="2024-10-25T07:52:52.571" v="3289" actId="207"/>
          <ac:picMkLst>
            <pc:docMk/>
            <pc:sldMk cId="3204112628" sldId="2147196590"/>
            <ac:picMk id="31" creationId="{5A04C1FE-D9AA-8CEF-64B8-C2DED8B92719}"/>
          </ac:picMkLst>
        </pc:picChg>
        <pc:picChg chg="add mod">
          <ac:chgData name="Windy Kester Moe" userId="a9599c35-086e-4eea-976f-e798b2fb194c" providerId="ADAL" clId="{282D67EA-0D46-4BE3-A51A-5C7C95218386}" dt="2024-10-25T07:53:00.707" v="3292" actId="207"/>
          <ac:picMkLst>
            <pc:docMk/>
            <pc:sldMk cId="3204112628" sldId="2147196590"/>
            <ac:picMk id="33" creationId="{5999AECB-24A5-CE90-114C-62481C0D4C3A}"/>
          </ac:picMkLst>
        </pc:picChg>
        <pc:picChg chg="add mod">
          <ac:chgData name="Windy Kester Moe" userId="a9599c35-086e-4eea-976f-e798b2fb194c" providerId="ADAL" clId="{282D67EA-0D46-4BE3-A51A-5C7C95218386}" dt="2024-10-25T07:54:57.166" v="3300"/>
          <ac:picMkLst>
            <pc:docMk/>
            <pc:sldMk cId="3204112628" sldId="2147196590"/>
            <ac:picMk id="39" creationId="{92F354C3-A1F3-2963-C0D0-CB5734B83C54}"/>
          </ac:picMkLst>
        </pc:picChg>
        <pc:inkChg chg="add">
          <ac:chgData name="Windy Kester Moe" userId="a9599c35-086e-4eea-976f-e798b2fb194c" providerId="ADAL" clId="{282D67EA-0D46-4BE3-A51A-5C7C95218386}" dt="2024-10-31T08:55:29.734" v="29704" actId="9405"/>
          <ac:inkMkLst>
            <pc:docMk/>
            <pc:sldMk cId="3204112628" sldId="2147196590"/>
            <ac:inkMk id="3" creationId="{F9A0D755-6BAA-530F-12E2-C3F24C4BA26A}"/>
          </ac:inkMkLst>
        </pc:inkChg>
        <pc:inkChg chg="del">
          <ac:chgData name="Windy Kester Moe" userId="a9599c35-086e-4eea-976f-e798b2fb194c" providerId="ADAL" clId="{282D67EA-0D46-4BE3-A51A-5C7C95218386}" dt="2024-10-30T13:42:11.840" v="25045" actId="478"/>
          <ac:inkMkLst>
            <pc:docMk/>
            <pc:sldMk cId="3204112628" sldId="2147196590"/>
            <ac:inkMk id="20" creationId="{EB874597-BB40-D69B-9CE3-A5A1B08EAA26}"/>
          </ac:inkMkLst>
        </pc:inkChg>
        <pc:inkChg chg="del">
          <ac:chgData name="Windy Kester Moe" userId="a9599c35-086e-4eea-976f-e798b2fb194c" providerId="ADAL" clId="{282D67EA-0D46-4BE3-A51A-5C7C95218386}" dt="2024-10-30T13:42:07.995" v="25044" actId="478"/>
          <ac:inkMkLst>
            <pc:docMk/>
            <pc:sldMk cId="3204112628" sldId="2147196590"/>
            <ac:inkMk id="22" creationId="{12D9F2DB-644B-C2E7-266E-A8562AC30815}"/>
          </ac:inkMkLst>
        </pc:inkChg>
        <pc:inkChg chg="add mod">
          <ac:chgData name="Windy Kester Moe" userId="a9599c35-086e-4eea-976f-e798b2fb194c" providerId="ADAL" clId="{282D67EA-0D46-4BE3-A51A-5C7C95218386}" dt="2024-10-25T07:55:39.998" v="3305" actId="14100"/>
          <ac:inkMkLst>
            <pc:docMk/>
            <pc:sldMk cId="3204112628" sldId="2147196590"/>
            <ac:inkMk id="34" creationId="{0016A792-AAF3-0E13-F997-0FAB3E387458}"/>
          </ac:inkMkLst>
        </pc:inkChg>
        <pc:inkChg chg="del">
          <ac:chgData name="Windy Kester Moe" userId="a9599c35-086e-4eea-976f-e798b2fb194c" providerId="ADAL" clId="{282D67EA-0D46-4BE3-A51A-5C7C95218386}" dt="2024-10-30T13:42:15.862" v="25046" actId="478"/>
          <ac:inkMkLst>
            <pc:docMk/>
            <pc:sldMk cId="3204112628" sldId="2147196590"/>
            <ac:inkMk id="36" creationId="{90856126-31B0-7178-DD41-6E9DA1D737F9}"/>
          </ac:inkMkLst>
        </pc:inkChg>
        <pc:inkChg chg="mod ord">
          <ac:chgData name="Windy Kester Moe" userId="a9599c35-086e-4eea-976f-e798b2fb194c" providerId="ADAL" clId="{282D67EA-0D46-4BE3-A51A-5C7C95218386}" dt="2024-10-25T07:36:26.767" v="3285" actId="14100"/>
          <ac:inkMkLst>
            <pc:docMk/>
            <pc:sldMk cId="3204112628" sldId="2147196590"/>
            <ac:inkMk id="40" creationId="{06634391-BE68-FF92-B546-22631B138336}"/>
          </ac:inkMkLst>
        </pc:inkChg>
        <pc:inkChg chg="mod">
          <ac:chgData name="Windy Kester Moe" userId="a9599c35-086e-4eea-976f-e798b2fb194c" providerId="ADAL" clId="{282D67EA-0D46-4BE3-A51A-5C7C95218386}" dt="2024-10-23T12:45:21.520" v="3206" actId="1076"/>
          <ac:inkMkLst>
            <pc:docMk/>
            <pc:sldMk cId="3204112628" sldId="2147196590"/>
            <ac:inkMk id="42" creationId="{BB081A69-D69D-4FB6-8FF6-AF11F3B9DD7F}"/>
          </ac:inkMkLst>
        </pc:inkChg>
      </pc:sldChg>
      <pc:sldChg chg="addSp delSp modSp new mod modNotesTx">
        <pc:chgData name="Windy Kester Moe" userId="a9599c35-086e-4eea-976f-e798b2fb194c" providerId="ADAL" clId="{282D67EA-0D46-4BE3-A51A-5C7C95218386}" dt="2024-10-31T08:58:16.200" v="29709" actId="790"/>
        <pc:sldMkLst>
          <pc:docMk/>
          <pc:sldMk cId="3638769872" sldId="2147196591"/>
        </pc:sldMkLst>
        <pc:spChg chg="mod">
          <ac:chgData name="Windy Kester Moe" userId="a9599c35-086e-4eea-976f-e798b2fb194c" providerId="ADAL" clId="{282D67EA-0D46-4BE3-A51A-5C7C95218386}" dt="2024-10-25T08:07:37.217" v="3335" actId="20577"/>
          <ac:spMkLst>
            <pc:docMk/>
            <pc:sldMk cId="3638769872" sldId="2147196591"/>
            <ac:spMk id="2" creationId="{8150E33C-20F7-BA73-F0AC-3B2F3D141143}"/>
          </ac:spMkLst>
        </pc:spChg>
        <pc:spChg chg="mod">
          <ac:chgData name="Windy Kester Moe" userId="a9599c35-086e-4eea-976f-e798b2fb194c" providerId="ADAL" clId="{282D67EA-0D46-4BE3-A51A-5C7C95218386}" dt="2024-10-25T10:52:55.754" v="7434" actId="20577"/>
          <ac:spMkLst>
            <pc:docMk/>
            <pc:sldMk cId="3638769872" sldId="2147196591"/>
            <ac:spMk id="3" creationId="{F843D7C8-A1E1-D258-D5A7-CCB4A3B9B7B6}"/>
          </ac:spMkLst>
        </pc:spChg>
        <pc:spChg chg="mod">
          <ac:chgData name="Windy Kester Moe" userId="a9599c35-086e-4eea-976f-e798b2fb194c" providerId="ADAL" clId="{282D67EA-0D46-4BE3-A51A-5C7C95218386}" dt="2024-10-31T08:58:16.200" v="29709" actId="790"/>
          <ac:spMkLst>
            <pc:docMk/>
            <pc:sldMk cId="3638769872" sldId="2147196591"/>
            <ac:spMk id="4" creationId="{8D4CE626-8AE7-F08E-D4DE-80DC3528033A}"/>
          </ac:spMkLst>
        </pc:spChg>
        <pc:spChg chg="add mod ord">
          <ac:chgData name="Windy Kester Moe" userId="a9599c35-086e-4eea-976f-e798b2fb194c" providerId="ADAL" clId="{282D67EA-0D46-4BE3-A51A-5C7C95218386}" dt="2024-10-30T17:08:12.151" v="28603"/>
          <ac:spMkLst>
            <pc:docMk/>
            <pc:sldMk cId="3638769872" sldId="2147196591"/>
            <ac:spMk id="14" creationId="{194F5E00-367D-1127-F55B-3FA3200C4D0E}"/>
          </ac:spMkLst>
        </pc:spChg>
        <pc:spChg chg="add mod">
          <ac:chgData name="Windy Kester Moe" userId="a9599c35-086e-4eea-976f-e798b2fb194c" providerId="ADAL" clId="{282D67EA-0D46-4BE3-A51A-5C7C95218386}" dt="2024-10-30T16:22:32.365" v="27553" actId="1076"/>
          <ac:spMkLst>
            <pc:docMk/>
            <pc:sldMk cId="3638769872" sldId="2147196591"/>
            <ac:spMk id="15" creationId="{CC689E2C-17F6-ABBE-2727-B3F531C8EA21}"/>
          </ac:spMkLst>
        </pc:spChg>
        <pc:spChg chg="add mod">
          <ac:chgData name="Windy Kester Moe" userId="a9599c35-086e-4eea-976f-e798b2fb194c" providerId="ADAL" clId="{282D67EA-0D46-4BE3-A51A-5C7C95218386}" dt="2024-10-31T08:57:14.799" v="29706" actId="1076"/>
          <ac:spMkLst>
            <pc:docMk/>
            <pc:sldMk cId="3638769872" sldId="2147196591"/>
            <ac:spMk id="16" creationId="{90A7E4A3-99AB-2A9D-282E-A78CF7252FDB}"/>
          </ac:spMkLst>
        </pc:spChg>
        <pc:spChg chg="add mod">
          <ac:chgData name="Windy Kester Moe" userId="a9599c35-086e-4eea-976f-e798b2fb194c" providerId="ADAL" clId="{282D67EA-0D46-4BE3-A51A-5C7C95218386}" dt="2024-10-31T08:57:23.388" v="29707" actId="1076"/>
          <ac:spMkLst>
            <pc:docMk/>
            <pc:sldMk cId="3638769872" sldId="2147196591"/>
            <ac:spMk id="17" creationId="{0F4C4C60-4299-4B18-F194-DBCF09D5E98E}"/>
          </ac:spMkLst>
        </pc:spChg>
        <pc:spChg chg="add mod">
          <ac:chgData name="Windy Kester Moe" userId="a9599c35-086e-4eea-976f-e798b2fb194c" providerId="ADAL" clId="{282D67EA-0D46-4BE3-A51A-5C7C95218386}" dt="2024-10-25T08:23:31.299" v="3813" actId="20577"/>
          <ac:spMkLst>
            <pc:docMk/>
            <pc:sldMk cId="3638769872" sldId="2147196591"/>
            <ac:spMk id="18" creationId="{C12C23A0-4667-8499-73DC-75E0C48A7E3C}"/>
          </ac:spMkLst>
        </pc:spChg>
        <pc:picChg chg="add mod">
          <ac:chgData name="Windy Kester Moe" userId="a9599c35-086e-4eea-976f-e798b2fb194c" providerId="ADAL" clId="{282D67EA-0D46-4BE3-A51A-5C7C95218386}" dt="2024-10-30T16:19:30.223" v="27520" actId="1076"/>
          <ac:picMkLst>
            <pc:docMk/>
            <pc:sldMk cId="3638769872" sldId="2147196591"/>
            <ac:picMk id="6" creationId="{D67D6C0A-E974-3DE2-83BD-1D6EED822BF4}"/>
          </ac:picMkLst>
        </pc:picChg>
        <pc:picChg chg="add del mod">
          <ac:chgData name="Windy Kester Moe" userId="a9599c35-086e-4eea-976f-e798b2fb194c" providerId="ADAL" clId="{282D67EA-0D46-4BE3-A51A-5C7C95218386}" dt="2024-10-30T16:19:34.425" v="27522" actId="478"/>
          <ac:picMkLst>
            <pc:docMk/>
            <pc:sldMk cId="3638769872" sldId="2147196591"/>
            <ac:picMk id="7" creationId="{7AABC021-D916-147C-1859-2B4E87734CFB}"/>
          </ac:picMkLst>
        </pc:picChg>
        <pc:picChg chg="add mod">
          <ac:chgData name="Windy Kester Moe" userId="a9599c35-086e-4eea-976f-e798b2fb194c" providerId="ADAL" clId="{282D67EA-0D46-4BE3-A51A-5C7C95218386}" dt="2024-10-25T08:22:18.154" v="3799" actId="1076"/>
          <ac:picMkLst>
            <pc:docMk/>
            <pc:sldMk cId="3638769872" sldId="2147196591"/>
            <ac:picMk id="8" creationId="{88EEE88C-3AC4-B70C-E924-CCC99C1CBF45}"/>
          </ac:picMkLst>
        </pc:picChg>
        <pc:picChg chg="add mod">
          <ac:chgData name="Windy Kester Moe" userId="a9599c35-086e-4eea-976f-e798b2fb194c" providerId="ADAL" clId="{282D67EA-0D46-4BE3-A51A-5C7C95218386}" dt="2024-10-31T08:57:01.248" v="29705"/>
          <ac:picMkLst>
            <pc:docMk/>
            <pc:sldMk cId="3638769872" sldId="2147196591"/>
            <ac:picMk id="10" creationId="{11EECF7D-C534-72BD-95D5-825D4E661A1A}"/>
          </ac:picMkLst>
        </pc:picChg>
        <pc:picChg chg="add del mod">
          <ac:chgData name="Windy Kester Moe" userId="a9599c35-086e-4eea-976f-e798b2fb194c" providerId="ADAL" clId="{282D67EA-0D46-4BE3-A51A-5C7C95218386}" dt="2024-10-30T16:19:36.455" v="27523" actId="478"/>
          <ac:picMkLst>
            <pc:docMk/>
            <pc:sldMk cId="3638769872" sldId="2147196591"/>
            <ac:picMk id="11" creationId="{27454DE3-27A1-2DA5-A72B-13AA074FBC0C}"/>
          </ac:picMkLst>
        </pc:picChg>
        <pc:picChg chg="add mod ord">
          <ac:chgData name="Windy Kester Moe" userId="a9599c35-086e-4eea-976f-e798b2fb194c" providerId="ADAL" clId="{282D67EA-0D46-4BE3-A51A-5C7C95218386}" dt="2024-10-30T16:21:54.134" v="27546" actId="166"/>
          <ac:picMkLst>
            <pc:docMk/>
            <pc:sldMk cId="3638769872" sldId="2147196591"/>
            <ac:picMk id="13" creationId="{037D1649-07D5-E4BB-7B69-F1F675507736}"/>
          </ac:picMkLst>
        </pc:picChg>
      </pc:sldChg>
      <pc:sldChg chg="addSp delSp modSp add mod modCm modNotesTx">
        <pc:chgData name="Windy Kester Moe" userId="a9599c35-086e-4eea-976f-e798b2fb194c" providerId="ADAL" clId="{282D67EA-0D46-4BE3-A51A-5C7C95218386}" dt="2024-10-31T10:55:20.621" v="30956" actId="1076"/>
        <pc:sldMkLst>
          <pc:docMk/>
          <pc:sldMk cId="3261788670" sldId="2147196592"/>
        </pc:sldMkLst>
        <pc:spChg chg="mod">
          <ac:chgData name="Windy Kester Moe" userId="a9599c35-086e-4eea-976f-e798b2fb194c" providerId="ADAL" clId="{282D67EA-0D46-4BE3-A51A-5C7C95218386}" dt="2024-10-25T11:14:27.050" v="8199" actId="6549"/>
          <ac:spMkLst>
            <pc:docMk/>
            <pc:sldMk cId="3261788670" sldId="2147196592"/>
            <ac:spMk id="2" creationId="{466D9851-C369-A35D-3C8E-AE503CFDC5DC}"/>
          </ac:spMkLst>
        </pc:spChg>
        <pc:spChg chg="mod">
          <ac:chgData name="Windy Kester Moe" userId="a9599c35-086e-4eea-976f-e798b2fb194c" providerId="ADAL" clId="{282D67EA-0D46-4BE3-A51A-5C7C95218386}" dt="2024-10-29T14:29:44.707" v="23114" actId="20577"/>
          <ac:spMkLst>
            <pc:docMk/>
            <pc:sldMk cId="3261788670" sldId="2147196592"/>
            <ac:spMk id="3" creationId="{B8D368FF-3591-B8C4-CACD-C460816F4D45}"/>
          </ac:spMkLst>
        </pc:spChg>
        <pc:spChg chg="mod">
          <ac:chgData name="Windy Kester Moe" userId="a9599c35-086e-4eea-976f-e798b2fb194c" providerId="ADAL" clId="{282D67EA-0D46-4BE3-A51A-5C7C95218386}" dt="2024-10-31T09:31:33.923" v="30075" actId="20577"/>
          <ac:spMkLst>
            <pc:docMk/>
            <pc:sldMk cId="3261788670" sldId="2147196592"/>
            <ac:spMk id="4" creationId="{73DCCB49-8DB2-4311-8C2B-C2EE6611F368}"/>
          </ac:spMkLst>
        </pc:spChg>
        <pc:spChg chg="add mod">
          <ac:chgData name="Windy Kester Moe" userId="a9599c35-086e-4eea-976f-e798b2fb194c" providerId="ADAL" clId="{282D67EA-0D46-4BE3-A51A-5C7C95218386}" dt="2024-10-31T10:26:57.244" v="30659" actId="255"/>
          <ac:spMkLst>
            <pc:docMk/>
            <pc:sldMk cId="3261788670" sldId="2147196592"/>
            <ac:spMk id="9" creationId="{7F0CDC9C-FBCD-0A1A-40FA-C1D7D5CEED02}"/>
          </ac:spMkLst>
        </pc:spChg>
        <pc:spChg chg="add mod">
          <ac:chgData name="Windy Kester Moe" userId="a9599c35-086e-4eea-976f-e798b2fb194c" providerId="ADAL" clId="{282D67EA-0D46-4BE3-A51A-5C7C95218386}" dt="2024-10-31T09:31:27.880" v="30073" actId="790"/>
          <ac:spMkLst>
            <pc:docMk/>
            <pc:sldMk cId="3261788670" sldId="2147196592"/>
            <ac:spMk id="10" creationId="{BA5D9B16-DD66-CDE3-49F8-CE9C1E828396}"/>
          </ac:spMkLst>
        </pc:spChg>
        <pc:picChg chg="del">
          <ac:chgData name="Windy Kester Moe" userId="a9599c35-086e-4eea-976f-e798b2fb194c" providerId="ADAL" clId="{282D67EA-0D46-4BE3-A51A-5C7C95218386}" dt="2024-10-30T13:16:29.608" v="24890" actId="478"/>
          <ac:picMkLst>
            <pc:docMk/>
            <pc:sldMk cId="3261788670" sldId="2147196592"/>
            <ac:picMk id="6" creationId="{AE4FF048-2E40-D5DA-0995-DB85724BE1D5}"/>
          </ac:picMkLst>
        </pc:picChg>
        <pc:picChg chg="add mod">
          <ac:chgData name="Windy Kester Moe" userId="a9599c35-086e-4eea-976f-e798b2fb194c" providerId="ADAL" clId="{282D67EA-0D46-4BE3-A51A-5C7C95218386}" dt="2024-10-31T08:44:20.637" v="29594" actId="1076"/>
          <ac:picMkLst>
            <pc:docMk/>
            <pc:sldMk cId="3261788670" sldId="2147196592"/>
            <ac:picMk id="7" creationId="{91F444B4-B247-C8F5-1330-6FA44B351698}"/>
          </ac:picMkLst>
        </pc:picChg>
        <pc:picChg chg="add mod">
          <ac:chgData name="Windy Kester Moe" userId="a9599c35-086e-4eea-976f-e798b2fb194c" providerId="ADAL" clId="{282D67EA-0D46-4BE3-A51A-5C7C95218386}" dt="2024-10-30T13:16:35.257" v="24892" actId="1076"/>
          <ac:picMkLst>
            <pc:docMk/>
            <pc:sldMk cId="3261788670" sldId="2147196592"/>
            <ac:picMk id="11" creationId="{87AE2E75-D70B-CD1D-3209-CC5CD6CD6A0E}"/>
          </ac:picMkLst>
        </pc:picChg>
        <pc:picChg chg="add del mod ord">
          <ac:chgData name="Windy Kester Moe" userId="a9599c35-086e-4eea-976f-e798b2fb194c" providerId="ADAL" clId="{282D67EA-0D46-4BE3-A51A-5C7C95218386}" dt="2024-10-31T08:46:21.348" v="29595" actId="478"/>
          <ac:picMkLst>
            <pc:docMk/>
            <pc:sldMk cId="3261788670" sldId="2147196592"/>
            <ac:picMk id="13" creationId="{DA60D5F8-8039-F093-1897-523E02BE6916}"/>
          </ac:picMkLst>
        </pc:picChg>
        <pc:picChg chg="add mod">
          <ac:chgData name="Windy Kester Moe" userId="a9599c35-086e-4eea-976f-e798b2fb194c" providerId="ADAL" clId="{282D67EA-0D46-4BE3-A51A-5C7C95218386}" dt="2024-10-31T10:55:20.621" v="30956" actId="1076"/>
          <ac:picMkLst>
            <pc:docMk/>
            <pc:sldMk cId="3261788670" sldId="2147196592"/>
            <ac:picMk id="14" creationId="{7A9C81C8-32E6-62D7-881A-1C00F6662196}"/>
          </ac:picMkLst>
        </pc:picChg>
        <pc:extLst>
          <p:ext xmlns:p="http://schemas.openxmlformats.org/presentationml/2006/main" uri="{D6D511B9-2390-475A-947B-AFAB55BFBCF1}">
            <pc226:cmChg xmlns:pc226="http://schemas.microsoft.com/office/powerpoint/2022/06/main/command" chg="mod">
              <pc226:chgData name="Windy Kester Moe" userId="a9599c35-086e-4eea-976f-e798b2fb194c" providerId="ADAL" clId="{282D67EA-0D46-4BE3-A51A-5C7C95218386}" dt="2024-10-31T09:31:33.923" v="30075" actId="20577"/>
              <pc2:cmMkLst xmlns:pc2="http://schemas.microsoft.com/office/powerpoint/2019/9/main/command">
                <pc:docMk/>
                <pc:sldMk cId="3261788670" sldId="2147196592"/>
                <pc2:cmMk id="{EC06E945-C6BD-4279-B34A-066777937662}"/>
              </pc2:cmMkLst>
            </pc226:cmChg>
          </p:ext>
        </pc:extLst>
      </pc:sldChg>
      <pc:sldChg chg="addSp delSp modSp add mod modNotesTx">
        <pc:chgData name="Windy Kester Moe" userId="a9599c35-086e-4eea-976f-e798b2fb194c" providerId="ADAL" clId="{282D67EA-0D46-4BE3-A51A-5C7C95218386}" dt="2024-10-30T16:51:12.703" v="28203" actId="1076"/>
        <pc:sldMkLst>
          <pc:docMk/>
          <pc:sldMk cId="232900374" sldId="2147196593"/>
        </pc:sldMkLst>
        <pc:spChg chg="mod">
          <ac:chgData name="Windy Kester Moe" userId="a9599c35-086e-4eea-976f-e798b2fb194c" providerId="ADAL" clId="{282D67EA-0D46-4BE3-A51A-5C7C95218386}" dt="2024-10-25T11:31:23.946" v="8396" actId="14100"/>
          <ac:spMkLst>
            <pc:docMk/>
            <pc:sldMk cId="232900374" sldId="2147196593"/>
            <ac:spMk id="2" creationId="{6BD66DF8-954D-66DA-93BE-56EB418307ED}"/>
          </ac:spMkLst>
        </pc:spChg>
        <pc:spChg chg="mod">
          <ac:chgData name="Windy Kester Moe" userId="a9599c35-086e-4eea-976f-e798b2fb194c" providerId="ADAL" clId="{282D67EA-0D46-4BE3-A51A-5C7C95218386}" dt="2024-10-25T11:38:21.142" v="8690" actId="20577"/>
          <ac:spMkLst>
            <pc:docMk/>
            <pc:sldMk cId="232900374" sldId="2147196593"/>
            <ac:spMk id="3" creationId="{FB6C6E5B-31C9-AE96-6F15-88554E5D7B7E}"/>
          </ac:spMkLst>
        </pc:spChg>
        <pc:spChg chg="mod">
          <ac:chgData name="Windy Kester Moe" userId="a9599c35-086e-4eea-976f-e798b2fb194c" providerId="ADAL" clId="{282D67EA-0D46-4BE3-A51A-5C7C95218386}" dt="2024-10-29T14:41:49.985" v="23385" actId="5793"/>
          <ac:spMkLst>
            <pc:docMk/>
            <pc:sldMk cId="232900374" sldId="2147196593"/>
            <ac:spMk id="4" creationId="{066F9049-6BE0-01AD-89D2-26C0C820ABB9}"/>
          </ac:spMkLst>
        </pc:spChg>
        <pc:spChg chg="add mod">
          <ac:chgData name="Windy Kester Moe" userId="a9599c35-086e-4eea-976f-e798b2fb194c" providerId="ADAL" clId="{282D67EA-0D46-4BE3-A51A-5C7C95218386}" dt="2024-10-25T11:31:04.630" v="8384" actId="6549"/>
          <ac:spMkLst>
            <pc:docMk/>
            <pc:sldMk cId="232900374" sldId="2147196593"/>
            <ac:spMk id="6" creationId="{3FEEF5B3-81B6-799C-F584-D3C623D7A525}"/>
          </ac:spMkLst>
        </pc:spChg>
        <pc:spChg chg="mod">
          <ac:chgData name="Windy Kester Moe" userId="a9599c35-086e-4eea-976f-e798b2fb194c" providerId="ADAL" clId="{282D67EA-0D46-4BE3-A51A-5C7C95218386}" dt="2024-10-30T16:51:07.653" v="28201" actId="1076"/>
          <ac:spMkLst>
            <pc:docMk/>
            <pc:sldMk cId="232900374" sldId="2147196593"/>
            <ac:spMk id="8" creationId="{BF20A923-2F42-C89A-A97D-9279E2CDD38C}"/>
          </ac:spMkLst>
        </pc:spChg>
        <pc:spChg chg="add mod">
          <ac:chgData name="Windy Kester Moe" userId="a9599c35-086e-4eea-976f-e798b2fb194c" providerId="ADAL" clId="{282D67EA-0D46-4BE3-A51A-5C7C95218386}" dt="2024-10-25T11:35:46.626" v="8662" actId="1076"/>
          <ac:spMkLst>
            <pc:docMk/>
            <pc:sldMk cId="232900374" sldId="2147196593"/>
            <ac:spMk id="10" creationId="{51343E1A-BAC8-F084-5E7E-7951ED6BC070}"/>
          </ac:spMkLst>
        </pc:spChg>
        <pc:spChg chg="add mod ord">
          <ac:chgData name="Windy Kester Moe" userId="a9599c35-086e-4eea-976f-e798b2fb194c" providerId="ADAL" clId="{282D67EA-0D46-4BE3-A51A-5C7C95218386}" dt="2024-10-25T11:35:49.281" v="8663" actId="1076"/>
          <ac:spMkLst>
            <pc:docMk/>
            <pc:sldMk cId="232900374" sldId="2147196593"/>
            <ac:spMk id="11" creationId="{B364C7F7-8F9E-B68C-C732-DC7899E4A263}"/>
          </ac:spMkLst>
        </pc:spChg>
        <pc:picChg chg="add mod">
          <ac:chgData name="Windy Kester Moe" userId="a9599c35-086e-4eea-976f-e798b2fb194c" providerId="ADAL" clId="{282D67EA-0D46-4BE3-A51A-5C7C95218386}" dt="2024-10-30T16:51:03.312" v="28200" actId="1076"/>
          <ac:picMkLst>
            <pc:docMk/>
            <pc:sldMk cId="232900374" sldId="2147196593"/>
            <ac:picMk id="7" creationId="{FC356CAF-BB3D-5FA1-A6CB-00AFCD7CEC25}"/>
          </ac:picMkLst>
        </pc:picChg>
        <pc:picChg chg="del">
          <ac:chgData name="Windy Kester Moe" userId="a9599c35-086e-4eea-976f-e798b2fb194c" providerId="ADAL" clId="{282D67EA-0D46-4BE3-A51A-5C7C95218386}" dt="2024-10-30T13:17:27.574" v="24905" actId="478"/>
          <ac:picMkLst>
            <pc:docMk/>
            <pc:sldMk cId="232900374" sldId="2147196593"/>
            <ac:picMk id="9" creationId="{61B7CB46-4A62-178F-4F35-94B1BCA37C07}"/>
          </ac:picMkLst>
        </pc:picChg>
        <pc:picChg chg="add mod">
          <ac:chgData name="Windy Kester Moe" userId="a9599c35-086e-4eea-976f-e798b2fb194c" providerId="ADAL" clId="{282D67EA-0D46-4BE3-A51A-5C7C95218386}" dt="2024-10-30T13:17:28.351" v="24906"/>
          <ac:picMkLst>
            <pc:docMk/>
            <pc:sldMk cId="232900374" sldId="2147196593"/>
            <ac:picMk id="12" creationId="{06C80C9E-9B97-CA56-E14F-D2A39F2B091A}"/>
          </ac:picMkLst>
        </pc:picChg>
        <pc:picChg chg="add mod">
          <ac:chgData name="Windy Kester Moe" userId="a9599c35-086e-4eea-976f-e798b2fb194c" providerId="ADAL" clId="{282D67EA-0D46-4BE3-A51A-5C7C95218386}" dt="2024-10-30T16:51:12.703" v="28203" actId="1076"/>
          <ac:picMkLst>
            <pc:docMk/>
            <pc:sldMk cId="232900374" sldId="2147196593"/>
            <ac:picMk id="13" creationId="{FA6C294A-C87F-4B09-127E-FC273596098E}"/>
          </ac:picMkLst>
        </pc:picChg>
      </pc:sldChg>
      <pc:sldChg chg="addSp delSp modSp add mod modNotesTx">
        <pc:chgData name="Windy Kester Moe" userId="a9599c35-086e-4eea-976f-e798b2fb194c" providerId="ADAL" clId="{282D67EA-0D46-4BE3-A51A-5C7C95218386}" dt="2024-10-31T10:26:22.012" v="30655" actId="255"/>
        <pc:sldMkLst>
          <pc:docMk/>
          <pc:sldMk cId="1104594010" sldId="2147196594"/>
        </pc:sldMkLst>
        <pc:spChg chg="mod">
          <ac:chgData name="Windy Kester Moe" userId="a9599c35-086e-4eea-976f-e798b2fb194c" providerId="ADAL" clId="{282D67EA-0D46-4BE3-A51A-5C7C95218386}" dt="2024-10-25T11:40:11.149" v="8974" actId="20577"/>
          <ac:spMkLst>
            <pc:docMk/>
            <pc:sldMk cId="1104594010" sldId="2147196594"/>
            <ac:spMk id="6" creationId="{3FEEF5B3-81B6-799C-F584-D3C623D7A525}"/>
          </ac:spMkLst>
        </pc:spChg>
        <pc:spChg chg="add mod">
          <ac:chgData name="Windy Kester Moe" userId="a9599c35-086e-4eea-976f-e798b2fb194c" providerId="ADAL" clId="{282D67EA-0D46-4BE3-A51A-5C7C95218386}" dt="2024-10-31T10:26:22.012" v="30655" actId="255"/>
          <ac:spMkLst>
            <pc:docMk/>
            <pc:sldMk cId="1104594010" sldId="2147196594"/>
            <ac:spMk id="14" creationId="{2A04848A-E227-B7D0-C933-11EEE0D88C93}"/>
          </ac:spMkLst>
        </pc:spChg>
        <pc:spChg chg="add mod">
          <ac:chgData name="Windy Kester Moe" userId="a9599c35-086e-4eea-976f-e798b2fb194c" providerId="ADAL" clId="{282D67EA-0D46-4BE3-A51A-5C7C95218386}" dt="2024-10-29T14:42:04.079" v="23387" actId="113"/>
          <ac:spMkLst>
            <pc:docMk/>
            <pc:sldMk cId="1104594010" sldId="2147196594"/>
            <ac:spMk id="18" creationId="{E1D10E02-C1E5-2349-B274-8818253F630C}"/>
          </ac:spMkLst>
        </pc:spChg>
        <pc:picChg chg="add mod">
          <ac:chgData name="Windy Kester Moe" userId="a9599c35-086e-4eea-976f-e798b2fb194c" providerId="ADAL" clId="{282D67EA-0D46-4BE3-A51A-5C7C95218386}" dt="2024-10-30T13:21:22.923" v="24963"/>
          <ac:picMkLst>
            <pc:docMk/>
            <pc:sldMk cId="1104594010" sldId="2147196594"/>
            <ac:picMk id="4" creationId="{D6ACECCA-49B1-85C2-D2D2-16D435232805}"/>
          </ac:picMkLst>
        </pc:picChg>
        <pc:picChg chg="del">
          <ac:chgData name="Windy Kester Moe" userId="a9599c35-086e-4eea-976f-e798b2fb194c" providerId="ADAL" clId="{282D67EA-0D46-4BE3-A51A-5C7C95218386}" dt="2024-10-30T13:21:22.349" v="24962" actId="478"/>
          <ac:picMkLst>
            <pc:docMk/>
            <pc:sldMk cId="1104594010" sldId="2147196594"/>
            <ac:picMk id="9" creationId="{61B7CB46-4A62-178F-4F35-94B1BCA37C07}"/>
          </ac:picMkLst>
        </pc:picChg>
      </pc:sldChg>
      <pc:sldChg chg="addSp delSp modSp add mod ord setBg">
        <pc:chgData name="Windy Kester Moe" userId="a9599c35-086e-4eea-976f-e798b2fb194c" providerId="ADAL" clId="{282D67EA-0D46-4BE3-A51A-5C7C95218386}" dt="2024-10-31T09:38:12.603" v="30114" actId="14100"/>
        <pc:sldMkLst>
          <pc:docMk/>
          <pc:sldMk cId="2956958022" sldId="2147196595"/>
        </pc:sldMkLst>
        <pc:spChg chg="mod">
          <ac:chgData name="Windy Kester Moe" userId="a9599c35-086e-4eea-976f-e798b2fb194c" providerId="ADAL" clId="{282D67EA-0D46-4BE3-A51A-5C7C95218386}" dt="2024-10-25T12:11:43.392" v="9900" actId="20577"/>
          <ac:spMkLst>
            <pc:docMk/>
            <pc:sldMk cId="2956958022" sldId="2147196595"/>
            <ac:spMk id="2" creationId="{6BD66DF8-954D-66DA-93BE-56EB418307ED}"/>
          </ac:spMkLst>
        </pc:spChg>
        <pc:spChg chg="mod">
          <ac:chgData name="Windy Kester Moe" userId="a9599c35-086e-4eea-976f-e798b2fb194c" providerId="ADAL" clId="{282D67EA-0D46-4BE3-A51A-5C7C95218386}" dt="2024-10-25T12:12:13.673" v="9918" actId="20577"/>
          <ac:spMkLst>
            <pc:docMk/>
            <pc:sldMk cId="2956958022" sldId="2147196595"/>
            <ac:spMk id="6" creationId="{3FEEF5B3-81B6-799C-F584-D3C623D7A525}"/>
          </ac:spMkLst>
        </pc:spChg>
        <pc:spChg chg="mod">
          <ac:chgData name="Windy Kester Moe" userId="a9599c35-086e-4eea-976f-e798b2fb194c" providerId="ADAL" clId="{282D67EA-0D46-4BE3-A51A-5C7C95218386}" dt="2024-10-25T12:12:33.040" v="9943" actId="14100"/>
          <ac:spMkLst>
            <pc:docMk/>
            <pc:sldMk cId="2956958022" sldId="2147196595"/>
            <ac:spMk id="8" creationId="{BF20A923-2F42-C89A-A97D-9279E2CDD38C}"/>
          </ac:spMkLst>
        </pc:spChg>
        <pc:spChg chg="add mod">
          <ac:chgData name="Windy Kester Moe" userId="a9599c35-086e-4eea-976f-e798b2fb194c" providerId="ADAL" clId="{282D67EA-0D46-4BE3-A51A-5C7C95218386}" dt="2024-10-25T12:32:55.690" v="10287" actId="1076"/>
          <ac:spMkLst>
            <pc:docMk/>
            <pc:sldMk cId="2956958022" sldId="2147196595"/>
            <ac:spMk id="11" creationId="{75F25237-8E87-C1FC-536E-4DA7A33DBA91}"/>
          </ac:spMkLst>
        </pc:spChg>
        <pc:spChg chg="add mod">
          <ac:chgData name="Windy Kester Moe" userId="a9599c35-086e-4eea-976f-e798b2fb194c" providerId="ADAL" clId="{282D67EA-0D46-4BE3-A51A-5C7C95218386}" dt="2024-10-25T12:32:59.459" v="10288" actId="1076"/>
          <ac:spMkLst>
            <pc:docMk/>
            <pc:sldMk cId="2956958022" sldId="2147196595"/>
            <ac:spMk id="12" creationId="{B36180D3-6E95-7EE1-699A-191E19EB8CAF}"/>
          </ac:spMkLst>
        </pc:spChg>
        <pc:spChg chg="add mod">
          <ac:chgData name="Windy Kester Moe" userId="a9599c35-086e-4eea-976f-e798b2fb194c" providerId="ADAL" clId="{282D67EA-0D46-4BE3-A51A-5C7C95218386}" dt="2024-10-31T09:38:12.603" v="30114" actId="14100"/>
          <ac:spMkLst>
            <pc:docMk/>
            <pc:sldMk cId="2956958022" sldId="2147196595"/>
            <ac:spMk id="13" creationId="{94DFD61C-DC34-4DBA-F832-815E167EBCBB}"/>
          </ac:spMkLst>
        </pc:spChg>
        <pc:spChg chg="add mod">
          <ac:chgData name="Windy Kester Moe" userId="a9599c35-086e-4eea-976f-e798b2fb194c" providerId="ADAL" clId="{282D67EA-0D46-4BE3-A51A-5C7C95218386}" dt="2024-10-31T09:38:09.592" v="30113" actId="14100"/>
          <ac:spMkLst>
            <pc:docMk/>
            <pc:sldMk cId="2956958022" sldId="2147196595"/>
            <ac:spMk id="15" creationId="{9212441F-955F-56FE-325A-63CEC60DB4A4}"/>
          </ac:spMkLst>
        </pc:spChg>
        <pc:spChg chg="mod">
          <ac:chgData name="Windy Kester Moe" userId="a9599c35-086e-4eea-976f-e798b2fb194c" providerId="ADAL" clId="{282D67EA-0D46-4BE3-A51A-5C7C95218386}" dt="2024-10-31T09:37:40.577" v="30108" actId="1076"/>
          <ac:spMkLst>
            <pc:docMk/>
            <pc:sldMk cId="2956958022" sldId="2147196595"/>
            <ac:spMk id="18" creationId="{E1D10E02-C1E5-2349-B274-8818253F630C}"/>
          </ac:spMkLst>
        </pc:spChg>
        <pc:graphicFrameChg chg="add mod modGraphic">
          <ac:chgData name="Windy Kester Moe" userId="a9599c35-086e-4eea-976f-e798b2fb194c" providerId="ADAL" clId="{282D67EA-0D46-4BE3-A51A-5C7C95218386}" dt="2024-10-31T09:37:51.359" v="30110" actId="1076"/>
          <ac:graphicFrameMkLst>
            <pc:docMk/>
            <pc:sldMk cId="2956958022" sldId="2147196595"/>
            <ac:graphicFrameMk id="10" creationId="{B9C6ECA2-060A-6DE4-1105-A3B865F3DD47}"/>
          </ac:graphicFrameMkLst>
        </pc:graphicFrameChg>
        <pc:picChg chg="add mod">
          <ac:chgData name="Windy Kester Moe" userId="a9599c35-086e-4eea-976f-e798b2fb194c" providerId="ADAL" clId="{282D67EA-0D46-4BE3-A51A-5C7C95218386}" dt="2024-10-30T13:21:30.348" v="24965"/>
          <ac:picMkLst>
            <pc:docMk/>
            <pc:sldMk cId="2956958022" sldId="2147196595"/>
            <ac:picMk id="4" creationId="{DAEE30D7-4629-249F-F37B-133841960CC7}"/>
          </ac:picMkLst>
        </pc:picChg>
        <pc:picChg chg="del">
          <ac:chgData name="Windy Kester Moe" userId="a9599c35-086e-4eea-976f-e798b2fb194c" providerId="ADAL" clId="{282D67EA-0D46-4BE3-A51A-5C7C95218386}" dt="2024-10-30T13:21:29.836" v="24964" actId="478"/>
          <ac:picMkLst>
            <pc:docMk/>
            <pc:sldMk cId="2956958022" sldId="2147196595"/>
            <ac:picMk id="9" creationId="{61B7CB46-4A62-178F-4F35-94B1BCA37C07}"/>
          </ac:picMkLst>
        </pc:picChg>
      </pc:sldChg>
      <pc:sldChg chg="addSp delSp modSp add mod modAnim">
        <pc:chgData name="Windy Kester Moe" userId="a9599c35-086e-4eea-976f-e798b2fb194c" providerId="ADAL" clId="{282D67EA-0D46-4BE3-A51A-5C7C95218386}" dt="2024-10-31T09:40:09.066" v="30128" actId="1076"/>
        <pc:sldMkLst>
          <pc:docMk/>
          <pc:sldMk cId="3872289341" sldId="2147196596"/>
        </pc:sldMkLst>
        <pc:spChg chg="mod">
          <ac:chgData name="Windy Kester Moe" userId="a9599c35-086e-4eea-976f-e798b2fb194c" providerId="ADAL" clId="{282D67EA-0D46-4BE3-A51A-5C7C95218386}" dt="2024-10-25T12:20:41.289" v="10111" actId="20577"/>
          <ac:spMkLst>
            <pc:docMk/>
            <pc:sldMk cId="3872289341" sldId="2147196596"/>
            <ac:spMk id="6" creationId="{3FEEF5B3-81B6-799C-F584-D3C623D7A525}"/>
          </ac:spMkLst>
        </pc:spChg>
        <pc:spChg chg="mod">
          <ac:chgData name="Windy Kester Moe" userId="a9599c35-086e-4eea-976f-e798b2fb194c" providerId="ADAL" clId="{282D67EA-0D46-4BE3-A51A-5C7C95218386}" dt="2024-10-25T12:22:31.189" v="10180" actId="20577"/>
          <ac:spMkLst>
            <pc:docMk/>
            <pc:sldMk cId="3872289341" sldId="2147196596"/>
            <ac:spMk id="8" creationId="{BF20A923-2F42-C89A-A97D-9279E2CDD38C}"/>
          </ac:spMkLst>
        </pc:spChg>
        <pc:spChg chg="mod">
          <ac:chgData name="Windy Kester Moe" userId="a9599c35-086e-4eea-976f-e798b2fb194c" providerId="ADAL" clId="{282D67EA-0D46-4BE3-A51A-5C7C95218386}" dt="2024-10-31T09:39:29.960" v="30122" actId="14100"/>
          <ac:spMkLst>
            <pc:docMk/>
            <pc:sldMk cId="3872289341" sldId="2147196596"/>
            <ac:spMk id="13" creationId="{94DFD61C-DC34-4DBA-F832-815E167EBCBB}"/>
          </ac:spMkLst>
        </pc:spChg>
        <pc:spChg chg="mod">
          <ac:chgData name="Windy Kester Moe" userId="a9599c35-086e-4eea-976f-e798b2fb194c" providerId="ADAL" clId="{282D67EA-0D46-4BE3-A51A-5C7C95218386}" dt="2024-10-31T09:40:09.066" v="30128" actId="1076"/>
          <ac:spMkLst>
            <pc:docMk/>
            <pc:sldMk cId="3872289341" sldId="2147196596"/>
            <ac:spMk id="15" creationId="{9212441F-955F-56FE-325A-63CEC60DB4A4}"/>
          </ac:spMkLst>
        </pc:spChg>
        <pc:spChg chg="mod">
          <ac:chgData name="Windy Kester Moe" userId="a9599c35-086e-4eea-976f-e798b2fb194c" providerId="ADAL" clId="{282D67EA-0D46-4BE3-A51A-5C7C95218386}" dt="2024-10-31T09:39:00.561" v="30117" actId="1076"/>
          <ac:spMkLst>
            <pc:docMk/>
            <pc:sldMk cId="3872289341" sldId="2147196596"/>
            <ac:spMk id="18" creationId="{E1D10E02-C1E5-2349-B274-8818253F630C}"/>
          </ac:spMkLst>
        </pc:spChg>
        <pc:graphicFrameChg chg="mod">
          <ac:chgData name="Windy Kester Moe" userId="a9599c35-086e-4eea-976f-e798b2fb194c" providerId="ADAL" clId="{282D67EA-0D46-4BE3-A51A-5C7C95218386}" dt="2024-10-31T09:39:10.345" v="30118" actId="1076"/>
          <ac:graphicFrameMkLst>
            <pc:docMk/>
            <pc:sldMk cId="3872289341" sldId="2147196596"/>
            <ac:graphicFrameMk id="10" creationId="{58AAFEA6-1136-941C-F8CA-8946925C7FCF}"/>
          </ac:graphicFrameMkLst>
        </pc:graphicFrameChg>
        <pc:picChg chg="add mod">
          <ac:chgData name="Windy Kester Moe" userId="a9599c35-086e-4eea-976f-e798b2fb194c" providerId="ADAL" clId="{282D67EA-0D46-4BE3-A51A-5C7C95218386}" dt="2024-10-30T13:21:36.954" v="24967"/>
          <ac:picMkLst>
            <pc:docMk/>
            <pc:sldMk cId="3872289341" sldId="2147196596"/>
            <ac:picMk id="4" creationId="{89730FBB-A72D-76C5-4BE0-A91CD14AE58B}"/>
          </ac:picMkLst>
        </pc:picChg>
        <pc:picChg chg="del">
          <ac:chgData name="Windy Kester Moe" userId="a9599c35-086e-4eea-976f-e798b2fb194c" providerId="ADAL" clId="{282D67EA-0D46-4BE3-A51A-5C7C95218386}" dt="2024-10-30T13:21:36.428" v="24966" actId="478"/>
          <ac:picMkLst>
            <pc:docMk/>
            <pc:sldMk cId="3872289341" sldId="2147196596"/>
            <ac:picMk id="9" creationId="{61B7CB46-4A62-178F-4F35-94B1BCA37C07}"/>
          </ac:picMkLst>
        </pc:picChg>
      </pc:sldChg>
      <pc:sldChg chg="addSp delSp modSp add mod">
        <pc:chgData name="Windy Kester Moe" userId="a9599c35-086e-4eea-976f-e798b2fb194c" providerId="ADAL" clId="{282D67EA-0D46-4BE3-A51A-5C7C95218386}" dt="2024-10-31T09:42:04.574" v="30133" actId="1076"/>
        <pc:sldMkLst>
          <pc:docMk/>
          <pc:sldMk cId="364176650" sldId="2147196597"/>
        </pc:sldMkLst>
        <pc:spChg chg="mod">
          <ac:chgData name="Windy Kester Moe" userId="a9599c35-086e-4eea-976f-e798b2fb194c" providerId="ADAL" clId="{282D67EA-0D46-4BE3-A51A-5C7C95218386}" dt="2024-10-31T09:40:15.856" v="30129" actId="1076"/>
          <ac:spMkLst>
            <pc:docMk/>
            <pc:sldMk cId="364176650" sldId="2147196597"/>
            <ac:spMk id="6" creationId="{3FEEF5B3-81B6-799C-F584-D3C623D7A525}"/>
          </ac:spMkLst>
        </pc:spChg>
        <pc:spChg chg="add mod">
          <ac:chgData name="Windy Kester Moe" userId="a9599c35-086e-4eea-976f-e798b2fb194c" providerId="ADAL" clId="{282D67EA-0D46-4BE3-A51A-5C7C95218386}" dt="2024-10-25T12:35:12.976" v="10322" actId="20577"/>
          <ac:spMkLst>
            <pc:docMk/>
            <pc:sldMk cId="364176650" sldId="2147196597"/>
            <ac:spMk id="12" creationId="{2340F08F-8B7B-863F-10BE-B303F39C3363}"/>
          </ac:spMkLst>
        </pc:spChg>
        <pc:spChg chg="mod">
          <ac:chgData name="Windy Kester Moe" userId="a9599c35-086e-4eea-976f-e798b2fb194c" providerId="ADAL" clId="{282D67EA-0D46-4BE3-A51A-5C7C95218386}" dt="2024-10-25T12:27:48.763" v="10245" actId="1076"/>
          <ac:spMkLst>
            <pc:docMk/>
            <pc:sldMk cId="364176650" sldId="2147196597"/>
            <ac:spMk id="13" creationId="{94DFD61C-DC34-4DBA-F832-815E167EBCBB}"/>
          </ac:spMkLst>
        </pc:spChg>
        <pc:spChg chg="add mod">
          <ac:chgData name="Windy Kester Moe" userId="a9599c35-086e-4eea-976f-e798b2fb194c" providerId="ADAL" clId="{282D67EA-0D46-4BE3-A51A-5C7C95218386}" dt="2024-10-25T12:35:47.049" v="10349" actId="1076"/>
          <ac:spMkLst>
            <pc:docMk/>
            <pc:sldMk cId="364176650" sldId="2147196597"/>
            <ac:spMk id="14" creationId="{7D65E0DA-EC00-83B1-9B2F-C2D90103BADF}"/>
          </ac:spMkLst>
        </pc:spChg>
        <pc:spChg chg="mod">
          <ac:chgData name="Windy Kester Moe" userId="a9599c35-086e-4eea-976f-e798b2fb194c" providerId="ADAL" clId="{282D67EA-0D46-4BE3-A51A-5C7C95218386}" dt="2024-10-31T09:42:04.574" v="30133" actId="1076"/>
          <ac:spMkLst>
            <pc:docMk/>
            <pc:sldMk cId="364176650" sldId="2147196597"/>
            <ac:spMk id="15" creationId="{9212441F-955F-56FE-325A-63CEC60DB4A4}"/>
          </ac:spMkLst>
        </pc:spChg>
        <pc:spChg chg="add mod">
          <ac:chgData name="Windy Kester Moe" userId="a9599c35-086e-4eea-976f-e798b2fb194c" providerId="ADAL" clId="{282D67EA-0D46-4BE3-A51A-5C7C95218386}" dt="2024-10-25T12:43:43.301" v="10688" actId="1076"/>
          <ac:spMkLst>
            <pc:docMk/>
            <pc:sldMk cId="364176650" sldId="2147196597"/>
            <ac:spMk id="19" creationId="{881F76DA-6C1A-591C-800C-7C973243097C}"/>
          </ac:spMkLst>
        </pc:spChg>
        <pc:spChg chg="add mod ord">
          <ac:chgData name="Windy Kester Moe" userId="a9599c35-086e-4eea-976f-e798b2fb194c" providerId="ADAL" clId="{282D67EA-0D46-4BE3-A51A-5C7C95218386}" dt="2024-10-25T12:43:50.359" v="10689" actId="1076"/>
          <ac:spMkLst>
            <pc:docMk/>
            <pc:sldMk cId="364176650" sldId="2147196597"/>
            <ac:spMk id="20" creationId="{60B4A500-442D-1F29-C429-AF097B1514CB}"/>
          </ac:spMkLst>
        </pc:spChg>
        <pc:spChg chg="add mod">
          <ac:chgData name="Windy Kester Moe" userId="a9599c35-086e-4eea-976f-e798b2fb194c" providerId="ADAL" clId="{282D67EA-0D46-4BE3-A51A-5C7C95218386}" dt="2024-10-25T12:43:55.974" v="10690" actId="1076"/>
          <ac:spMkLst>
            <pc:docMk/>
            <pc:sldMk cId="364176650" sldId="2147196597"/>
            <ac:spMk id="23" creationId="{F265FB6C-0291-4920-11D5-A9DEBF296625}"/>
          </ac:spMkLst>
        </pc:spChg>
        <pc:spChg chg="add mod">
          <ac:chgData name="Windy Kester Moe" userId="a9599c35-086e-4eea-976f-e798b2fb194c" providerId="ADAL" clId="{282D67EA-0D46-4BE3-A51A-5C7C95218386}" dt="2024-10-25T12:40:38.730" v="10479" actId="1076"/>
          <ac:spMkLst>
            <pc:docMk/>
            <pc:sldMk cId="364176650" sldId="2147196597"/>
            <ac:spMk id="24" creationId="{9648AA28-1232-74AE-7147-720EF58D997C}"/>
          </ac:spMkLst>
        </pc:spChg>
        <pc:spChg chg="add mod">
          <ac:chgData name="Windy Kester Moe" userId="a9599c35-086e-4eea-976f-e798b2fb194c" providerId="ADAL" clId="{282D67EA-0D46-4BE3-A51A-5C7C95218386}" dt="2024-10-25T12:42:58.299" v="10605" actId="20577"/>
          <ac:spMkLst>
            <pc:docMk/>
            <pc:sldMk cId="364176650" sldId="2147196597"/>
            <ac:spMk id="27" creationId="{1016E728-C74A-6BC0-442D-328E40558E57}"/>
          </ac:spMkLst>
        </pc:spChg>
        <pc:spChg chg="add mod">
          <ac:chgData name="Windy Kester Moe" userId="a9599c35-086e-4eea-976f-e798b2fb194c" providerId="ADAL" clId="{282D67EA-0D46-4BE3-A51A-5C7C95218386}" dt="2024-10-31T09:41:24.808" v="30130" actId="1076"/>
          <ac:spMkLst>
            <pc:docMk/>
            <pc:sldMk cId="364176650" sldId="2147196597"/>
            <ac:spMk id="28" creationId="{E7A18C2C-A818-1CC2-C56D-C68AA4FC3460}"/>
          </ac:spMkLst>
        </pc:spChg>
        <pc:graphicFrameChg chg="add mod modGraphic">
          <ac:chgData name="Windy Kester Moe" userId="a9599c35-086e-4eea-976f-e798b2fb194c" providerId="ADAL" clId="{282D67EA-0D46-4BE3-A51A-5C7C95218386}" dt="2024-10-25T12:33:31.993" v="10289" actId="1076"/>
          <ac:graphicFrameMkLst>
            <pc:docMk/>
            <pc:sldMk cId="364176650" sldId="2147196597"/>
            <ac:graphicFrameMk id="11" creationId="{224A9764-B22A-F076-58ED-9E62E7E98445}"/>
          </ac:graphicFrameMkLst>
        </pc:graphicFrameChg>
        <pc:picChg chg="add mod">
          <ac:chgData name="Windy Kester Moe" userId="a9599c35-086e-4eea-976f-e798b2fb194c" providerId="ADAL" clId="{282D67EA-0D46-4BE3-A51A-5C7C95218386}" dt="2024-10-30T13:21:41.506" v="24969"/>
          <ac:picMkLst>
            <pc:docMk/>
            <pc:sldMk cId="364176650" sldId="2147196597"/>
            <ac:picMk id="4" creationId="{8A86A2A5-CFA4-BF4E-3F39-0FE6C728334D}"/>
          </ac:picMkLst>
        </pc:picChg>
        <pc:picChg chg="del">
          <ac:chgData name="Windy Kester Moe" userId="a9599c35-086e-4eea-976f-e798b2fb194c" providerId="ADAL" clId="{282D67EA-0D46-4BE3-A51A-5C7C95218386}" dt="2024-10-30T13:21:40.700" v="24968" actId="478"/>
          <ac:picMkLst>
            <pc:docMk/>
            <pc:sldMk cId="364176650" sldId="2147196597"/>
            <ac:picMk id="9" creationId="{61B7CB46-4A62-178F-4F35-94B1BCA37C07}"/>
          </ac:picMkLst>
        </pc:picChg>
      </pc:sldChg>
      <pc:sldChg chg="addSp delSp modSp add mod">
        <pc:chgData name="Windy Kester Moe" userId="a9599c35-086e-4eea-976f-e798b2fb194c" providerId="ADAL" clId="{282D67EA-0D46-4BE3-A51A-5C7C95218386}" dt="2024-10-31T09:43:43.144" v="30161" actId="6549"/>
        <pc:sldMkLst>
          <pc:docMk/>
          <pc:sldMk cId="986903573" sldId="2147196598"/>
        </pc:sldMkLst>
        <pc:spChg chg="mod">
          <ac:chgData name="Windy Kester Moe" userId="a9599c35-086e-4eea-976f-e798b2fb194c" providerId="ADAL" clId="{282D67EA-0D46-4BE3-A51A-5C7C95218386}" dt="2024-10-25T12:47:56.773" v="10867" actId="20577"/>
          <ac:spMkLst>
            <pc:docMk/>
            <pc:sldMk cId="986903573" sldId="2147196598"/>
            <ac:spMk id="8" creationId="{BF20A923-2F42-C89A-A97D-9279E2CDD38C}"/>
          </ac:spMkLst>
        </pc:spChg>
        <pc:spChg chg="mod">
          <ac:chgData name="Windy Kester Moe" userId="a9599c35-086e-4eea-976f-e798b2fb194c" providerId="ADAL" clId="{282D67EA-0D46-4BE3-A51A-5C7C95218386}" dt="2024-10-30T14:07:31.065" v="25296" actId="3626"/>
          <ac:spMkLst>
            <pc:docMk/>
            <pc:sldMk cId="986903573" sldId="2147196598"/>
            <ac:spMk id="13" creationId="{94DFD61C-DC34-4DBA-F832-815E167EBCBB}"/>
          </ac:spMkLst>
        </pc:spChg>
        <pc:spChg chg="mod">
          <ac:chgData name="Windy Kester Moe" userId="a9599c35-086e-4eea-976f-e798b2fb194c" providerId="ADAL" clId="{282D67EA-0D46-4BE3-A51A-5C7C95218386}" dt="2024-10-31T09:43:22.223" v="30136" actId="255"/>
          <ac:spMkLst>
            <pc:docMk/>
            <pc:sldMk cId="986903573" sldId="2147196598"/>
            <ac:spMk id="15" creationId="{9212441F-955F-56FE-325A-63CEC60DB4A4}"/>
          </ac:spMkLst>
        </pc:spChg>
        <pc:spChg chg="mod">
          <ac:chgData name="Windy Kester Moe" userId="a9599c35-086e-4eea-976f-e798b2fb194c" providerId="ADAL" clId="{282D67EA-0D46-4BE3-A51A-5C7C95218386}" dt="2024-10-31T09:43:43.144" v="30161" actId="6549"/>
          <ac:spMkLst>
            <pc:docMk/>
            <pc:sldMk cId="986903573" sldId="2147196598"/>
            <ac:spMk id="18" creationId="{E1D10E02-C1E5-2349-B274-8818253F630C}"/>
          </ac:spMkLst>
        </pc:spChg>
        <pc:picChg chg="add mod">
          <ac:chgData name="Windy Kester Moe" userId="a9599c35-086e-4eea-976f-e798b2fb194c" providerId="ADAL" clId="{282D67EA-0D46-4BE3-A51A-5C7C95218386}" dt="2024-10-30T13:21:45.787" v="24971"/>
          <ac:picMkLst>
            <pc:docMk/>
            <pc:sldMk cId="986903573" sldId="2147196598"/>
            <ac:picMk id="4" creationId="{926547CF-D48C-CAE2-424B-FD42402201A4}"/>
          </ac:picMkLst>
        </pc:picChg>
        <pc:picChg chg="del">
          <ac:chgData name="Windy Kester Moe" userId="a9599c35-086e-4eea-976f-e798b2fb194c" providerId="ADAL" clId="{282D67EA-0D46-4BE3-A51A-5C7C95218386}" dt="2024-10-30T13:21:45.292" v="24970" actId="478"/>
          <ac:picMkLst>
            <pc:docMk/>
            <pc:sldMk cId="986903573" sldId="2147196598"/>
            <ac:picMk id="9" creationId="{61B7CB46-4A62-178F-4F35-94B1BCA37C07}"/>
          </ac:picMkLst>
        </pc:picChg>
      </pc:sldChg>
      <pc:sldChg chg="addSp delSp modSp add mod modNotesTx">
        <pc:chgData name="Windy Kester Moe" userId="a9599c35-086e-4eea-976f-e798b2fb194c" providerId="ADAL" clId="{282D67EA-0D46-4BE3-A51A-5C7C95218386}" dt="2024-10-31T09:44:47.387" v="30169" actId="20577"/>
        <pc:sldMkLst>
          <pc:docMk/>
          <pc:sldMk cId="2371629211" sldId="2147196599"/>
        </pc:sldMkLst>
        <pc:spChg chg="add mod">
          <ac:chgData name="Windy Kester Moe" userId="a9599c35-086e-4eea-976f-e798b2fb194c" providerId="ADAL" clId="{282D67EA-0D46-4BE3-A51A-5C7C95218386}" dt="2024-10-31T09:44:47.387" v="30169" actId="20577"/>
          <ac:spMkLst>
            <pc:docMk/>
            <pc:sldMk cId="2371629211" sldId="2147196599"/>
            <ac:spMk id="4" creationId="{23905235-0B83-6A22-CAC1-CA5EEFCB6234}"/>
          </ac:spMkLst>
        </pc:spChg>
        <pc:spChg chg="mod">
          <ac:chgData name="Windy Kester Moe" userId="a9599c35-086e-4eea-976f-e798b2fb194c" providerId="ADAL" clId="{282D67EA-0D46-4BE3-A51A-5C7C95218386}" dt="2024-10-25T12:49:39.623" v="10927" actId="20577"/>
          <ac:spMkLst>
            <pc:docMk/>
            <pc:sldMk cId="2371629211" sldId="2147196599"/>
            <ac:spMk id="6" creationId="{3FEEF5B3-81B6-799C-F584-D3C623D7A525}"/>
          </ac:spMkLst>
        </pc:spChg>
        <pc:spChg chg="mod">
          <ac:chgData name="Windy Kester Moe" userId="a9599c35-086e-4eea-976f-e798b2fb194c" providerId="ADAL" clId="{282D67EA-0D46-4BE3-A51A-5C7C95218386}" dt="2024-10-25T12:58:33.671" v="11015" actId="5793"/>
          <ac:spMkLst>
            <pc:docMk/>
            <pc:sldMk cId="2371629211" sldId="2147196599"/>
            <ac:spMk id="8" creationId="{BF20A923-2F42-C89A-A97D-9279E2CDD38C}"/>
          </ac:spMkLst>
        </pc:spChg>
        <pc:spChg chg="mod">
          <ac:chgData name="Windy Kester Moe" userId="a9599c35-086e-4eea-976f-e798b2fb194c" providerId="ADAL" clId="{282D67EA-0D46-4BE3-A51A-5C7C95218386}" dt="2024-10-30T14:07:37.032" v="25297" actId="3626"/>
          <ac:spMkLst>
            <pc:docMk/>
            <pc:sldMk cId="2371629211" sldId="2147196599"/>
            <ac:spMk id="13" creationId="{94DFD61C-DC34-4DBA-F832-815E167EBCBB}"/>
          </ac:spMkLst>
        </pc:spChg>
        <pc:spChg chg="mod">
          <ac:chgData name="Windy Kester Moe" userId="a9599c35-086e-4eea-976f-e798b2fb194c" providerId="ADAL" clId="{282D67EA-0D46-4BE3-A51A-5C7C95218386}" dt="2024-10-31T09:44:23.906" v="30166" actId="790"/>
          <ac:spMkLst>
            <pc:docMk/>
            <pc:sldMk cId="2371629211" sldId="2147196599"/>
            <ac:spMk id="15" creationId="{9212441F-955F-56FE-325A-63CEC60DB4A4}"/>
          </ac:spMkLst>
        </pc:spChg>
        <pc:spChg chg="mod">
          <ac:chgData name="Windy Kester Moe" userId="a9599c35-086e-4eea-976f-e798b2fb194c" providerId="ADAL" clId="{282D67EA-0D46-4BE3-A51A-5C7C95218386}" dt="2024-10-28T12:17:10.099" v="11351" actId="2711"/>
          <ac:spMkLst>
            <pc:docMk/>
            <pc:sldMk cId="2371629211" sldId="2147196599"/>
            <ac:spMk id="18" creationId="{E1D10E02-C1E5-2349-B274-8818253F630C}"/>
          </ac:spMkLst>
        </pc:spChg>
        <pc:picChg chg="del">
          <ac:chgData name="Windy Kester Moe" userId="a9599c35-086e-4eea-976f-e798b2fb194c" providerId="ADAL" clId="{282D67EA-0D46-4BE3-A51A-5C7C95218386}" dt="2024-10-30T13:21:48.787" v="24972" actId="478"/>
          <ac:picMkLst>
            <pc:docMk/>
            <pc:sldMk cId="2371629211" sldId="2147196599"/>
            <ac:picMk id="9" creationId="{61B7CB46-4A62-178F-4F35-94B1BCA37C07}"/>
          </ac:picMkLst>
        </pc:picChg>
        <pc:picChg chg="add mod">
          <ac:chgData name="Windy Kester Moe" userId="a9599c35-086e-4eea-976f-e798b2fb194c" providerId="ADAL" clId="{282D67EA-0D46-4BE3-A51A-5C7C95218386}" dt="2024-10-30T13:21:49.310" v="24973"/>
          <ac:picMkLst>
            <pc:docMk/>
            <pc:sldMk cId="2371629211" sldId="2147196599"/>
            <ac:picMk id="10" creationId="{63D4C023-408E-CFA4-C7C6-E31C7951FD7B}"/>
          </ac:picMkLst>
        </pc:picChg>
      </pc:sldChg>
      <pc:sldChg chg="addSp delSp modSp add mod modNotesTx">
        <pc:chgData name="Windy Kester Moe" userId="a9599c35-086e-4eea-976f-e798b2fb194c" providerId="ADAL" clId="{282D67EA-0D46-4BE3-A51A-5C7C95218386}" dt="2024-10-31T10:26:03.361" v="30653" actId="255"/>
        <pc:sldMkLst>
          <pc:docMk/>
          <pc:sldMk cId="297252420" sldId="2147196600"/>
        </pc:sldMkLst>
        <pc:spChg chg="add del mod">
          <ac:chgData name="Windy Kester Moe" userId="a9599c35-086e-4eea-976f-e798b2fb194c" providerId="ADAL" clId="{282D67EA-0D46-4BE3-A51A-5C7C95218386}" dt="2024-10-25T13:05:18.779" v="11231" actId="478"/>
          <ac:spMkLst>
            <pc:docMk/>
            <pc:sldMk cId="297252420" sldId="2147196600"/>
            <ac:spMk id="6" creationId="{3FEEF5B3-81B6-799C-F584-D3C623D7A525}"/>
          </ac:spMkLst>
        </pc:spChg>
        <pc:spChg chg="add mod">
          <ac:chgData name="Windy Kester Moe" userId="a9599c35-086e-4eea-976f-e798b2fb194c" providerId="ADAL" clId="{282D67EA-0D46-4BE3-A51A-5C7C95218386}" dt="2024-10-31T10:26:03.361" v="30653" actId="255"/>
          <ac:spMkLst>
            <pc:docMk/>
            <pc:sldMk cId="297252420" sldId="2147196600"/>
            <ac:spMk id="10" creationId="{5B86DD5E-5234-8E01-7624-BD2AD16FE87C}"/>
          </ac:spMkLst>
        </pc:spChg>
        <pc:spChg chg="add mod">
          <ac:chgData name="Windy Kester Moe" userId="a9599c35-086e-4eea-976f-e798b2fb194c" providerId="ADAL" clId="{282D67EA-0D46-4BE3-A51A-5C7C95218386}" dt="2024-10-25T13:08:20.930" v="11307" actId="1076"/>
          <ac:spMkLst>
            <pc:docMk/>
            <pc:sldMk cId="297252420" sldId="2147196600"/>
            <ac:spMk id="20" creationId="{0758B248-D845-21DF-4AE2-E52FD9ABC898}"/>
          </ac:spMkLst>
        </pc:spChg>
        <pc:spChg chg="add mod">
          <ac:chgData name="Windy Kester Moe" userId="a9599c35-086e-4eea-976f-e798b2fb194c" providerId="ADAL" clId="{282D67EA-0D46-4BE3-A51A-5C7C95218386}" dt="2024-10-25T13:08:29.257" v="11331" actId="20577"/>
          <ac:spMkLst>
            <pc:docMk/>
            <pc:sldMk cId="297252420" sldId="2147196600"/>
            <ac:spMk id="23" creationId="{6E1C402C-9772-A983-0853-5E64CD44AA13}"/>
          </ac:spMkLst>
        </pc:spChg>
        <pc:spChg chg="add mod">
          <ac:chgData name="Windy Kester Moe" userId="a9599c35-086e-4eea-976f-e798b2fb194c" providerId="ADAL" clId="{282D67EA-0D46-4BE3-A51A-5C7C95218386}" dt="2024-10-25T13:08:05.779" v="11304" actId="20577"/>
          <ac:spMkLst>
            <pc:docMk/>
            <pc:sldMk cId="297252420" sldId="2147196600"/>
            <ac:spMk id="24" creationId="{D7FBCC16-8A39-247C-EF9F-7C8BA517E345}"/>
          </ac:spMkLst>
        </pc:spChg>
        <pc:spChg chg="add mod">
          <ac:chgData name="Windy Kester Moe" userId="a9599c35-086e-4eea-976f-e798b2fb194c" providerId="ADAL" clId="{282D67EA-0D46-4BE3-A51A-5C7C95218386}" dt="2024-10-25T13:07:44.449" v="11286" actId="20577"/>
          <ac:spMkLst>
            <pc:docMk/>
            <pc:sldMk cId="297252420" sldId="2147196600"/>
            <ac:spMk id="25" creationId="{104735C5-AE76-39A5-22E4-48A898ECC639}"/>
          </ac:spMkLst>
        </pc:spChg>
        <pc:picChg chg="add mod">
          <ac:chgData name="Windy Kester Moe" userId="a9599c35-086e-4eea-976f-e798b2fb194c" providerId="ADAL" clId="{282D67EA-0D46-4BE3-A51A-5C7C95218386}" dt="2024-10-30T13:21:52.715" v="24975"/>
          <ac:picMkLst>
            <pc:docMk/>
            <pc:sldMk cId="297252420" sldId="2147196600"/>
            <ac:picMk id="4" creationId="{807964A1-4630-116D-6E47-712CCD70480F}"/>
          </ac:picMkLst>
        </pc:picChg>
        <pc:picChg chg="del">
          <ac:chgData name="Windy Kester Moe" userId="a9599c35-086e-4eea-976f-e798b2fb194c" providerId="ADAL" clId="{282D67EA-0D46-4BE3-A51A-5C7C95218386}" dt="2024-10-30T13:21:52.200" v="24974" actId="478"/>
          <ac:picMkLst>
            <pc:docMk/>
            <pc:sldMk cId="297252420" sldId="2147196600"/>
            <ac:picMk id="9" creationId="{61B7CB46-4A62-178F-4F35-94B1BCA37C07}"/>
          </ac:picMkLst>
        </pc:picChg>
        <pc:cxnChg chg="add mod">
          <ac:chgData name="Windy Kester Moe" userId="a9599c35-086e-4eea-976f-e798b2fb194c" providerId="ADAL" clId="{282D67EA-0D46-4BE3-A51A-5C7C95218386}" dt="2024-10-25T13:06:36.276" v="11235" actId="14100"/>
          <ac:cxnSpMkLst>
            <pc:docMk/>
            <pc:sldMk cId="297252420" sldId="2147196600"/>
            <ac:cxnSpMk id="14" creationId="{D6AE296B-BD5D-B6CB-BD66-DB88488EE61F}"/>
          </ac:cxnSpMkLst>
        </pc:cxnChg>
        <pc:cxnChg chg="add mod">
          <ac:chgData name="Windy Kester Moe" userId="a9599c35-086e-4eea-976f-e798b2fb194c" providerId="ADAL" clId="{282D67EA-0D46-4BE3-A51A-5C7C95218386}" dt="2024-10-25T13:06:43.614" v="11236" actId="1076"/>
          <ac:cxnSpMkLst>
            <pc:docMk/>
            <pc:sldMk cId="297252420" sldId="2147196600"/>
            <ac:cxnSpMk id="17" creationId="{DC3DC33B-D17C-5206-EC84-4BA9BB98BE13}"/>
          </ac:cxnSpMkLst>
        </pc:cxnChg>
      </pc:sldChg>
      <pc:sldChg chg="del">
        <pc:chgData name="Windy Kester Moe" userId="a9599c35-086e-4eea-976f-e798b2fb194c" providerId="ADAL" clId="{282D67EA-0D46-4BE3-A51A-5C7C95218386}" dt="2024-10-28T12:14:31.803" v="11341" actId="2696"/>
        <pc:sldMkLst>
          <pc:docMk/>
          <pc:sldMk cId="550887274" sldId="2147196628"/>
        </pc:sldMkLst>
      </pc:sldChg>
      <pc:sldChg chg="del">
        <pc:chgData name="Windy Kester Moe" userId="a9599c35-086e-4eea-976f-e798b2fb194c" providerId="ADAL" clId="{282D67EA-0D46-4BE3-A51A-5C7C95218386}" dt="2024-10-28T12:14:43.632" v="11342" actId="2696"/>
        <pc:sldMkLst>
          <pc:docMk/>
          <pc:sldMk cId="1956973954" sldId="2147196630"/>
        </pc:sldMkLst>
      </pc:sldChg>
      <pc:sldChg chg="addSp modSp mod modNotesTx">
        <pc:chgData name="Windy Kester Moe" userId="a9599c35-086e-4eea-976f-e798b2fb194c" providerId="ADAL" clId="{282D67EA-0D46-4BE3-A51A-5C7C95218386}" dt="2024-10-31T10:25:37.583" v="30651" actId="255"/>
        <pc:sldMkLst>
          <pc:docMk/>
          <pc:sldMk cId="4184259930" sldId="2147196631"/>
        </pc:sldMkLst>
        <pc:spChg chg="mod">
          <ac:chgData name="Windy Kester Moe" userId="a9599c35-086e-4eea-976f-e798b2fb194c" providerId="ADAL" clId="{282D67EA-0D46-4BE3-A51A-5C7C95218386}" dt="2024-10-28T12:37:56.537" v="11741" actId="20577"/>
          <ac:spMkLst>
            <pc:docMk/>
            <pc:sldMk cId="4184259930" sldId="2147196631"/>
            <ac:spMk id="3" creationId="{C13500DD-5D70-FEEE-6525-8189FE92B0E7}"/>
          </ac:spMkLst>
        </pc:spChg>
        <pc:spChg chg="mod">
          <ac:chgData name="Windy Kester Moe" userId="a9599c35-086e-4eea-976f-e798b2fb194c" providerId="ADAL" clId="{282D67EA-0D46-4BE3-A51A-5C7C95218386}" dt="2024-10-28T12:37:48.835" v="11725" actId="20577"/>
          <ac:spMkLst>
            <pc:docMk/>
            <pc:sldMk cId="4184259930" sldId="2147196631"/>
            <ac:spMk id="4" creationId="{239D5F18-062C-2856-B531-F0678E528748}"/>
          </ac:spMkLst>
        </pc:spChg>
        <pc:spChg chg="mod">
          <ac:chgData name="Windy Kester Moe" userId="a9599c35-086e-4eea-976f-e798b2fb194c" providerId="ADAL" clId="{282D67EA-0D46-4BE3-A51A-5C7C95218386}" dt="2024-10-31T10:25:37.583" v="30651" actId="255"/>
          <ac:spMkLst>
            <pc:docMk/>
            <pc:sldMk cId="4184259930" sldId="2147196631"/>
            <ac:spMk id="5" creationId="{A0B554DB-545B-7FCF-06CA-22BE968B19E1}"/>
          </ac:spMkLst>
        </pc:spChg>
        <pc:spChg chg="mod">
          <ac:chgData name="Windy Kester Moe" userId="a9599c35-086e-4eea-976f-e798b2fb194c" providerId="ADAL" clId="{282D67EA-0D46-4BE3-A51A-5C7C95218386}" dt="2024-10-28T12:30:04.905" v="11534" actId="1076"/>
          <ac:spMkLst>
            <pc:docMk/>
            <pc:sldMk cId="4184259930" sldId="2147196631"/>
            <ac:spMk id="6" creationId="{E79070F3-D9F1-9C48-52E1-EA6B8AF248CB}"/>
          </ac:spMkLst>
        </pc:spChg>
        <pc:picChg chg="add mod">
          <ac:chgData name="Windy Kester Moe" userId="a9599c35-086e-4eea-976f-e798b2fb194c" providerId="ADAL" clId="{282D67EA-0D46-4BE3-A51A-5C7C95218386}" dt="2024-10-30T13:18:09.617" v="24909"/>
          <ac:picMkLst>
            <pc:docMk/>
            <pc:sldMk cId="4184259930" sldId="2147196631"/>
            <ac:picMk id="7" creationId="{9D479BB7-549A-4D8F-299E-D04AE9C4B99A}"/>
          </ac:picMkLst>
        </pc:picChg>
      </pc:sldChg>
      <pc:sldChg chg="del">
        <pc:chgData name="Windy Kester Moe" userId="a9599c35-086e-4eea-976f-e798b2fb194c" providerId="ADAL" clId="{282D67EA-0D46-4BE3-A51A-5C7C95218386}" dt="2024-10-28T12:27:21.877" v="11471" actId="2696"/>
        <pc:sldMkLst>
          <pc:docMk/>
          <pc:sldMk cId="3809347673" sldId="2147196632"/>
        </pc:sldMkLst>
      </pc:sldChg>
      <pc:sldChg chg="addSp delSp modSp mod">
        <pc:chgData name="Windy Kester Moe" userId="a9599c35-086e-4eea-976f-e798b2fb194c" providerId="ADAL" clId="{282D67EA-0D46-4BE3-A51A-5C7C95218386}" dt="2024-10-31T10:40:56.829" v="30803" actId="255"/>
        <pc:sldMkLst>
          <pc:docMk/>
          <pc:sldMk cId="712516438" sldId="2147196633"/>
        </pc:sldMkLst>
        <pc:spChg chg="mod">
          <ac:chgData name="Windy Kester Moe" userId="a9599c35-086e-4eea-976f-e798b2fb194c" providerId="ADAL" clId="{282D67EA-0D46-4BE3-A51A-5C7C95218386}" dt="2024-10-28T13:40:02.912" v="13009" actId="20577"/>
          <ac:spMkLst>
            <pc:docMk/>
            <pc:sldMk cId="712516438" sldId="2147196633"/>
            <ac:spMk id="2" creationId="{C7A98125-DB54-C93B-2BA8-455370DFAF34}"/>
          </ac:spMkLst>
        </pc:spChg>
        <pc:spChg chg="mod">
          <ac:chgData name="Windy Kester Moe" userId="a9599c35-086e-4eea-976f-e798b2fb194c" providerId="ADAL" clId="{282D67EA-0D46-4BE3-A51A-5C7C95218386}" dt="2024-10-28T12:38:21.316" v="11748" actId="6549"/>
          <ac:spMkLst>
            <pc:docMk/>
            <pc:sldMk cId="712516438" sldId="2147196633"/>
            <ac:spMk id="3" creationId="{E661ECDE-3443-509A-A0E1-98AEC79E973C}"/>
          </ac:spMkLst>
        </pc:spChg>
        <pc:spChg chg="mod">
          <ac:chgData name="Windy Kester Moe" userId="a9599c35-086e-4eea-976f-e798b2fb194c" providerId="ADAL" clId="{282D67EA-0D46-4BE3-A51A-5C7C95218386}" dt="2024-10-28T14:27:04.887" v="14283" actId="14100"/>
          <ac:spMkLst>
            <pc:docMk/>
            <pc:sldMk cId="712516438" sldId="2147196633"/>
            <ac:spMk id="4" creationId="{C7CCA2C8-8DAC-6425-5E54-D03E87F6F389}"/>
          </ac:spMkLst>
        </pc:spChg>
        <pc:spChg chg="add mod">
          <ac:chgData name="Windy Kester Moe" userId="a9599c35-086e-4eea-976f-e798b2fb194c" providerId="ADAL" clId="{282D67EA-0D46-4BE3-A51A-5C7C95218386}" dt="2024-10-31T10:40:56.829" v="30803" actId="255"/>
          <ac:spMkLst>
            <pc:docMk/>
            <pc:sldMk cId="712516438" sldId="2147196633"/>
            <ac:spMk id="6" creationId="{06AC11C9-1DA2-13C0-82D7-503A6ACB37A7}"/>
          </ac:spMkLst>
        </pc:spChg>
        <pc:spChg chg="add mod">
          <ac:chgData name="Windy Kester Moe" userId="a9599c35-086e-4eea-976f-e798b2fb194c" providerId="ADAL" clId="{282D67EA-0D46-4BE3-A51A-5C7C95218386}" dt="2024-10-29T08:40:28.951" v="14701" actId="14100"/>
          <ac:spMkLst>
            <pc:docMk/>
            <pc:sldMk cId="712516438" sldId="2147196633"/>
            <ac:spMk id="11" creationId="{899C0E91-38B6-C7EF-6344-3128E64FE18F}"/>
          </ac:spMkLst>
        </pc:spChg>
        <pc:spChg chg="add mod">
          <ac:chgData name="Windy Kester Moe" userId="a9599c35-086e-4eea-976f-e798b2fb194c" providerId="ADAL" clId="{282D67EA-0D46-4BE3-A51A-5C7C95218386}" dt="2024-10-29T08:40:34.851" v="14702" actId="1076"/>
          <ac:spMkLst>
            <pc:docMk/>
            <pc:sldMk cId="712516438" sldId="2147196633"/>
            <ac:spMk id="12" creationId="{72DA67F9-0066-2470-5A5B-8E1788C5D749}"/>
          </ac:spMkLst>
        </pc:spChg>
        <pc:picChg chg="add mod">
          <ac:chgData name="Windy Kester Moe" userId="a9599c35-086e-4eea-976f-e798b2fb194c" providerId="ADAL" clId="{282D67EA-0D46-4BE3-A51A-5C7C95218386}" dt="2024-10-30T13:18:17.894" v="24911"/>
          <ac:picMkLst>
            <pc:docMk/>
            <pc:sldMk cId="712516438" sldId="2147196633"/>
            <ac:picMk id="5" creationId="{1EFA3CA4-4955-4E4D-CB8F-D9BECA43E0B4}"/>
          </ac:picMkLst>
        </pc:picChg>
      </pc:sldChg>
      <pc:sldChg chg="addSp delSp modSp add mod ord modNotesTx">
        <pc:chgData name="Windy Kester Moe" userId="a9599c35-086e-4eea-976f-e798b2fb194c" providerId="ADAL" clId="{282D67EA-0D46-4BE3-A51A-5C7C95218386}" dt="2024-10-31T10:29:15.994" v="30672" actId="20577"/>
        <pc:sldMkLst>
          <pc:docMk/>
          <pc:sldMk cId="779330195" sldId="2147196634"/>
        </pc:sldMkLst>
        <pc:spChg chg="mod">
          <ac:chgData name="Windy Kester Moe" userId="a9599c35-086e-4eea-976f-e798b2fb194c" providerId="ADAL" clId="{282D67EA-0D46-4BE3-A51A-5C7C95218386}" dt="2024-10-28T12:30:37.423" v="11567" actId="20577"/>
          <ac:spMkLst>
            <pc:docMk/>
            <pc:sldMk cId="779330195" sldId="2147196634"/>
            <ac:spMk id="2" creationId="{6BD66DF8-954D-66DA-93BE-56EB418307ED}"/>
          </ac:spMkLst>
        </pc:spChg>
        <pc:spChg chg="mod">
          <ac:chgData name="Windy Kester Moe" userId="a9599c35-086e-4eea-976f-e798b2fb194c" providerId="ADAL" clId="{282D67EA-0D46-4BE3-A51A-5C7C95218386}" dt="2024-10-31T10:29:15.994" v="30672" actId="20577"/>
          <ac:spMkLst>
            <pc:docMk/>
            <pc:sldMk cId="779330195" sldId="2147196634"/>
            <ac:spMk id="4" creationId="{23905235-0B83-6A22-CAC1-CA5EEFCB6234}"/>
          </ac:spMkLst>
        </pc:spChg>
        <pc:spChg chg="mod">
          <ac:chgData name="Windy Kester Moe" userId="a9599c35-086e-4eea-976f-e798b2fb194c" providerId="ADAL" clId="{282D67EA-0D46-4BE3-A51A-5C7C95218386}" dt="2024-10-28T12:33:24.808" v="11661" actId="20577"/>
          <ac:spMkLst>
            <pc:docMk/>
            <pc:sldMk cId="779330195" sldId="2147196634"/>
            <ac:spMk id="6" creationId="{3FEEF5B3-81B6-799C-F584-D3C623D7A525}"/>
          </ac:spMkLst>
        </pc:spChg>
        <pc:spChg chg="mod">
          <ac:chgData name="Windy Kester Moe" userId="a9599c35-086e-4eea-976f-e798b2fb194c" providerId="ADAL" clId="{282D67EA-0D46-4BE3-A51A-5C7C95218386}" dt="2024-10-28T12:30:55.909" v="11572" actId="20577"/>
          <ac:spMkLst>
            <pc:docMk/>
            <pc:sldMk cId="779330195" sldId="2147196634"/>
            <ac:spMk id="8" creationId="{BF20A923-2F42-C89A-A97D-9279E2CDD38C}"/>
          </ac:spMkLst>
        </pc:spChg>
        <pc:spChg chg="mod">
          <ac:chgData name="Windy Kester Moe" userId="a9599c35-086e-4eea-976f-e798b2fb194c" providerId="ADAL" clId="{282D67EA-0D46-4BE3-A51A-5C7C95218386}" dt="2024-10-30T14:08:39.296" v="25310" actId="3626"/>
          <ac:spMkLst>
            <pc:docMk/>
            <pc:sldMk cId="779330195" sldId="2147196634"/>
            <ac:spMk id="13" creationId="{94DFD61C-DC34-4DBA-F832-815E167EBCBB}"/>
          </ac:spMkLst>
        </pc:spChg>
        <pc:spChg chg="mod">
          <ac:chgData name="Windy Kester Moe" userId="a9599c35-086e-4eea-976f-e798b2fb194c" providerId="ADAL" clId="{282D67EA-0D46-4BE3-A51A-5C7C95218386}" dt="2024-10-31T10:28:26.206" v="30664" actId="255"/>
          <ac:spMkLst>
            <pc:docMk/>
            <pc:sldMk cId="779330195" sldId="2147196634"/>
            <ac:spMk id="15" creationId="{9212441F-955F-56FE-325A-63CEC60DB4A4}"/>
          </ac:spMkLst>
        </pc:spChg>
        <pc:spChg chg="mod">
          <ac:chgData name="Windy Kester Moe" userId="a9599c35-086e-4eea-976f-e798b2fb194c" providerId="ADAL" clId="{282D67EA-0D46-4BE3-A51A-5C7C95218386}" dt="2024-10-31T10:28:42.788" v="30666" actId="255"/>
          <ac:spMkLst>
            <pc:docMk/>
            <pc:sldMk cId="779330195" sldId="2147196634"/>
            <ac:spMk id="18" creationId="{E1D10E02-C1E5-2349-B274-8818253F630C}"/>
          </ac:spMkLst>
        </pc:spChg>
        <pc:picChg chg="del">
          <ac:chgData name="Windy Kester Moe" userId="a9599c35-086e-4eea-976f-e798b2fb194c" providerId="ADAL" clId="{282D67EA-0D46-4BE3-A51A-5C7C95218386}" dt="2024-10-30T13:21:56.923" v="24976" actId="478"/>
          <ac:picMkLst>
            <pc:docMk/>
            <pc:sldMk cId="779330195" sldId="2147196634"/>
            <ac:picMk id="9" creationId="{61B7CB46-4A62-178F-4F35-94B1BCA37C07}"/>
          </ac:picMkLst>
        </pc:picChg>
        <pc:picChg chg="add mod">
          <ac:chgData name="Windy Kester Moe" userId="a9599c35-086e-4eea-976f-e798b2fb194c" providerId="ADAL" clId="{282D67EA-0D46-4BE3-A51A-5C7C95218386}" dt="2024-10-30T13:21:57.420" v="24977"/>
          <ac:picMkLst>
            <pc:docMk/>
            <pc:sldMk cId="779330195" sldId="2147196634"/>
            <ac:picMk id="10" creationId="{351C4262-B6D6-091A-D104-50DAE854EA29}"/>
          </ac:picMkLst>
        </pc:picChg>
      </pc:sldChg>
      <pc:sldChg chg="del">
        <pc:chgData name="Windy Kester Moe" userId="a9599c35-086e-4eea-976f-e798b2fb194c" providerId="ADAL" clId="{282D67EA-0D46-4BE3-A51A-5C7C95218386}" dt="2024-10-28T12:15:15.404" v="11347" actId="2696"/>
        <pc:sldMkLst>
          <pc:docMk/>
          <pc:sldMk cId="3807663649" sldId="2147196634"/>
        </pc:sldMkLst>
      </pc:sldChg>
      <pc:sldChg chg="delSp modSp add del mod">
        <pc:chgData name="Windy Kester Moe" userId="a9599c35-086e-4eea-976f-e798b2fb194c" providerId="ADAL" clId="{282D67EA-0D46-4BE3-A51A-5C7C95218386}" dt="2024-10-28T10:10:21.246" v="11338" actId="2696"/>
        <pc:sldMkLst>
          <pc:docMk/>
          <pc:sldMk cId="1195585679" sldId="2147196635"/>
        </pc:sldMkLst>
      </pc:sldChg>
      <pc:sldChg chg="new del">
        <pc:chgData name="Windy Kester Moe" userId="a9599c35-086e-4eea-976f-e798b2fb194c" providerId="ADAL" clId="{282D67EA-0D46-4BE3-A51A-5C7C95218386}" dt="2024-10-28T12:15:09.612" v="11346" actId="2696"/>
        <pc:sldMkLst>
          <pc:docMk/>
          <pc:sldMk cId="1997393476" sldId="2147196635"/>
        </pc:sldMkLst>
      </pc:sldChg>
      <pc:sldChg chg="addSp delSp modSp add mod setBg modNotesTx">
        <pc:chgData name="Windy Kester Moe" userId="a9599c35-086e-4eea-976f-e798b2fb194c" providerId="ADAL" clId="{282D67EA-0D46-4BE3-A51A-5C7C95218386}" dt="2024-10-31T10:34:35.267" v="30756" actId="14100"/>
        <pc:sldMkLst>
          <pc:docMk/>
          <pc:sldMk cId="3716613991" sldId="2147196635"/>
        </pc:sldMkLst>
        <pc:spChg chg="mod">
          <ac:chgData name="Windy Kester Moe" userId="a9599c35-086e-4eea-976f-e798b2fb194c" providerId="ADAL" clId="{282D67EA-0D46-4BE3-A51A-5C7C95218386}" dt="2024-10-30T13:22:30.957" v="24980" actId="207"/>
          <ac:spMkLst>
            <pc:docMk/>
            <pc:sldMk cId="3716613991" sldId="2147196635"/>
            <ac:spMk id="2" creationId="{6F98B25A-FAF5-24DB-F61D-F7E014E9B07D}"/>
          </ac:spMkLst>
        </pc:spChg>
        <pc:spChg chg="mod">
          <ac:chgData name="Windy Kester Moe" userId="a9599c35-086e-4eea-976f-e798b2fb194c" providerId="ADAL" clId="{282D67EA-0D46-4BE3-A51A-5C7C95218386}" dt="2024-10-30T13:22:47.840" v="24981" actId="207"/>
          <ac:spMkLst>
            <pc:docMk/>
            <pc:sldMk cId="3716613991" sldId="2147196635"/>
            <ac:spMk id="3" creationId="{0F2DD5E3-EDB5-326E-5689-0F26B2046157}"/>
          </ac:spMkLst>
        </pc:spChg>
        <pc:spChg chg="add mod">
          <ac:chgData name="Windy Kester Moe" userId="a9599c35-086e-4eea-976f-e798b2fb194c" providerId="ADAL" clId="{282D67EA-0D46-4BE3-A51A-5C7C95218386}" dt="2024-10-31T10:34:35.267" v="30756" actId="14100"/>
          <ac:spMkLst>
            <pc:docMk/>
            <pc:sldMk cId="3716613991" sldId="2147196635"/>
            <ac:spMk id="7" creationId="{45444D0C-6A5D-300A-C45D-F03243D71DE6}"/>
          </ac:spMkLst>
        </pc:spChg>
        <pc:spChg chg="add mod">
          <ac:chgData name="Windy Kester Moe" userId="a9599c35-086e-4eea-976f-e798b2fb194c" providerId="ADAL" clId="{282D67EA-0D46-4BE3-A51A-5C7C95218386}" dt="2024-10-31T10:34:21.770" v="30754" actId="1076"/>
          <ac:spMkLst>
            <pc:docMk/>
            <pc:sldMk cId="3716613991" sldId="2147196635"/>
            <ac:spMk id="10" creationId="{3B969CD5-65D0-7D25-2355-1871E2108935}"/>
          </ac:spMkLst>
        </pc:spChg>
        <pc:spChg chg="add mod">
          <ac:chgData name="Windy Kester Moe" userId="a9599c35-086e-4eea-976f-e798b2fb194c" providerId="ADAL" clId="{282D67EA-0D46-4BE3-A51A-5C7C95218386}" dt="2024-10-31T10:34:18.753" v="30753" actId="1076"/>
          <ac:spMkLst>
            <pc:docMk/>
            <pc:sldMk cId="3716613991" sldId="2147196635"/>
            <ac:spMk id="11" creationId="{9887CD1C-6FC2-F4C7-83FC-114CFEF61D9B}"/>
          </ac:spMkLst>
        </pc:spChg>
        <pc:spChg chg="add mod">
          <ac:chgData name="Windy Kester Moe" userId="a9599c35-086e-4eea-976f-e798b2fb194c" providerId="ADAL" clId="{282D67EA-0D46-4BE3-A51A-5C7C95218386}" dt="2024-10-30T13:22:30.957" v="24980" actId="207"/>
          <ac:spMkLst>
            <pc:docMk/>
            <pc:sldMk cId="3716613991" sldId="2147196635"/>
            <ac:spMk id="12" creationId="{12DA9D06-3C83-44A3-914A-684A715C818E}"/>
          </ac:spMkLst>
        </pc:spChg>
        <pc:graphicFrameChg chg="mod">
          <ac:chgData name="Windy Kester Moe" userId="a9599c35-086e-4eea-976f-e798b2fb194c" providerId="ADAL" clId="{282D67EA-0D46-4BE3-A51A-5C7C95218386}" dt="2024-10-31T10:34:09.296" v="30752"/>
          <ac:graphicFrameMkLst>
            <pc:docMk/>
            <pc:sldMk cId="3716613991" sldId="2147196635"/>
            <ac:graphicFrameMk id="5" creationId="{EBAAF745-B8D9-8053-AC46-1E1F5B96BE7F}"/>
          </ac:graphicFrameMkLst>
        </pc:graphicFrameChg>
        <pc:picChg chg="add mod">
          <ac:chgData name="Windy Kester Moe" userId="a9599c35-086e-4eea-976f-e798b2fb194c" providerId="ADAL" clId="{282D67EA-0D46-4BE3-A51A-5C7C95218386}" dt="2024-10-30T13:22:30.957" v="24980" actId="207"/>
          <ac:picMkLst>
            <pc:docMk/>
            <pc:sldMk cId="3716613991" sldId="2147196635"/>
            <ac:picMk id="4" creationId="{1C5C3959-7C6B-1F44-A2A6-4B2BFB57A6B9}"/>
          </ac:picMkLst>
        </pc:picChg>
        <pc:picChg chg="add mod">
          <ac:chgData name="Windy Kester Moe" userId="a9599c35-086e-4eea-976f-e798b2fb194c" providerId="ADAL" clId="{282D67EA-0D46-4BE3-A51A-5C7C95218386}" dt="2024-10-30T13:22:30.957" v="24980" actId="207"/>
          <ac:picMkLst>
            <pc:docMk/>
            <pc:sldMk cId="3716613991" sldId="2147196635"/>
            <ac:picMk id="8" creationId="{6C208EA8-922D-953B-BD66-C0D8E788BC03}"/>
          </ac:picMkLst>
        </pc:picChg>
      </pc:sldChg>
      <pc:sldChg chg="addSp delSp modSp add mod ord modNotesTx">
        <pc:chgData name="Windy Kester Moe" userId="a9599c35-086e-4eea-976f-e798b2fb194c" providerId="ADAL" clId="{282D67EA-0D46-4BE3-A51A-5C7C95218386}" dt="2024-10-31T10:46:33.853" v="30833" actId="1076"/>
        <pc:sldMkLst>
          <pc:docMk/>
          <pc:sldMk cId="1256603549" sldId="2147196636"/>
        </pc:sldMkLst>
        <pc:spChg chg="mod">
          <ac:chgData name="Windy Kester Moe" userId="a9599c35-086e-4eea-976f-e798b2fb194c" providerId="ADAL" clId="{282D67EA-0D46-4BE3-A51A-5C7C95218386}" dt="2024-10-28T12:55:01.793" v="12046" actId="6549"/>
          <ac:spMkLst>
            <pc:docMk/>
            <pc:sldMk cId="1256603549" sldId="2147196636"/>
            <ac:spMk id="2" creationId="{6BD66DF8-954D-66DA-93BE-56EB418307ED}"/>
          </ac:spMkLst>
        </pc:spChg>
        <pc:spChg chg="mod">
          <ac:chgData name="Windy Kester Moe" userId="a9599c35-086e-4eea-976f-e798b2fb194c" providerId="ADAL" clId="{282D67EA-0D46-4BE3-A51A-5C7C95218386}" dt="2024-10-31T10:44:51.307" v="30823" actId="11"/>
          <ac:spMkLst>
            <pc:docMk/>
            <pc:sldMk cId="1256603549" sldId="2147196636"/>
            <ac:spMk id="4" creationId="{23905235-0B83-6A22-CAC1-CA5EEFCB6234}"/>
          </ac:spMkLst>
        </pc:spChg>
        <pc:spChg chg="mod">
          <ac:chgData name="Windy Kester Moe" userId="a9599c35-086e-4eea-976f-e798b2fb194c" providerId="ADAL" clId="{282D67EA-0D46-4BE3-A51A-5C7C95218386}" dt="2024-10-28T12:55:19.818" v="12063" actId="20577"/>
          <ac:spMkLst>
            <pc:docMk/>
            <pc:sldMk cId="1256603549" sldId="2147196636"/>
            <ac:spMk id="6" creationId="{3FEEF5B3-81B6-799C-F584-D3C623D7A525}"/>
          </ac:spMkLst>
        </pc:spChg>
        <pc:spChg chg="mod">
          <ac:chgData name="Windy Kester Moe" userId="a9599c35-086e-4eea-976f-e798b2fb194c" providerId="ADAL" clId="{282D67EA-0D46-4BE3-A51A-5C7C95218386}" dt="2024-10-31T10:46:27.664" v="30831" actId="2710"/>
          <ac:spMkLst>
            <pc:docMk/>
            <pc:sldMk cId="1256603549" sldId="2147196636"/>
            <ac:spMk id="8" creationId="{BF20A923-2F42-C89A-A97D-9279E2CDD38C}"/>
          </ac:spMkLst>
        </pc:spChg>
        <pc:spChg chg="mod">
          <ac:chgData name="Windy Kester Moe" userId="a9599c35-086e-4eea-976f-e798b2fb194c" providerId="ADAL" clId="{282D67EA-0D46-4BE3-A51A-5C7C95218386}" dt="2024-10-31T10:46:33.853" v="30833" actId="1076"/>
          <ac:spMkLst>
            <pc:docMk/>
            <pc:sldMk cId="1256603549" sldId="2147196636"/>
            <ac:spMk id="13" creationId="{94DFD61C-DC34-4DBA-F832-815E167EBCBB}"/>
          </ac:spMkLst>
        </pc:spChg>
        <pc:spChg chg="mod">
          <ac:chgData name="Windy Kester Moe" userId="a9599c35-086e-4eea-976f-e798b2fb194c" providerId="ADAL" clId="{282D67EA-0D46-4BE3-A51A-5C7C95218386}" dt="2024-10-31T10:46:32.112" v="30832" actId="1076"/>
          <ac:spMkLst>
            <pc:docMk/>
            <pc:sldMk cId="1256603549" sldId="2147196636"/>
            <ac:spMk id="15" creationId="{9212441F-955F-56FE-325A-63CEC60DB4A4}"/>
          </ac:spMkLst>
        </pc:spChg>
        <pc:spChg chg="mod">
          <ac:chgData name="Windy Kester Moe" userId="a9599c35-086e-4eea-976f-e798b2fb194c" providerId="ADAL" clId="{282D67EA-0D46-4BE3-A51A-5C7C95218386}" dt="2024-10-28T12:55:34.643" v="12064" actId="6549"/>
          <ac:spMkLst>
            <pc:docMk/>
            <pc:sldMk cId="1256603549" sldId="2147196636"/>
            <ac:spMk id="18" creationId="{E1D10E02-C1E5-2349-B274-8818253F630C}"/>
          </ac:spMkLst>
        </pc:spChg>
        <pc:picChg chg="del">
          <ac:chgData name="Windy Kester Moe" userId="a9599c35-086e-4eea-976f-e798b2fb194c" providerId="ADAL" clId="{282D67EA-0D46-4BE3-A51A-5C7C95218386}" dt="2024-10-30T13:23:09.545" v="24985" actId="478"/>
          <ac:picMkLst>
            <pc:docMk/>
            <pc:sldMk cId="1256603549" sldId="2147196636"/>
            <ac:picMk id="9" creationId="{61B7CB46-4A62-178F-4F35-94B1BCA37C07}"/>
          </ac:picMkLst>
        </pc:picChg>
        <pc:picChg chg="add mod">
          <ac:chgData name="Windy Kester Moe" userId="a9599c35-086e-4eea-976f-e798b2fb194c" providerId="ADAL" clId="{282D67EA-0D46-4BE3-A51A-5C7C95218386}" dt="2024-10-30T13:23:10.095" v="24986"/>
          <ac:picMkLst>
            <pc:docMk/>
            <pc:sldMk cId="1256603549" sldId="2147196636"/>
            <ac:picMk id="10" creationId="{C99FC357-FD9A-6393-3836-109358993249}"/>
          </ac:picMkLst>
        </pc:picChg>
      </pc:sldChg>
      <pc:sldChg chg="addSp delSp modSp add mod">
        <pc:chgData name="Windy Kester Moe" userId="a9599c35-086e-4eea-976f-e798b2fb194c" providerId="ADAL" clId="{282D67EA-0D46-4BE3-A51A-5C7C95218386}" dt="2024-10-31T10:37:30.327" v="30785" actId="14100"/>
        <pc:sldMkLst>
          <pc:docMk/>
          <pc:sldMk cId="1505778913" sldId="2147196637"/>
        </pc:sldMkLst>
        <pc:spChg chg="mod">
          <ac:chgData name="Windy Kester Moe" userId="a9599c35-086e-4eea-976f-e798b2fb194c" providerId="ADAL" clId="{282D67EA-0D46-4BE3-A51A-5C7C95218386}" dt="2024-10-28T13:25:01.120" v="12599" actId="20577"/>
          <ac:spMkLst>
            <pc:docMk/>
            <pc:sldMk cId="1505778913" sldId="2147196637"/>
            <ac:spMk id="3" creationId="{0F2DD5E3-EDB5-326E-5689-0F26B2046157}"/>
          </ac:spMkLst>
        </pc:spChg>
        <pc:spChg chg="mod">
          <ac:chgData name="Windy Kester Moe" userId="a9599c35-086e-4eea-976f-e798b2fb194c" providerId="ADAL" clId="{282D67EA-0D46-4BE3-A51A-5C7C95218386}" dt="2024-10-28T13:27:23.657" v="12667" actId="14100"/>
          <ac:spMkLst>
            <pc:docMk/>
            <pc:sldMk cId="1505778913" sldId="2147196637"/>
            <ac:spMk id="7" creationId="{45444D0C-6A5D-300A-C45D-F03243D71DE6}"/>
          </ac:spMkLst>
        </pc:spChg>
        <pc:spChg chg="add mod">
          <ac:chgData name="Windy Kester Moe" userId="a9599c35-086e-4eea-976f-e798b2fb194c" providerId="ADAL" clId="{282D67EA-0D46-4BE3-A51A-5C7C95218386}" dt="2024-10-31T10:34:58.224" v="30757" actId="790"/>
          <ac:spMkLst>
            <pc:docMk/>
            <pc:sldMk cId="1505778913" sldId="2147196637"/>
            <ac:spMk id="9" creationId="{83983E5B-63C6-5091-8A83-02E94F49139B}"/>
          </ac:spMkLst>
        </pc:spChg>
        <pc:spChg chg="mod">
          <ac:chgData name="Windy Kester Moe" userId="a9599c35-086e-4eea-976f-e798b2fb194c" providerId="ADAL" clId="{282D67EA-0D46-4BE3-A51A-5C7C95218386}" dt="2024-10-31T10:37:30.327" v="30785" actId="14100"/>
          <ac:spMkLst>
            <pc:docMk/>
            <pc:sldMk cId="1505778913" sldId="2147196637"/>
            <ac:spMk id="10" creationId="{3B969CD5-65D0-7D25-2355-1871E2108935}"/>
          </ac:spMkLst>
        </pc:spChg>
        <pc:spChg chg="mod">
          <ac:chgData name="Windy Kester Moe" userId="a9599c35-086e-4eea-976f-e798b2fb194c" providerId="ADAL" clId="{282D67EA-0D46-4BE3-A51A-5C7C95218386}" dt="2024-10-31T10:37:26.403" v="30784" actId="14100"/>
          <ac:spMkLst>
            <pc:docMk/>
            <pc:sldMk cId="1505778913" sldId="2147196637"/>
            <ac:spMk id="11" creationId="{9887CD1C-6FC2-F4C7-83FC-114CFEF61D9B}"/>
          </ac:spMkLst>
        </pc:spChg>
        <pc:spChg chg="add mod">
          <ac:chgData name="Windy Kester Moe" userId="a9599c35-086e-4eea-976f-e798b2fb194c" providerId="ADAL" clId="{282D67EA-0D46-4BE3-A51A-5C7C95218386}" dt="2024-10-31T10:36:48.115" v="30780" actId="790"/>
          <ac:spMkLst>
            <pc:docMk/>
            <pc:sldMk cId="1505778913" sldId="2147196637"/>
            <ac:spMk id="15" creationId="{64B95C84-C8C2-CDAE-1CBD-15078EF902FD}"/>
          </ac:spMkLst>
        </pc:spChg>
        <pc:spChg chg="add mod">
          <ac:chgData name="Windy Kester Moe" userId="a9599c35-086e-4eea-976f-e798b2fb194c" providerId="ADAL" clId="{282D67EA-0D46-4BE3-A51A-5C7C95218386}" dt="2024-10-31T10:36:28.739" v="30779" actId="1076"/>
          <ac:spMkLst>
            <pc:docMk/>
            <pc:sldMk cId="1505778913" sldId="2147196637"/>
            <ac:spMk id="16" creationId="{83A035EF-9632-2E16-F217-FA4F43E277D5}"/>
          </ac:spMkLst>
        </pc:spChg>
        <pc:picChg chg="add mod">
          <ac:chgData name="Windy Kester Moe" userId="a9599c35-086e-4eea-976f-e798b2fb194c" providerId="ADAL" clId="{282D67EA-0D46-4BE3-A51A-5C7C95218386}" dt="2024-10-30T13:22:57.508" v="24982"/>
          <ac:picMkLst>
            <pc:docMk/>
            <pc:sldMk cId="1505778913" sldId="2147196637"/>
            <ac:picMk id="4" creationId="{C9560AE6-0A00-0E92-1D77-E1C44B8428FB}"/>
          </ac:picMkLst>
        </pc:picChg>
        <pc:picChg chg="add mod">
          <ac:chgData name="Windy Kester Moe" userId="a9599c35-086e-4eea-976f-e798b2fb194c" providerId="ADAL" clId="{282D67EA-0D46-4BE3-A51A-5C7C95218386}" dt="2024-10-28T13:45:58.867" v="13093" actId="14100"/>
          <ac:picMkLst>
            <pc:docMk/>
            <pc:sldMk cId="1505778913" sldId="2147196637"/>
            <ac:picMk id="6" creationId="{2D8FA5AC-23C0-81E9-1487-387C9F9161FD}"/>
          </ac:picMkLst>
        </pc:picChg>
        <pc:picChg chg="add mod">
          <ac:chgData name="Windy Kester Moe" userId="a9599c35-086e-4eea-976f-e798b2fb194c" providerId="ADAL" clId="{282D67EA-0D46-4BE3-A51A-5C7C95218386}" dt="2024-10-28T13:45:42.414" v="13089" actId="1076"/>
          <ac:picMkLst>
            <pc:docMk/>
            <pc:sldMk cId="1505778913" sldId="2147196637"/>
            <ac:picMk id="14" creationId="{A1F516C9-D81E-7047-D427-F068CF554661}"/>
          </ac:picMkLst>
        </pc:picChg>
      </pc:sldChg>
      <pc:sldChg chg="addSp delSp modSp add mod">
        <pc:chgData name="Windy Kester Moe" userId="a9599c35-086e-4eea-976f-e798b2fb194c" providerId="ADAL" clId="{282D67EA-0D46-4BE3-A51A-5C7C95218386}" dt="2024-10-31T10:38:53.426" v="30794" actId="14861"/>
        <pc:sldMkLst>
          <pc:docMk/>
          <pc:sldMk cId="3544200889" sldId="2147196638"/>
        </pc:sldMkLst>
        <pc:spChg chg="mod">
          <ac:chgData name="Windy Kester Moe" userId="a9599c35-086e-4eea-976f-e798b2fb194c" providerId="ADAL" clId="{282D67EA-0D46-4BE3-A51A-5C7C95218386}" dt="2024-10-28T13:42:51.226" v="13042" actId="255"/>
          <ac:spMkLst>
            <pc:docMk/>
            <pc:sldMk cId="3544200889" sldId="2147196638"/>
            <ac:spMk id="9" creationId="{83983E5B-63C6-5091-8A83-02E94F49139B}"/>
          </ac:spMkLst>
        </pc:spChg>
        <pc:spChg chg="mod">
          <ac:chgData name="Windy Kester Moe" userId="a9599c35-086e-4eea-976f-e798b2fb194c" providerId="ADAL" clId="{282D67EA-0D46-4BE3-A51A-5C7C95218386}" dt="2024-10-31T10:38:05.864" v="30792" actId="14100"/>
          <ac:spMkLst>
            <pc:docMk/>
            <pc:sldMk cId="3544200889" sldId="2147196638"/>
            <ac:spMk id="10" creationId="{3B969CD5-65D0-7D25-2355-1871E2108935}"/>
          </ac:spMkLst>
        </pc:spChg>
        <pc:spChg chg="mod">
          <ac:chgData name="Windy Kester Moe" userId="a9599c35-086e-4eea-976f-e798b2fb194c" providerId="ADAL" clId="{282D67EA-0D46-4BE3-A51A-5C7C95218386}" dt="2024-10-31T10:37:58.415" v="30790" actId="1076"/>
          <ac:spMkLst>
            <pc:docMk/>
            <pc:sldMk cId="3544200889" sldId="2147196638"/>
            <ac:spMk id="11" creationId="{9887CD1C-6FC2-F4C7-83FC-114CFEF61D9B}"/>
          </ac:spMkLst>
        </pc:spChg>
        <pc:spChg chg="add mod">
          <ac:chgData name="Windy Kester Moe" userId="a9599c35-086e-4eea-976f-e798b2fb194c" providerId="ADAL" clId="{282D67EA-0D46-4BE3-A51A-5C7C95218386}" dt="2024-10-30T14:09:52.064" v="25319" actId="6549"/>
          <ac:spMkLst>
            <pc:docMk/>
            <pc:sldMk cId="3544200889" sldId="2147196638"/>
            <ac:spMk id="13" creationId="{61F179F0-68D8-2B11-9B09-BE3EE23D7989}"/>
          </ac:spMkLst>
        </pc:spChg>
        <pc:spChg chg="mod">
          <ac:chgData name="Windy Kester Moe" userId="a9599c35-086e-4eea-976f-e798b2fb194c" providerId="ADAL" clId="{282D67EA-0D46-4BE3-A51A-5C7C95218386}" dt="2024-10-28T13:42:57.469" v="13044" actId="1076"/>
          <ac:spMkLst>
            <pc:docMk/>
            <pc:sldMk cId="3544200889" sldId="2147196638"/>
            <ac:spMk id="15" creationId="{64B95C84-C8C2-CDAE-1CBD-15078EF902FD}"/>
          </ac:spMkLst>
        </pc:spChg>
        <pc:picChg chg="add mod">
          <ac:chgData name="Windy Kester Moe" userId="a9599c35-086e-4eea-976f-e798b2fb194c" providerId="ADAL" clId="{282D67EA-0D46-4BE3-A51A-5C7C95218386}" dt="2024-10-30T13:23:01.445" v="24983"/>
          <ac:picMkLst>
            <pc:docMk/>
            <pc:sldMk cId="3544200889" sldId="2147196638"/>
            <ac:picMk id="4" creationId="{25C21D9E-A82E-5B76-6E43-AA621F8652E8}"/>
          </ac:picMkLst>
        </pc:picChg>
        <pc:picChg chg="add mod">
          <ac:chgData name="Windy Kester Moe" userId="a9599c35-086e-4eea-976f-e798b2fb194c" providerId="ADAL" clId="{282D67EA-0D46-4BE3-A51A-5C7C95218386}" dt="2024-10-31T10:38:53.426" v="30794" actId="14861"/>
          <ac:picMkLst>
            <pc:docMk/>
            <pc:sldMk cId="3544200889" sldId="2147196638"/>
            <ac:picMk id="5" creationId="{62193B8D-5EF0-CD92-0E42-5C271A51D380}"/>
          </ac:picMkLst>
        </pc:picChg>
        <pc:picChg chg="add mod">
          <ac:chgData name="Windy Kester Moe" userId="a9599c35-086e-4eea-976f-e798b2fb194c" providerId="ADAL" clId="{282D67EA-0D46-4BE3-A51A-5C7C95218386}" dt="2024-10-28T13:43:03.861" v="13046" actId="1076"/>
          <ac:picMkLst>
            <pc:docMk/>
            <pc:sldMk cId="3544200889" sldId="2147196638"/>
            <ac:picMk id="12" creationId="{639A898D-EF26-3E95-2300-8FD48CAAC454}"/>
          </ac:picMkLst>
        </pc:picChg>
      </pc:sldChg>
      <pc:sldChg chg="addSp delSp modSp add mod modNotesTx">
        <pc:chgData name="Windy Kester Moe" userId="a9599c35-086e-4eea-976f-e798b2fb194c" providerId="ADAL" clId="{282D67EA-0D46-4BE3-A51A-5C7C95218386}" dt="2024-10-31T10:40:16.297" v="30800" actId="255"/>
        <pc:sldMkLst>
          <pc:docMk/>
          <pc:sldMk cId="3907790025" sldId="2147196639"/>
        </pc:sldMkLst>
        <pc:spChg chg="add mod">
          <ac:chgData name="Windy Kester Moe" userId="a9599c35-086e-4eea-976f-e798b2fb194c" providerId="ADAL" clId="{282D67EA-0D46-4BE3-A51A-5C7C95218386}" dt="2024-10-31T10:40:05.357" v="30799" actId="14100"/>
          <ac:spMkLst>
            <pc:docMk/>
            <pc:sldMk cId="3907790025" sldId="2147196639"/>
            <ac:spMk id="8" creationId="{91F13E3B-1CAF-1AE9-5F9B-8FD6839D43A8}"/>
          </ac:spMkLst>
        </pc:spChg>
        <pc:spChg chg="mod">
          <ac:chgData name="Windy Kester Moe" userId="a9599c35-086e-4eea-976f-e798b2fb194c" providerId="ADAL" clId="{282D67EA-0D46-4BE3-A51A-5C7C95218386}" dt="2024-10-28T13:39:44.241" v="13000" actId="14100"/>
          <ac:spMkLst>
            <pc:docMk/>
            <pc:sldMk cId="3907790025" sldId="2147196639"/>
            <ac:spMk id="10" creationId="{3B969CD5-65D0-7D25-2355-1871E2108935}"/>
          </ac:spMkLst>
        </pc:spChg>
        <pc:spChg chg="mod">
          <ac:chgData name="Windy Kester Moe" userId="a9599c35-086e-4eea-976f-e798b2fb194c" providerId="ADAL" clId="{282D67EA-0D46-4BE3-A51A-5C7C95218386}" dt="2024-10-31T10:40:16.297" v="30800" actId="255"/>
          <ac:spMkLst>
            <pc:docMk/>
            <pc:sldMk cId="3907790025" sldId="2147196639"/>
            <ac:spMk id="11" creationId="{9887CD1C-6FC2-F4C7-83FC-114CFEF61D9B}"/>
          </ac:spMkLst>
        </pc:spChg>
        <pc:spChg chg="mod">
          <ac:chgData name="Windy Kester Moe" userId="a9599c35-086e-4eea-976f-e798b2fb194c" providerId="ADAL" clId="{282D67EA-0D46-4BE3-A51A-5C7C95218386}" dt="2024-10-28T13:39:12.341" v="12951" actId="1076"/>
          <ac:spMkLst>
            <pc:docMk/>
            <pc:sldMk cId="3907790025" sldId="2147196639"/>
            <ac:spMk id="15" creationId="{64B95C84-C8C2-CDAE-1CBD-15078EF902FD}"/>
          </ac:spMkLst>
        </pc:spChg>
        <pc:picChg chg="add mod">
          <ac:chgData name="Windy Kester Moe" userId="a9599c35-086e-4eea-976f-e798b2fb194c" providerId="ADAL" clId="{282D67EA-0D46-4BE3-A51A-5C7C95218386}" dt="2024-10-30T13:23:05.006" v="24984"/>
          <ac:picMkLst>
            <pc:docMk/>
            <pc:sldMk cId="3907790025" sldId="2147196639"/>
            <ac:picMk id="4" creationId="{8B812403-8641-09CC-17AE-0D3CDE187148}"/>
          </ac:picMkLst>
        </pc:picChg>
        <pc:picChg chg="add mod">
          <ac:chgData name="Windy Kester Moe" userId="a9599c35-086e-4eea-976f-e798b2fb194c" providerId="ADAL" clId="{282D67EA-0D46-4BE3-A51A-5C7C95218386}" dt="2024-10-28T13:38:39.010" v="12894" actId="27614"/>
          <ac:picMkLst>
            <pc:docMk/>
            <pc:sldMk cId="3907790025" sldId="2147196639"/>
            <ac:picMk id="6" creationId="{B739891B-1F2C-B3C9-97BC-1C446027192A}"/>
          </ac:picMkLst>
        </pc:picChg>
      </pc:sldChg>
      <pc:sldChg chg="addSp delSp modSp add mod ord modNotesTx">
        <pc:chgData name="Windy Kester Moe" userId="a9599c35-086e-4eea-976f-e798b2fb194c" providerId="ADAL" clId="{282D67EA-0D46-4BE3-A51A-5C7C95218386}" dt="2024-10-31T10:56:27.291" v="31014" actId="20577"/>
        <pc:sldMkLst>
          <pc:docMk/>
          <pc:sldMk cId="3924773200" sldId="2147196640"/>
        </pc:sldMkLst>
        <pc:spChg chg="mod">
          <ac:chgData name="Windy Kester Moe" userId="a9599c35-086e-4eea-976f-e798b2fb194c" providerId="ADAL" clId="{282D67EA-0D46-4BE3-A51A-5C7C95218386}" dt="2024-10-28T13:55:01.225" v="13756" actId="20577"/>
          <ac:spMkLst>
            <pc:docMk/>
            <pc:sldMk cId="3924773200" sldId="2147196640"/>
            <ac:spMk id="2" creationId="{C7A98125-DB54-C93B-2BA8-455370DFAF34}"/>
          </ac:spMkLst>
        </pc:spChg>
        <pc:spChg chg="mod">
          <ac:chgData name="Windy Kester Moe" userId="a9599c35-086e-4eea-976f-e798b2fb194c" providerId="ADAL" clId="{282D67EA-0D46-4BE3-A51A-5C7C95218386}" dt="2024-10-31T10:51:52.893" v="30883" actId="255"/>
          <ac:spMkLst>
            <pc:docMk/>
            <pc:sldMk cId="3924773200" sldId="2147196640"/>
            <ac:spMk id="6" creationId="{06AC11C9-1DA2-13C0-82D7-503A6ACB37A7}"/>
          </ac:spMkLst>
        </pc:spChg>
        <pc:spChg chg="add mod">
          <ac:chgData name="Windy Kester Moe" userId="a9599c35-086e-4eea-976f-e798b2fb194c" providerId="ADAL" clId="{282D67EA-0D46-4BE3-A51A-5C7C95218386}" dt="2024-10-31T10:56:27.291" v="31014" actId="20577"/>
          <ac:spMkLst>
            <pc:docMk/>
            <pc:sldMk cId="3924773200" sldId="2147196640"/>
            <ac:spMk id="8" creationId="{05B25F73-1A84-B18F-8870-4A815A958618}"/>
          </ac:spMkLst>
        </pc:spChg>
        <pc:spChg chg="del">
          <ac:chgData name="Windy Kester Moe" userId="a9599c35-086e-4eea-976f-e798b2fb194c" providerId="ADAL" clId="{282D67EA-0D46-4BE3-A51A-5C7C95218386}" dt="2024-10-30T16:13:26.891" v="27233" actId="478"/>
          <ac:spMkLst>
            <pc:docMk/>
            <pc:sldMk cId="3924773200" sldId="2147196640"/>
            <ac:spMk id="11" creationId="{899C0E91-38B6-C7EF-6344-3128E64FE18F}"/>
          </ac:spMkLst>
        </pc:spChg>
        <pc:picChg chg="add mod">
          <ac:chgData name="Windy Kester Moe" userId="a9599c35-086e-4eea-976f-e798b2fb194c" providerId="ADAL" clId="{282D67EA-0D46-4BE3-A51A-5C7C95218386}" dt="2024-10-30T13:18:23.354" v="24912"/>
          <ac:picMkLst>
            <pc:docMk/>
            <pc:sldMk cId="3924773200" sldId="2147196640"/>
            <ac:picMk id="5" creationId="{E259464F-65C2-FA13-D149-887D2551DF60}"/>
          </ac:picMkLst>
        </pc:picChg>
        <pc:picChg chg="add mod">
          <ac:chgData name="Windy Kester Moe" userId="a9599c35-086e-4eea-976f-e798b2fb194c" providerId="ADAL" clId="{282D67EA-0D46-4BE3-A51A-5C7C95218386}" dt="2024-10-31T10:56:24.115" v="31005" actId="1076"/>
          <ac:picMkLst>
            <pc:docMk/>
            <pc:sldMk cId="3924773200" sldId="2147196640"/>
            <ac:picMk id="7" creationId="{38ECB477-E6CE-5AA5-FDFA-EE60587F4EFC}"/>
          </ac:picMkLst>
        </pc:picChg>
      </pc:sldChg>
      <pc:sldChg chg="addSp delSp modSp add mod">
        <pc:chgData name="Windy Kester Moe" userId="a9599c35-086e-4eea-976f-e798b2fb194c" providerId="ADAL" clId="{282D67EA-0D46-4BE3-A51A-5C7C95218386}" dt="2024-10-31T10:46:17.871" v="30830" actId="2710"/>
        <pc:sldMkLst>
          <pc:docMk/>
          <pc:sldMk cId="4198314921" sldId="2147196641"/>
        </pc:sldMkLst>
        <pc:spChg chg="mod">
          <ac:chgData name="Windy Kester Moe" userId="a9599c35-086e-4eea-976f-e798b2fb194c" providerId="ADAL" clId="{282D67EA-0D46-4BE3-A51A-5C7C95218386}" dt="2024-10-31T10:45:19.801" v="30826" actId="113"/>
          <ac:spMkLst>
            <pc:docMk/>
            <pc:sldMk cId="4198314921" sldId="2147196641"/>
            <ac:spMk id="4" creationId="{23905235-0B83-6A22-CAC1-CA5EEFCB6234}"/>
          </ac:spMkLst>
        </pc:spChg>
        <pc:spChg chg="mod">
          <ac:chgData name="Windy Kester Moe" userId="a9599c35-086e-4eea-976f-e798b2fb194c" providerId="ADAL" clId="{282D67EA-0D46-4BE3-A51A-5C7C95218386}" dt="2024-10-29T09:57:15.670" v="15357" actId="20577"/>
          <ac:spMkLst>
            <pc:docMk/>
            <pc:sldMk cId="4198314921" sldId="2147196641"/>
            <ac:spMk id="6" creationId="{3FEEF5B3-81B6-799C-F584-D3C623D7A525}"/>
          </ac:spMkLst>
        </pc:spChg>
        <pc:spChg chg="mod">
          <ac:chgData name="Windy Kester Moe" userId="a9599c35-086e-4eea-976f-e798b2fb194c" providerId="ADAL" clId="{282D67EA-0D46-4BE3-A51A-5C7C95218386}" dt="2024-10-31T10:46:17.871" v="30830" actId="2710"/>
          <ac:spMkLst>
            <pc:docMk/>
            <pc:sldMk cId="4198314921" sldId="2147196641"/>
            <ac:spMk id="8" creationId="{BF20A923-2F42-C89A-A97D-9279E2CDD38C}"/>
          </ac:spMkLst>
        </pc:spChg>
        <pc:spChg chg="mod">
          <ac:chgData name="Windy Kester Moe" userId="a9599c35-086e-4eea-976f-e798b2fb194c" providerId="ADAL" clId="{282D67EA-0D46-4BE3-A51A-5C7C95218386}" dt="2024-10-30T14:11:14.958" v="25322" actId="3626"/>
          <ac:spMkLst>
            <pc:docMk/>
            <pc:sldMk cId="4198314921" sldId="2147196641"/>
            <ac:spMk id="13" creationId="{94DFD61C-DC34-4DBA-F832-815E167EBCBB}"/>
          </ac:spMkLst>
        </pc:spChg>
        <pc:spChg chg="mod">
          <ac:chgData name="Windy Kester Moe" userId="a9599c35-086e-4eea-976f-e798b2fb194c" providerId="ADAL" clId="{282D67EA-0D46-4BE3-A51A-5C7C95218386}" dt="2024-10-29T09:49:29.712" v="15216" actId="6549"/>
          <ac:spMkLst>
            <pc:docMk/>
            <pc:sldMk cId="4198314921" sldId="2147196641"/>
            <ac:spMk id="15" creationId="{9212441F-955F-56FE-325A-63CEC60DB4A4}"/>
          </ac:spMkLst>
        </pc:spChg>
        <pc:spChg chg="mod">
          <ac:chgData name="Windy Kester Moe" userId="a9599c35-086e-4eea-976f-e798b2fb194c" providerId="ADAL" clId="{282D67EA-0D46-4BE3-A51A-5C7C95218386}" dt="2024-10-31T10:45:25.324" v="30827" actId="255"/>
          <ac:spMkLst>
            <pc:docMk/>
            <pc:sldMk cId="4198314921" sldId="2147196641"/>
            <ac:spMk id="18" creationId="{E1D10E02-C1E5-2349-B274-8818253F630C}"/>
          </ac:spMkLst>
        </pc:spChg>
        <pc:picChg chg="del">
          <ac:chgData name="Windy Kester Moe" userId="a9599c35-086e-4eea-976f-e798b2fb194c" providerId="ADAL" clId="{282D67EA-0D46-4BE3-A51A-5C7C95218386}" dt="2024-10-30T13:23:18.249" v="24989" actId="478"/>
          <ac:picMkLst>
            <pc:docMk/>
            <pc:sldMk cId="4198314921" sldId="2147196641"/>
            <ac:picMk id="9" creationId="{61B7CB46-4A62-178F-4F35-94B1BCA37C07}"/>
          </ac:picMkLst>
        </pc:picChg>
        <pc:picChg chg="add mod">
          <ac:chgData name="Windy Kester Moe" userId="a9599c35-086e-4eea-976f-e798b2fb194c" providerId="ADAL" clId="{282D67EA-0D46-4BE3-A51A-5C7C95218386}" dt="2024-10-30T13:23:18.714" v="24990"/>
          <ac:picMkLst>
            <pc:docMk/>
            <pc:sldMk cId="4198314921" sldId="2147196641"/>
            <ac:picMk id="10" creationId="{F8C9E4CA-104A-7A98-AF0B-3E33BCD3E219}"/>
          </ac:picMkLst>
        </pc:picChg>
      </pc:sldChg>
      <pc:sldChg chg="addSp delSp modSp add del mod ord">
        <pc:chgData name="Windy Kester Moe" userId="a9599c35-086e-4eea-976f-e798b2fb194c" providerId="ADAL" clId="{282D67EA-0D46-4BE3-A51A-5C7C95218386}" dt="2024-10-30T17:13:10.153" v="28746" actId="2696"/>
        <pc:sldMkLst>
          <pc:docMk/>
          <pc:sldMk cId="3392387631" sldId="2147196642"/>
        </pc:sldMkLst>
        <pc:spChg chg="mod">
          <ac:chgData name="Windy Kester Moe" userId="a9599c35-086e-4eea-976f-e798b2fb194c" providerId="ADAL" clId="{282D67EA-0D46-4BE3-A51A-5C7C95218386}" dt="2024-10-29T13:30:19.145" v="21419" actId="1076"/>
          <ac:spMkLst>
            <pc:docMk/>
            <pc:sldMk cId="3392387631" sldId="2147196642"/>
            <ac:spMk id="2" creationId="{6BD66DF8-954D-66DA-93BE-56EB418307ED}"/>
          </ac:spMkLst>
        </pc:spChg>
        <pc:spChg chg="mod">
          <ac:chgData name="Windy Kester Moe" userId="a9599c35-086e-4eea-976f-e798b2fb194c" providerId="ADAL" clId="{282D67EA-0D46-4BE3-A51A-5C7C95218386}" dt="2024-10-30T16:07:48.461" v="27033" actId="20577"/>
          <ac:spMkLst>
            <pc:docMk/>
            <pc:sldMk cId="3392387631" sldId="2147196642"/>
            <ac:spMk id="4" creationId="{23905235-0B83-6A22-CAC1-CA5EEFCB6234}"/>
          </ac:spMkLst>
        </pc:spChg>
        <pc:spChg chg="del mod">
          <ac:chgData name="Windy Kester Moe" userId="a9599c35-086e-4eea-976f-e798b2fb194c" providerId="ADAL" clId="{282D67EA-0D46-4BE3-A51A-5C7C95218386}" dt="2024-10-29T09:44:41.577" v="15008"/>
          <ac:spMkLst>
            <pc:docMk/>
            <pc:sldMk cId="3392387631" sldId="2147196642"/>
            <ac:spMk id="6" creationId="{3FEEF5B3-81B6-799C-F584-D3C623D7A525}"/>
          </ac:spMkLst>
        </pc:spChg>
        <pc:spChg chg="mod">
          <ac:chgData name="Windy Kester Moe" userId="a9599c35-086e-4eea-976f-e798b2fb194c" providerId="ADAL" clId="{282D67EA-0D46-4BE3-A51A-5C7C95218386}" dt="2024-10-30T15:09:54.771" v="26119" actId="20577"/>
          <ac:spMkLst>
            <pc:docMk/>
            <pc:sldMk cId="3392387631" sldId="2147196642"/>
            <ac:spMk id="8" creationId="{BF20A923-2F42-C89A-A97D-9279E2CDD38C}"/>
          </ac:spMkLst>
        </pc:spChg>
        <pc:spChg chg="del">
          <ac:chgData name="Windy Kester Moe" userId="a9599c35-086e-4eea-976f-e798b2fb194c" providerId="ADAL" clId="{282D67EA-0D46-4BE3-A51A-5C7C95218386}" dt="2024-10-29T09:46:31.303" v="15109" actId="478"/>
          <ac:spMkLst>
            <pc:docMk/>
            <pc:sldMk cId="3392387631" sldId="2147196642"/>
            <ac:spMk id="13" creationId="{94DFD61C-DC34-4DBA-F832-815E167EBCBB}"/>
          </ac:spMkLst>
        </pc:spChg>
        <pc:spChg chg="del mod">
          <ac:chgData name="Windy Kester Moe" userId="a9599c35-086e-4eea-976f-e798b2fb194c" providerId="ADAL" clId="{282D67EA-0D46-4BE3-A51A-5C7C95218386}" dt="2024-10-29T09:46:29.413" v="15108" actId="478"/>
          <ac:spMkLst>
            <pc:docMk/>
            <pc:sldMk cId="3392387631" sldId="2147196642"/>
            <ac:spMk id="15" creationId="{9212441F-955F-56FE-325A-63CEC60DB4A4}"/>
          </ac:spMkLst>
        </pc:spChg>
        <pc:picChg chg="del">
          <ac:chgData name="Windy Kester Moe" userId="a9599c35-086e-4eea-976f-e798b2fb194c" providerId="ADAL" clId="{282D67EA-0D46-4BE3-A51A-5C7C95218386}" dt="2024-10-29T09:45:33.687" v="15070" actId="478"/>
          <ac:picMkLst>
            <pc:docMk/>
            <pc:sldMk cId="3392387631" sldId="2147196642"/>
            <ac:picMk id="7" creationId="{FC356CAF-BB3D-5FA1-A6CB-00AFCD7CEC25}"/>
          </ac:picMkLst>
        </pc:picChg>
        <pc:picChg chg="del">
          <ac:chgData name="Windy Kester Moe" userId="a9599c35-086e-4eea-976f-e798b2fb194c" providerId="ADAL" clId="{282D67EA-0D46-4BE3-A51A-5C7C95218386}" dt="2024-10-30T13:23:37.636" v="24997" actId="478"/>
          <ac:picMkLst>
            <pc:docMk/>
            <pc:sldMk cId="3392387631" sldId="2147196642"/>
            <ac:picMk id="9" creationId="{61B7CB46-4A62-178F-4F35-94B1BCA37C07}"/>
          </ac:picMkLst>
        </pc:picChg>
        <pc:picChg chg="add mod">
          <ac:chgData name="Windy Kester Moe" userId="a9599c35-086e-4eea-976f-e798b2fb194c" providerId="ADAL" clId="{282D67EA-0D46-4BE3-A51A-5C7C95218386}" dt="2024-10-30T13:23:38.140" v="24998"/>
          <ac:picMkLst>
            <pc:docMk/>
            <pc:sldMk cId="3392387631" sldId="2147196642"/>
            <ac:picMk id="10" creationId="{6EAEEA81-39BD-6217-6484-0D70FB52084A}"/>
          </ac:picMkLst>
        </pc:picChg>
      </pc:sldChg>
      <pc:sldChg chg="addSp delSp modSp add mod modNotesTx">
        <pc:chgData name="Windy Kester Moe" userId="a9599c35-086e-4eea-976f-e798b2fb194c" providerId="ADAL" clId="{282D67EA-0D46-4BE3-A51A-5C7C95218386}" dt="2024-10-31T10:46:06.149" v="30829" actId="14100"/>
        <pc:sldMkLst>
          <pc:docMk/>
          <pc:sldMk cId="2487405623" sldId="2147196643"/>
        </pc:sldMkLst>
        <pc:spChg chg="mod">
          <ac:chgData name="Windy Kester Moe" userId="a9599c35-086e-4eea-976f-e798b2fb194c" providerId="ADAL" clId="{282D67EA-0D46-4BE3-A51A-5C7C95218386}" dt="2024-10-31T10:43:54.361" v="30821" actId="113"/>
          <ac:spMkLst>
            <pc:docMk/>
            <pc:sldMk cId="2487405623" sldId="2147196643"/>
            <ac:spMk id="4" creationId="{23905235-0B83-6A22-CAC1-CA5EEFCB6234}"/>
          </ac:spMkLst>
        </pc:spChg>
        <pc:spChg chg="mod">
          <ac:chgData name="Windy Kester Moe" userId="a9599c35-086e-4eea-976f-e798b2fb194c" providerId="ADAL" clId="{282D67EA-0D46-4BE3-A51A-5C7C95218386}" dt="2024-10-31T10:46:06.149" v="30829" actId="14100"/>
          <ac:spMkLst>
            <pc:docMk/>
            <pc:sldMk cId="2487405623" sldId="2147196643"/>
            <ac:spMk id="8" creationId="{BF20A923-2F42-C89A-A97D-9279E2CDD38C}"/>
          </ac:spMkLst>
        </pc:spChg>
        <pc:spChg chg="add mod">
          <ac:chgData name="Windy Kester Moe" userId="a9599c35-086e-4eea-976f-e798b2fb194c" providerId="ADAL" clId="{282D67EA-0D46-4BE3-A51A-5C7C95218386}" dt="2024-10-31T10:44:24.626" v="30822" actId="790"/>
          <ac:spMkLst>
            <pc:docMk/>
            <pc:sldMk cId="2487405623" sldId="2147196643"/>
            <ac:spMk id="10" creationId="{8161014C-0111-608C-3C08-D1E631AAF069}"/>
          </ac:spMkLst>
        </pc:spChg>
        <pc:spChg chg="mod">
          <ac:chgData name="Windy Kester Moe" userId="a9599c35-086e-4eea-976f-e798b2fb194c" providerId="ADAL" clId="{282D67EA-0D46-4BE3-A51A-5C7C95218386}" dt="2024-10-30T14:11:01.087" v="25321" actId="3626"/>
          <ac:spMkLst>
            <pc:docMk/>
            <pc:sldMk cId="2487405623" sldId="2147196643"/>
            <ac:spMk id="13" creationId="{94DFD61C-DC34-4DBA-F832-815E167EBCBB}"/>
          </ac:spMkLst>
        </pc:spChg>
        <pc:picChg chg="del">
          <ac:chgData name="Windy Kester Moe" userId="a9599c35-086e-4eea-976f-e798b2fb194c" providerId="ADAL" clId="{282D67EA-0D46-4BE3-A51A-5C7C95218386}" dt="2024-10-30T13:23:13.112" v="24987" actId="478"/>
          <ac:picMkLst>
            <pc:docMk/>
            <pc:sldMk cId="2487405623" sldId="2147196643"/>
            <ac:picMk id="9" creationId="{61B7CB46-4A62-178F-4F35-94B1BCA37C07}"/>
          </ac:picMkLst>
        </pc:picChg>
        <pc:picChg chg="add mod">
          <ac:chgData name="Windy Kester Moe" userId="a9599c35-086e-4eea-976f-e798b2fb194c" providerId="ADAL" clId="{282D67EA-0D46-4BE3-A51A-5C7C95218386}" dt="2024-10-30T13:23:13.654" v="24988"/>
          <ac:picMkLst>
            <pc:docMk/>
            <pc:sldMk cId="2487405623" sldId="2147196643"/>
            <ac:picMk id="11" creationId="{16743325-9EE4-E785-19D7-CD342739CC24}"/>
          </ac:picMkLst>
        </pc:picChg>
      </pc:sldChg>
      <pc:sldChg chg="addSp delSp modSp add mod">
        <pc:chgData name="Windy Kester Moe" userId="a9599c35-086e-4eea-976f-e798b2fb194c" providerId="ADAL" clId="{282D67EA-0D46-4BE3-A51A-5C7C95218386}" dt="2024-10-31T10:47:33.322" v="30841" actId="113"/>
        <pc:sldMkLst>
          <pc:docMk/>
          <pc:sldMk cId="2399452241" sldId="2147196644"/>
        </pc:sldMkLst>
        <pc:spChg chg="mod">
          <ac:chgData name="Windy Kester Moe" userId="a9599c35-086e-4eea-976f-e798b2fb194c" providerId="ADAL" clId="{282D67EA-0D46-4BE3-A51A-5C7C95218386}" dt="2024-10-31T10:47:06.241" v="30834" actId="790"/>
          <ac:spMkLst>
            <pc:docMk/>
            <pc:sldMk cId="2399452241" sldId="2147196644"/>
            <ac:spMk id="2" creationId="{6BD66DF8-954D-66DA-93BE-56EB418307ED}"/>
          </ac:spMkLst>
        </pc:spChg>
        <pc:spChg chg="mod">
          <ac:chgData name="Windy Kester Moe" userId="a9599c35-086e-4eea-976f-e798b2fb194c" providerId="ADAL" clId="{282D67EA-0D46-4BE3-A51A-5C7C95218386}" dt="2024-10-31T10:47:06.241" v="30834" actId="790"/>
          <ac:spMkLst>
            <pc:docMk/>
            <pc:sldMk cId="2399452241" sldId="2147196644"/>
            <ac:spMk id="3" creationId="{FB6C6E5B-31C9-AE96-6F15-88554E5D7B7E}"/>
          </ac:spMkLst>
        </pc:spChg>
        <pc:spChg chg="del">
          <ac:chgData name="Windy Kester Moe" userId="a9599c35-086e-4eea-976f-e798b2fb194c" providerId="ADAL" clId="{282D67EA-0D46-4BE3-A51A-5C7C95218386}" dt="2024-10-29T09:51:12.033" v="15224" actId="478"/>
          <ac:spMkLst>
            <pc:docMk/>
            <pc:sldMk cId="2399452241" sldId="2147196644"/>
            <ac:spMk id="4" creationId="{23905235-0B83-6A22-CAC1-CA5EEFCB6234}"/>
          </ac:spMkLst>
        </pc:spChg>
        <pc:spChg chg="mod">
          <ac:chgData name="Windy Kester Moe" userId="a9599c35-086e-4eea-976f-e798b2fb194c" providerId="ADAL" clId="{282D67EA-0D46-4BE3-A51A-5C7C95218386}" dt="2024-10-31T10:47:06.241" v="30834" actId="790"/>
          <ac:spMkLst>
            <pc:docMk/>
            <pc:sldMk cId="2399452241" sldId="2147196644"/>
            <ac:spMk id="5" creationId="{C7B92ABA-72C5-B4F4-1474-235AA0E64710}"/>
          </ac:spMkLst>
        </pc:spChg>
        <pc:spChg chg="mod">
          <ac:chgData name="Windy Kester Moe" userId="a9599c35-086e-4eea-976f-e798b2fb194c" providerId="ADAL" clId="{282D67EA-0D46-4BE3-A51A-5C7C95218386}" dt="2024-10-31T10:47:06.241" v="30834" actId="790"/>
          <ac:spMkLst>
            <pc:docMk/>
            <pc:sldMk cId="2399452241" sldId="2147196644"/>
            <ac:spMk id="6" creationId="{3FEEF5B3-81B6-799C-F584-D3C623D7A525}"/>
          </ac:spMkLst>
        </pc:spChg>
        <pc:spChg chg="del">
          <ac:chgData name="Windy Kester Moe" userId="a9599c35-086e-4eea-976f-e798b2fb194c" providerId="ADAL" clId="{282D67EA-0D46-4BE3-A51A-5C7C95218386}" dt="2024-10-29T09:51:17.576" v="15225" actId="478"/>
          <ac:spMkLst>
            <pc:docMk/>
            <pc:sldMk cId="2399452241" sldId="2147196644"/>
            <ac:spMk id="8" creationId="{BF20A923-2F42-C89A-A97D-9279E2CDD38C}"/>
          </ac:spMkLst>
        </pc:spChg>
        <pc:spChg chg="add mod">
          <ac:chgData name="Windy Kester Moe" userId="a9599c35-086e-4eea-976f-e798b2fb194c" providerId="ADAL" clId="{282D67EA-0D46-4BE3-A51A-5C7C95218386}" dt="2024-10-31T10:47:06.241" v="30834" actId="790"/>
          <ac:spMkLst>
            <pc:docMk/>
            <pc:sldMk cId="2399452241" sldId="2147196644"/>
            <ac:spMk id="10" creationId="{4E2DC50A-7C91-1ADE-0C88-2A94227E3C32}"/>
          </ac:spMkLst>
        </pc:spChg>
        <pc:spChg chg="add mod">
          <ac:chgData name="Windy Kester Moe" userId="a9599c35-086e-4eea-976f-e798b2fb194c" providerId="ADAL" clId="{282D67EA-0D46-4BE3-A51A-5C7C95218386}" dt="2024-10-31T10:47:33.322" v="30841" actId="113"/>
          <ac:spMkLst>
            <pc:docMk/>
            <pc:sldMk cId="2399452241" sldId="2147196644"/>
            <ac:spMk id="11" creationId="{26DE3588-7D59-CB99-E034-4F0800F5F4DF}"/>
          </ac:spMkLst>
        </pc:spChg>
        <pc:spChg chg="add mod">
          <ac:chgData name="Windy Kester Moe" userId="a9599c35-086e-4eea-976f-e798b2fb194c" providerId="ADAL" clId="{282D67EA-0D46-4BE3-A51A-5C7C95218386}" dt="2024-10-31T10:47:31.030" v="30840" actId="113"/>
          <ac:spMkLst>
            <pc:docMk/>
            <pc:sldMk cId="2399452241" sldId="2147196644"/>
            <ac:spMk id="12" creationId="{A50C5B5A-58B6-0E12-BF5D-5F0EEFB4427B}"/>
          </ac:spMkLst>
        </pc:spChg>
        <pc:spChg chg="mod">
          <ac:chgData name="Windy Kester Moe" userId="a9599c35-086e-4eea-976f-e798b2fb194c" providerId="ADAL" clId="{282D67EA-0D46-4BE3-A51A-5C7C95218386}" dt="2024-10-31T10:47:06.241" v="30834" actId="790"/>
          <ac:spMkLst>
            <pc:docMk/>
            <pc:sldMk cId="2399452241" sldId="2147196644"/>
            <ac:spMk id="13" creationId="{94DFD61C-DC34-4DBA-F832-815E167EBCBB}"/>
          </ac:spMkLst>
        </pc:spChg>
        <pc:spChg chg="add mod">
          <ac:chgData name="Windy Kester Moe" userId="a9599c35-086e-4eea-976f-e798b2fb194c" providerId="ADAL" clId="{282D67EA-0D46-4BE3-A51A-5C7C95218386}" dt="2024-10-31T10:47:06.241" v="30834" actId="790"/>
          <ac:spMkLst>
            <pc:docMk/>
            <pc:sldMk cId="2399452241" sldId="2147196644"/>
            <ac:spMk id="14" creationId="{123A8911-F0A5-9232-6565-B780BE87428C}"/>
          </ac:spMkLst>
        </pc:spChg>
        <pc:spChg chg="mod">
          <ac:chgData name="Windy Kester Moe" userId="a9599c35-086e-4eea-976f-e798b2fb194c" providerId="ADAL" clId="{282D67EA-0D46-4BE3-A51A-5C7C95218386}" dt="2024-10-31T10:47:06.241" v="30834" actId="790"/>
          <ac:spMkLst>
            <pc:docMk/>
            <pc:sldMk cId="2399452241" sldId="2147196644"/>
            <ac:spMk id="15" creationId="{9212441F-955F-56FE-325A-63CEC60DB4A4}"/>
          </ac:spMkLst>
        </pc:spChg>
        <pc:spChg chg="add mod">
          <ac:chgData name="Windy Kester Moe" userId="a9599c35-086e-4eea-976f-e798b2fb194c" providerId="ADAL" clId="{282D67EA-0D46-4BE3-A51A-5C7C95218386}" dt="2024-10-31T10:47:26.036" v="30838" actId="113"/>
          <ac:spMkLst>
            <pc:docMk/>
            <pc:sldMk cId="2399452241" sldId="2147196644"/>
            <ac:spMk id="17" creationId="{BDB01393-AB32-6FB2-014F-AF48DACBD697}"/>
          </ac:spMkLst>
        </pc:spChg>
        <pc:spChg chg="del mod">
          <ac:chgData name="Windy Kester Moe" userId="a9599c35-086e-4eea-976f-e798b2fb194c" providerId="ADAL" clId="{282D67EA-0D46-4BE3-A51A-5C7C95218386}" dt="2024-10-29T09:51:09.810" v="15223" actId="478"/>
          <ac:spMkLst>
            <pc:docMk/>
            <pc:sldMk cId="2399452241" sldId="2147196644"/>
            <ac:spMk id="18" creationId="{E1D10E02-C1E5-2349-B274-8818253F630C}"/>
          </ac:spMkLst>
        </pc:spChg>
        <pc:spChg chg="add mod">
          <ac:chgData name="Windy Kester Moe" userId="a9599c35-086e-4eea-976f-e798b2fb194c" providerId="ADAL" clId="{282D67EA-0D46-4BE3-A51A-5C7C95218386}" dt="2024-10-31T10:47:28.683" v="30839" actId="113"/>
          <ac:spMkLst>
            <pc:docMk/>
            <pc:sldMk cId="2399452241" sldId="2147196644"/>
            <ac:spMk id="20" creationId="{2106F6B4-361A-DF8E-D6BD-3933AE8BEC5E}"/>
          </ac:spMkLst>
        </pc:spChg>
        <pc:picChg chg="del">
          <ac:chgData name="Windy Kester Moe" userId="a9599c35-086e-4eea-976f-e798b2fb194c" providerId="ADAL" clId="{282D67EA-0D46-4BE3-A51A-5C7C95218386}" dt="2024-10-29T09:51:19.537" v="15226" actId="478"/>
          <ac:picMkLst>
            <pc:docMk/>
            <pc:sldMk cId="2399452241" sldId="2147196644"/>
            <ac:picMk id="7" creationId="{FC356CAF-BB3D-5FA1-A6CB-00AFCD7CEC25}"/>
          </ac:picMkLst>
        </pc:picChg>
        <pc:picChg chg="del">
          <ac:chgData name="Windy Kester Moe" userId="a9599c35-086e-4eea-976f-e798b2fb194c" providerId="ADAL" clId="{282D67EA-0D46-4BE3-A51A-5C7C95218386}" dt="2024-10-30T13:23:23.162" v="24991" actId="478"/>
          <ac:picMkLst>
            <pc:docMk/>
            <pc:sldMk cId="2399452241" sldId="2147196644"/>
            <ac:picMk id="9" creationId="{61B7CB46-4A62-178F-4F35-94B1BCA37C07}"/>
          </ac:picMkLst>
        </pc:picChg>
        <pc:picChg chg="add mod">
          <ac:chgData name="Windy Kester Moe" userId="a9599c35-086e-4eea-976f-e798b2fb194c" providerId="ADAL" clId="{282D67EA-0D46-4BE3-A51A-5C7C95218386}" dt="2024-10-30T13:23:23.808" v="24992"/>
          <ac:picMkLst>
            <pc:docMk/>
            <pc:sldMk cId="2399452241" sldId="2147196644"/>
            <ac:picMk id="21" creationId="{42E91ECB-98EF-7372-A85A-E25C12341C5A}"/>
          </ac:picMkLst>
        </pc:picChg>
      </pc:sldChg>
      <pc:sldChg chg="addSp delSp modSp add mod ord">
        <pc:chgData name="Windy Kester Moe" userId="a9599c35-086e-4eea-976f-e798b2fb194c" providerId="ADAL" clId="{282D67EA-0D46-4BE3-A51A-5C7C95218386}" dt="2024-10-31T10:49:23.554" v="30851" actId="255"/>
        <pc:sldMkLst>
          <pc:docMk/>
          <pc:sldMk cId="397728305" sldId="2147196645"/>
        </pc:sldMkLst>
        <pc:spChg chg="mod">
          <ac:chgData name="Windy Kester Moe" userId="a9599c35-086e-4eea-976f-e798b2fb194c" providerId="ADAL" clId="{282D67EA-0D46-4BE3-A51A-5C7C95218386}" dt="2024-10-31T10:48:33.907" v="30848" actId="790"/>
          <ac:spMkLst>
            <pc:docMk/>
            <pc:sldMk cId="397728305" sldId="2147196645"/>
            <ac:spMk id="4" creationId="{23905235-0B83-6A22-CAC1-CA5EEFCB6234}"/>
          </ac:spMkLst>
        </pc:spChg>
        <pc:spChg chg="mod">
          <ac:chgData name="Windy Kester Moe" userId="a9599c35-086e-4eea-976f-e798b2fb194c" providerId="ADAL" clId="{282D67EA-0D46-4BE3-A51A-5C7C95218386}" dt="2024-10-29T09:59:23.820" v="15482" actId="20577"/>
          <ac:spMkLst>
            <pc:docMk/>
            <pc:sldMk cId="397728305" sldId="2147196645"/>
            <ac:spMk id="6" creationId="{3FEEF5B3-81B6-799C-F584-D3C623D7A525}"/>
          </ac:spMkLst>
        </pc:spChg>
        <pc:spChg chg="mod">
          <ac:chgData name="Windy Kester Moe" userId="a9599c35-086e-4eea-976f-e798b2fb194c" providerId="ADAL" clId="{282D67EA-0D46-4BE3-A51A-5C7C95218386}" dt="2024-10-31T10:47:59.693" v="30844" actId="1076"/>
          <ac:spMkLst>
            <pc:docMk/>
            <pc:sldMk cId="397728305" sldId="2147196645"/>
            <ac:spMk id="8" creationId="{BF20A923-2F42-C89A-A97D-9279E2CDD38C}"/>
          </ac:spMkLst>
        </pc:spChg>
        <pc:spChg chg="mod">
          <ac:chgData name="Windy Kester Moe" userId="a9599c35-086e-4eea-976f-e798b2fb194c" providerId="ADAL" clId="{282D67EA-0D46-4BE3-A51A-5C7C95218386}" dt="2024-10-30T14:11:36.964" v="25324" actId="3626"/>
          <ac:spMkLst>
            <pc:docMk/>
            <pc:sldMk cId="397728305" sldId="2147196645"/>
            <ac:spMk id="13" creationId="{94DFD61C-DC34-4DBA-F832-815E167EBCBB}"/>
          </ac:spMkLst>
        </pc:spChg>
        <pc:spChg chg="mod">
          <ac:chgData name="Windy Kester Moe" userId="a9599c35-086e-4eea-976f-e798b2fb194c" providerId="ADAL" clId="{282D67EA-0D46-4BE3-A51A-5C7C95218386}" dt="2024-10-31T10:49:23.554" v="30851" actId="255"/>
          <ac:spMkLst>
            <pc:docMk/>
            <pc:sldMk cId="397728305" sldId="2147196645"/>
            <ac:spMk id="15" creationId="{9212441F-955F-56FE-325A-63CEC60DB4A4}"/>
          </ac:spMkLst>
        </pc:spChg>
        <pc:spChg chg="mod">
          <ac:chgData name="Windy Kester Moe" userId="a9599c35-086e-4eea-976f-e798b2fb194c" providerId="ADAL" clId="{282D67EA-0D46-4BE3-A51A-5C7C95218386}" dt="2024-10-31T10:49:03.175" v="30849" actId="790"/>
          <ac:spMkLst>
            <pc:docMk/>
            <pc:sldMk cId="397728305" sldId="2147196645"/>
            <ac:spMk id="18" creationId="{E1D10E02-C1E5-2349-B274-8818253F630C}"/>
          </ac:spMkLst>
        </pc:spChg>
        <pc:picChg chg="del">
          <ac:chgData name="Windy Kester Moe" userId="a9599c35-086e-4eea-976f-e798b2fb194c" providerId="ADAL" clId="{282D67EA-0D46-4BE3-A51A-5C7C95218386}" dt="2024-10-30T13:23:26.450" v="24993" actId="478"/>
          <ac:picMkLst>
            <pc:docMk/>
            <pc:sldMk cId="397728305" sldId="2147196645"/>
            <ac:picMk id="9" creationId="{61B7CB46-4A62-178F-4F35-94B1BCA37C07}"/>
          </ac:picMkLst>
        </pc:picChg>
        <pc:picChg chg="add mod">
          <ac:chgData name="Windy Kester Moe" userId="a9599c35-086e-4eea-976f-e798b2fb194c" providerId="ADAL" clId="{282D67EA-0D46-4BE3-A51A-5C7C95218386}" dt="2024-10-30T13:23:26.978" v="24994"/>
          <ac:picMkLst>
            <pc:docMk/>
            <pc:sldMk cId="397728305" sldId="2147196645"/>
            <ac:picMk id="10" creationId="{1F02EB28-2E43-D846-AEA4-2F5629B4AC64}"/>
          </ac:picMkLst>
        </pc:picChg>
      </pc:sldChg>
      <pc:sldChg chg="addSp delSp modSp add mod">
        <pc:chgData name="Windy Kester Moe" userId="a9599c35-086e-4eea-976f-e798b2fb194c" providerId="ADAL" clId="{282D67EA-0D46-4BE3-A51A-5C7C95218386}" dt="2024-10-31T10:51:37.107" v="30882" actId="790"/>
        <pc:sldMkLst>
          <pc:docMk/>
          <pc:sldMk cId="1488514045" sldId="2147196646"/>
        </pc:sldMkLst>
        <pc:spChg chg="mod">
          <ac:chgData name="Windy Kester Moe" userId="a9599c35-086e-4eea-976f-e798b2fb194c" providerId="ADAL" clId="{282D67EA-0D46-4BE3-A51A-5C7C95218386}" dt="2024-10-31T10:51:37.107" v="30882" actId="790"/>
          <ac:spMkLst>
            <pc:docMk/>
            <pc:sldMk cId="1488514045" sldId="2147196646"/>
            <ac:spMk id="4" creationId="{23905235-0B83-6A22-CAC1-CA5EEFCB6234}"/>
          </ac:spMkLst>
        </pc:spChg>
        <pc:spChg chg="mod">
          <ac:chgData name="Windy Kester Moe" userId="a9599c35-086e-4eea-976f-e798b2fb194c" providerId="ADAL" clId="{282D67EA-0D46-4BE3-A51A-5C7C95218386}" dt="2024-10-29T10:01:56.720" v="15567" actId="20577"/>
          <ac:spMkLst>
            <pc:docMk/>
            <pc:sldMk cId="1488514045" sldId="2147196646"/>
            <ac:spMk id="6" creationId="{3FEEF5B3-81B6-799C-F584-D3C623D7A525}"/>
          </ac:spMkLst>
        </pc:spChg>
        <pc:spChg chg="mod">
          <ac:chgData name="Windy Kester Moe" userId="a9599c35-086e-4eea-976f-e798b2fb194c" providerId="ADAL" clId="{282D67EA-0D46-4BE3-A51A-5C7C95218386}" dt="2024-10-31T10:50:10.347" v="30856" actId="2710"/>
          <ac:spMkLst>
            <pc:docMk/>
            <pc:sldMk cId="1488514045" sldId="2147196646"/>
            <ac:spMk id="8" creationId="{BF20A923-2F42-C89A-A97D-9279E2CDD38C}"/>
          </ac:spMkLst>
        </pc:spChg>
        <pc:spChg chg="add mod">
          <ac:chgData name="Windy Kester Moe" userId="a9599c35-086e-4eea-976f-e798b2fb194c" providerId="ADAL" clId="{282D67EA-0D46-4BE3-A51A-5C7C95218386}" dt="2024-10-31T10:49:58.695" v="30854" actId="1076"/>
          <ac:spMkLst>
            <pc:docMk/>
            <pc:sldMk cId="1488514045" sldId="2147196646"/>
            <ac:spMk id="11" creationId="{9017F523-26B8-53F6-0A9C-A5F5E23CA840}"/>
          </ac:spMkLst>
        </pc:spChg>
        <pc:spChg chg="del">
          <ac:chgData name="Windy Kester Moe" userId="a9599c35-086e-4eea-976f-e798b2fb194c" providerId="ADAL" clId="{282D67EA-0D46-4BE3-A51A-5C7C95218386}" dt="2024-10-29T10:09:41.976" v="15605" actId="478"/>
          <ac:spMkLst>
            <pc:docMk/>
            <pc:sldMk cId="1488514045" sldId="2147196646"/>
            <ac:spMk id="13" creationId="{94DFD61C-DC34-4DBA-F832-815E167EBCBB}"/>
          </ac:spMkLst>
        </pc:spChg>
        <pc:spChg chg="del mod">
          <ac:chgData name="Windy Kester Moe" userId="a9599c35-086e-4eea-976f-e798b2fb194c" providerId="ADAL" clId="{282D67EA-0D46-4BE3-A51A-5C7C95218386}" dt="2024-10-29T10:09:40.810" v="15604" actId="478"/>
          <ac:spMkLst>
            <pc:docMk/>
            <pc:sldMk cId="1488514045" sldId="2147196646"/>
            <ac:spMk id="15" creationId="{9212441F-955F-56FE-325A-63CEC60DB4A4}"/>
          </ac:spMkLst>
        </pc:spChg>
        <pc:spChg chg="mod">
          <ac:chgData name="Windy Kester Moe" userId="a9599c35-086e-4eea-976f-e798b2fb194c" providerId="ADAL" clId="{282D67EA-0D46-4BE3-A51A-5C7C95218386}" dt="2024-10-31T10:51:24.113" v="30881" actId="790"/>
          <ac:spMkLst>
            <pc:docMk/>
            <pc:sldMk cId="1488514045" sldId="2147196646"/>
            <ac:spMk id="18" creationId="{E1D10E02-C1E5-2349-B274-8818253F630C}"/>
          </ac:spMkLst>
        </pc:spChg>
        <pc:picChg chg="del">
          <ac:chgData name="Windy Kester Moe" userId="a9599c35-086e-4eea-976f-e798b2fb194c" providerId="ADAL" clId="{282D67EA-0D46-4BE3-A51A-5C7C95218386}" dt="2024-10-30T13:23:31.801" v="24995" actId="478"/>
          <ac:picMkLst>
            <pc:docMk/>
            <pc:sldMk cId="1488514045" sldId="2147196646"/>
            <ac:picMk id="9" creationId="{61B7CB46-4A62-178F-4F35-94B1BCA37C07}"/>
          </ac:picMkLst>
        </pc:picChg>
        <pc:picChg chg="add mod">
          <ac:chgData name="Windy Kester Moe" userId="a9599c35-086e-4eea-976f-e798b2fb194c" providerId="ADAL" clId="{282D67EA-0D46-4BE3-A51A-5C7C95218386}" dt="2024-10-30T13:23:32.276" v="24996"/>
          <ac:picMkLst>
            <pc:docMk/>
            <pc:sldMk cId="1488514045" sldId="2147196646"/>
            <ac:picMk id="12" creationId="{16DCF850-D793-51AC-FE0B-DF3276EBF6ED}"/>
          </ac:picMkLst>
        </pc:picChg>
      </pc:sldChg>
      <pc:sldChg chg="addSp delSp modSp add mod ord">
        <pc:chgData name="Windy Kester Moe" userId="a9599c35-086e-4eea-976f-e798b2fb194c" providerId="ADAL" clId="{282D67EA-0D46-4BE3-A51A-5C7C95218386}" dt="2024-10-31T13:06:16.508" v="32030" actId="255"/>
        <pc:sldMkLst>
          <pc:docMk/>
          <pc:sldMk cId="260541638" sldId="2147196647"/>
        </pc:sldMkLst>
        <pc:spChg chg="mod">
          <ac:chgData name="Windy Kester Moe" userId="a9599c35-086e-4eea-976f-e798b2fb194c" providerId="ADAL" clId="{282D67EA-0D46-4BE3-A51A-5C7C95218386}" dt="2024-10-31T13:05:15.404" v="32027" actId="1076"/>
          <ac:spMkLst>
            <pc:docMk/>
            <pc:sldMk cId="260541638" sldId="2147196647"/>
            <ac:spMk id="2" creationId="{6BD66DF8-954D-66DA-93BE-56EB418307ED}"/>
          </ac:spMkLst>
        </pc:spChg>
        <pc:spChg chg="del">
          <ac:chgData name="Windy Kester Moe" userId="a9599c35-086e-4eea-976f-e798b2fb194c" providerId="ADAL" clId="{282D67EA-0D46-4BE3-A51A-5C7C95218386}" dt="2024-10-29T11:47:59.219" v="17830" actId="478"/>
          <ac:spMkLst>
            <pc:docMk/>
            <pc:sldMk cId="260541638" sldId="2147196647"/>
            <ac:spMk id="4" creationId="{23905235-0B83-6A22-CAC1-CA5EEFCB6234}"/>
          </ac:spMkLst>
        </pc:spChg>
        <pc:spChg chg="add mod">
          <ac:chgData name="Windy Kester Moe" userId="a9599c35-086e-4eea-976f-e798b2fb194c" providerId="ADAL" clId="{282D67EA-0D46-4BE3-A51A-5C7C95218386}" dt="2024-10-31T13:01:55.814" v="31990" actId="790"/>
          <ac:spMkLst>
            <pc:docMk/>
            <pc:sldMk cId="260541638" sldId="2147196647"/>
            <ac:spMk id="6" creationId="{5083A646-5A07-A5B9-E022-CAC64106F2B6}"/>
          </ac:spMkLst>
        </pc:spChg>
        <pc:spChg chg="add mod">
          <ac:chgData name="Windy Kester Moe" userId="a9599c35-086e-4eea-976f-e798b2fb194c" providerId="ADAL" clId="{282D67EA-0D46-4BE3-A51A-5C7C95218386}" dt="2024-10-29T13:29:55.101" v="21417" actId="20577"/>
          <ac:spMkLst>
            <pc:docMk/>
            <pc:sldMk cId="260541638" sldId="2147196647"/>
            <ac:spMk id="7" creationId="{19D4404B-39FD-8EA0-C520-770790D654C5}"/>
          </ac:spMkLst>
        </pc:spChg>
        <pc:spChg chg="del mod">
          <ac:chgData name="Windy Kester Moe" userId="a9599c35-086e-4eea-976f-e798b2fb194c" providerId="ADAL" clId="{282D67EA-0D46-4BE3-A51A-5C7C95218386}" dt="2024-10-29T11:53:31.336" v="18420" actId="478"/>
          <ac:spMkLst>
            <pc:docMk/>
            <pc:sldMk cId="260541638" sldId="2147196647"/>
            <ac:spMk id="8" creationId="{BF20A923-2F42-C89A-A97D-9279E2CDD38C}"/>
          </ac:spMkLst>
        </pc:spChg>
        <pc:spChg chg="add mod">
          <ac:chgData name="Windy Kester Moe" userId="a9599c35-086e-4eea-976f-e798b2fb194c" providerId="ADAL" clId="{282D67EA-0D46-4BE3-A51A-5C7C95218386}" dt="2024-10-29T13:29:56.220" v="21418" actId="20577"/>
          <ac:spMkLst>
            <pc:docMk/>
            <pc:sldMk cId="260541638" sldId="2147196647"/>
            <ac:spMk id="10" creationId="{8CCDFCCB-85C1-BDD7-EA52-0957A98AFDBB}"/>
          </ac:spMkLst>
        </pc:spChg>
        <pc:spChg chg="add mod">
          <ac:chgData name="Windy Kester Moe" userId="a9599c35-086e-4eea-976f-e798b2fb194c" providerId="ADAL" clId="{282D67EA-0D46-4BE3-A51A-5C7C95218386}" dt="2024-10-29T12:18:34.427" v="19936" actId="1076"/>
          <ac:spMkLst>
            <pc:docMk/>
            <pc:sldMk cId="260541638" sldId="2147196647"/>
            <ac:spMk id="11" creationId="{F7366565-8C35-308C-27F5-FDE54748720C}"/>
          </ac:spMkLst>
        </pc:spChg>
        <pc:spChg chg="add del mod">
          <ac:chgData name="Windy Kester Moe" userId="a9599c35-086e-4eea-976f-e798b2fb194c" providerId="ADAL" clId="{282D67EA-0D46-4BE3-A51A-5C7C95218386}" dt="2024-10-31T10:57:33.020" v="31046" actId="478"/>
          <ac:spMkLst>
            <pc:docMk/>
            <pc:sldMk cId="260541638" sldId="2147196647"/>
            <ac:spMk id="12" creationId="{E2340C29-74EB-8252-4335-377A941E1D44}"/>
          </ac:spMkLst>
        </pc:spChg>
        <pc:spChg chg="add del">
          <ac:chgData name="Windy Kester Moe" userId="a9599c35-086e-4eea-976f-e798b2fb194c" providerId="ADAL" clId="{282D67EA-0D46-4BE3-A51A-5C7C95218386}" dt="2024-10-29T12:22:34.661" v="20226" actId="478"/>
          <ac:spMkLst>
            <pc:docMk/>
            <pc:sldMk cId="260541638" sldId="2147196647"/>
            <ac:spMk id="14" creationId="{09414334-66C1-CAF2-40AE-A80FFE056091}"/>
          </ac:spMkLst>
        </pc:spChg>
        <pc:spChg chg="add del mod">
          <ac:chgData name="Windy Kester Moe" userId="a9599c35-086e-4eea-976f-e798b2fb194c" providerId="ADAL" clId="{282D67EA-0D46-4BE3-A51A-5C7C95218386}" dt="2024-10-31T10:57:18.032" v="31044"/>
          <ac:spMkLst>
            <pc:docMk/>
            <pc:sldMk cId="260541638" sldId="2147196647"/>
            <ac:spMk id="15" creationId="{8B5831A4-25CE-8A1A-7318-7EAD050D98D9}"/>
          </ac:spMkLst>
        </pc:spChg>
        <pc:spChg chg="add mod">
          <ac:chgData name="Windy Kester Moe" userId="a9599c35-086e-4eea-976f-e798b2fb194c" providerId="ADAL" clId="{282D67EA-0D46-4BE3-A51A-5C7C95218386}" dt="2024-10-31T10:57:42.444" v="31050" actId="14100"/>
          <ac:spMkLst>
            <pc:docMk/>
            <pc:sldMk cId="260541638" sldId="2147196647"/>
            <ac:spMk id="17" creationId="{8C6D2272-CF3F-E347-D11A-04C50DF7E76F}"/>
          </ac:spMkLst>
        </pc:spChg>
        <pc:spChg chg="mod">
          <ac:chgData name="Windy Kester Moe" userId="a9599c35-086e-4eea-976f-e798b2fb194c" providerId="ADAL" clId="{282D67EA-0D46-4BE3-A51A-5C7C95218386}" dt="2024-10-31T13:05:20.108" v="32028" actId="1076"/>
          <ac:spMkLst>
            <pc:docMk/>
            <pc:sldMk cId="260541638" sldId="2147196647"/>
            <ac:spMk id="18" creationId="{E1D10E02-C1E5-2349-B274-8818253F630C}"/>
          </ac:spMkLst>
        </pc:spChg>
        <pc:spChg chg="add del mod">
          <ac:chgData name="Windy Kester Moe" userId="a9599c35-086e-4eea-976f-e798b2fb194c" providerId="ADAL" clId="{282D67EA-0D46-4BE3-A51A-5C7C95218386}" dt="2024-10-31T11:00:00.057" v="31118" actId="478"/>
          <ac:spMkLst>
            <pc:docMk/>
            <pc:sldMk cId="260541638" sldId="2147196647"/>
            <ac:spMk id="19" creationId="{44BAD20C-F0A9-79A2-6C42-92EA838BBF17}"/>
          </ac:spMkLst>
        </pc:spChg>
        <pc:graphicFrameChg chg="add mod modGraphic">
          <ac:chgData name="Windy Kester Moe" userId="a9599c35-086e-4eea-976f-e798b2fb194c" providerId="ADAL" clId="{282D67EA-0D46-4BE3-A51A-5C7C95218386}" dt="2024-10-31T13:06:16.508" v="32030" actId="255"/>
          <ac:graphicFrameMkLst>
            <pc:docMk/>
            <pc:sldMk cId="260541638" sldId="2147196647"/>
            <ac:graphicFrameMk id="20" creationId="{207671BD-6D5B-BA58-5EE6-220F8E84E5CB}"/>
          </ac:graphicFrameMkLst>
        </pc:graphicFrameChg>
        <pc:picChg chg="del">
          <ac:chgData name="Windy Kester Moe" userId="a9599c35-086e-4eea-976f-e798b2fb194c" providerId="ADAL" clId="{282D67EA-0D46-4BE3-A51A-5C7C95218386}" dt="2024-10-30T13:23:46.225" v="24999" actId="478"/>
          <ac:picMkLst>
            <pc:docMk/>
            <pc:sldMk cId="260541638" sldId="2147196647"/>
            <ac:picMk id="9" creationId="{61B7CB46-4A62-178F-4F35-94B1BCA37C07}"/>
          </ac:picMkLst>
        </pc:picChg>
        <pc:picChg chg="add mod">
          <ac:chgData name="Windy Kester Moe" userId="a9599c35-086e-4eea-976f-e798b2fb194c" providerId="ADAL" clId="{282D67EA-0D46-4BE3-A51A-5C7C95218386}" dt="2024-10-30T13:23:46.658" v="25000"/>
          <ac:picMkLst>
            <pc:docMk/>
            <pc:sldMk cId="260541638" sldId="2147196647"/>
            <ac:picMk id="16" creationId="{3D962D7F-66C7-9F95-BFDC-DB44E914A8C1}"/>
          </ac:picMkLst>
        </pc:picChg>
      </pc:sldChg>
      <pc:sldChg chg="addSp delSp modSp add mod">
        <pc:chgData name="Windy Kester Moe" userId="a9599c35-086e-4eea-976f-e798b2fb194c" providerId="ADAL" clId="{282D67EA-0D46-4BE3-A51A-5C7C95218386}" dt="2024-10-31T11:02:46.297" v="31135" actId="478"/>
        <pc:sldMkLst>
          <pc:docMk/>
          <pc:sldMk cId="693667200" sldId="2147196648"/>
        </pc:sldMkLst>
        <pc:spChg chg="mod">
          <ac:chgData name="Windy Kester Moe" userId="a9599c35-086e-4eea-976f-e798b2fb194c" providerId="ADAL" clId="{282D67EA-0D46-4BE3-A51A-5C7C95218386}" dt="2024-10-30T12:07:05.871" v="24012" actId="1076"/>
          <ac:spMkLst>
            <pc:docMk/>
            <pc:sldMk cId="693667200" sldId="2147196648"/>
            <ac:spMk id="2" creationId="{6BD66DF8-954D-66DA-93BE-56EB418307ED}"/>
          </ac:spMkLst>
        </pc:spChg>
        <pc:spChg chg="add mod">
          <ac:chgData name="Windy Kester Moe" userId="a9599c35-086e-4eea-976f-e798b2fb194c" providerId="ADAL" clId="{282D67EA-0D46-4BE3-A51A-5C7C95218386}" dt="2024-10-30T12:19:23.536" v="24656" actId="20577"/>
          <ac:spMkLst>
            <pc:docMk/>
            <pc:sldMk cId="693667200" sldId="2147196648"/>
            <ac:spMk id="4" creationId="{66B89CC3-5104-C321-1BDD-9A16754F9750}"/>
          </ac:spMkLst>
        </pc:spChg>
        <pc:spChg chg="del">
          <ac:chgData name="Windy Kester Moe" userId="a9599c35-086e-4eea-976f-e798b2fb194c" providerId="ADAL" clId="{282D67EA-0D46-4BE3-A51A-5C7C95218386}" dt="2024-10-29T12:30:36.140" v="20789" actId="478"/>
          <ac:spMkLst>
            <pc:docMk/>
            <pc:sldMk cId="693667200" sldId="2147196648"/>
            <ac:spMk id="6" creationId="{5083A646-5A07-A5B9-E022-CAC64106F2B6}"/>
          </ac:spMkLst>
        </pc:spChg>
        <pc:spChg chg="del">
          <ac:chgData name="Windy Kester Moe" userId="a9599c35-086e-4eea-976f-e798b2fb194c" providerId="ADAL" clId="{282D67EA-0D46-4BE3-A51A-5C7C95218386}" dt="2024-10-29T12:30:39.029" v="20790" actId="478"/>
          <ac:spMkLst>
            <pc:docMk/>
            <pc:sldMk cId="693667200" sldId="2147196648"/>
            <ac:spMk id="7" creationId="{19D4404B-39FD-8EA0-C520-770790D654C5}"/>
          </ac:spMkLst>
        </pc:spChg>
        <pc:spChg chg="add mod">
          <ac:chgData name="Windy Kester Moe" userId="a9599c35-086e-4eea-976f-e798b2fb194c" providerId="ADAL" clId="{282D67EA-0D46-4BE3-A51A-5C7C95218386}" dt="2024-10-30T12:32:03.593" v="24708" actId="1076"/>
          <ac:spMkLst>
            <pc:docMk/>
            <pc:sldMk cId="693667200" sldId="2147196648"/>
            <ac:spMk id="8" creationId="{0C6CDB0E-CCDC-7EA3-FD53-849C6F16147B}"/>
          </ac:spMkLst>
        </pc:spChg>
        <pc:spChg chg="del mod">
          <ac:chgData name="Windy Kester Moe" userId="a9599c35-086e-4eea-976f-e798b2fb194c" providerId="ADAL" clId="{282D67EA-0D46-4BE3-A51A-5C7C95218386}" dt="2024-10-29T12:30:53.390" v="20794"/>
          <ac:spMkLst>
            <pc:docMk/>
            <pc:sldMk cId="693667200" sldId="2147196648"/>
            <ac:spMk id="10" creationId="{8CCDFCCB-85C1-BDD7-EA52-0957A98AFDBB}"/>
          </ac:spMkLst>
        </pc:spChg>
        <pc:spChg chg="del">
          <ac:chgData name="Windy Kester Moe" userId="a9599c35-086e-4eea-976f-e798b2fb194c" providerId="ADAL" clId="{282D67EA-0D46-4BE3-A51A-5C7C95218386}" dt="2024-10-29T12:30:42.625" v="20791" actId="478"/>
          <ac:spMkLst>
            <pc:docMk/>
            <pc:sldMk cId="693667200" sldId="2147196648"/>
            <ac:spMk id="11" creationId="{F7366565-8C35-308C-27F5-FDE54748720C}"/>
          </ac:spMkLst>
        </pc:spChg>
        <pc:spChg chg="mod ord">
          <ac:chgData name="Windy Kester Moe" userId="a9599c35-086e-4eea-976f-e798b2fb194c" providerId="ADAL" clId="{282D67EA-0D46-4BE3-A51A-5C7C95218386}" dt="2024-10-30T12:32:01.617" v="24707" actId="1076"/>
          <ac:spMkLst>
            <pc:docMk/>
            <pc:sldMk cId="693667200" sldId="2147196648"/>
            <ac:spMk id="12" creationId="{E2340C29-74EB-8252-4335-377A941E1D44}"/>
          </ac:spMkLst>
        </pc:spChg>
        <pc:spChg chg="del mod">
          <ac:chgData name="Windy Kester Moe" userId="a9599c35-086e-4eea-976f-e798b2fb194c" providerId="ADAL" clId="{282D67EA-0D46-4BE3-A51A-5C7C95218386}" dt="2024-10-31T11:02:46.297" v="31135" actId="478"/>
          <ac:spMkLst>
            <pc:docMk/>
            <pc:sldMk cId="693667200" sldId="2147196648"/>
            <ac:spMk id="15" creationId="{8B5831A4-25CE-8A1A-7318-7EAD050D98D9}"/>
          </ac:spMkLst>
        </pc:spChg>
        <pc:spChg chg="mod">
          <ac:chgData name="Windy Kester Moe" userId="a9599c35-086e-4eea-976f-e798b2fb194c" providerId="ADAL" clId="{282D67EA-0D46-4BE3-A51A-5C7C95218386}" dt="2024-10-30T15:16:13.865" v="26174" actId="20577"/>
          <ac:spMkLst>
            <pc:docMk/>
            <pc:sldMk cId="693667200" sldId="2147196648"/>
            <ac:spMk id="18" creationId="{E1D10E02-C1E5-2349-B274-8818253F630C}"/>
          </ac:spMkLst>
        </pc:spChg>
        <pc:picChg chg="del">
          <ac:chgData name="Windy Kester Moe" userId="a9599c35-086e-4eea-976f-e798b2fb194c" providerId="ADAL" clId="{282D67EA-0D46-4BE3-A51A-5C7C95218386}" dt="2024-10-30T13:23:56.026" v="25003" actId="478"/>
          <ac:picMkLst>
            <pc:docMk/>
            <pc:sldMk cId="693667200" sldId="2147196648"/>
            <ac:picMk id="9" creationId="{61B7CB46-4A62-178F-4F35-94B1BCA37C07}"/>
          </ac:picMkLst>
        </pc:picChg>
        <pc:picChg chg="add mod">
          <ac:chgData name="Windy Kester Moe" userId="a9599c35-086e-4eea-976f-e798b2fb194c" providerId="ADAL" clId="{282D67EA-0D46-4BE3-A51A-5C7C95218386}" dt="2024-10-30T15:17:04" v="26175" actId="1076"/>
          <ac:picMkLst>
            <pc:docMk/>
            <pc:sldMk cId="693667200" sldId="2147196648"/>
            <ac:picMk id="14" creationId="{3C3E0723-532A-2DB7-7C5B-BD5A26D1082B}"/>
          </ac:picMkLst>
        </pc:picChg>
        <pc:picChg chg="add mod">
          <ac:chgData name="Windy Kester Moe" userId="a9599c35-086e-4eea-976f-e798b2fb194c" providerId="ADAL" clId="{282D67EA-0D46-4BE3-A51A-5C7C95218386}" dt="2024-10-30T15:17:04" v="26175" actId="1076"/>
          <ac:picMkLst>
            <pc:docMk/>
            <pc:sldMk cId="693667200" sldId="2147196648"/>
            <ac:picMk id="17" creationId="{A13246BC-C50B-805A-1C43-E8DBFB6E39E5}"/>
          </ac:picMkLst>
        </pc:picChg>
        <pc:picChg chg="add mod">
          <ac:chgData name="Windy Kester Moe" userId="a9599c35-086e-4eea-976f-e798b2fb194c" providerId="ADAL" clId="{282D67EA-0D46-4BE3-A51A-5C7C95218386}" dt="2024-10-30T15:17:04" v="26175" actId="1076"/>
          <ac:picMkLst>
            <pc:docMk/>
            <pc:sldMk cId="693667200" sldId="2147196648"/>
            <ac:picMk id="20" creationId="{0B761252-B62B-0DED-261A-484D8A5FD368}"/>
          </ac:picMkLst>
        </pc:picChg>
        <pc:picChg chg="add mod">
          <ac:chgData name="Windy Kester Moe" userId="a9599c35-086e-4eea-976f-e798b2fb194c" providerId="ADAL" clId="{282D67EA-0D46-4BE3-A51A-5C7C95218386}" dt="2024-10-30T15:17:04" v="26175" actId="1076"/>
          <ac:picMkLst>
            <pc:docMk/>
            <pc:sldMk cId="693667200" sldId="2147196648"/>
            <ac:picMk id="22" creationId="{5E3DEC74-1B62-3793-66E8-07C26926199C}"/>
          </ac:picMkLst>
        </pc:picChg>
        <pc:picChg chg="add mod">
          <ac:chgData name="Windy Kester Moe" userId="a9599c35-086e-4eea-976f-e798b2fb194c" providerId="ADAL" clId="{282D67EA-0D46-4BE3-A51A-5C7C95218386}" dt="2024-10-30T13:23:56.487" v="25004"/>
          <ac:picMkLst>
            <pc:docMk/>
            <pc:sldMk cId="693667200" sldId="2147196648"/>
            <ac:picMk id="23" creationId="{907C31EC-6E73-443E-4A60-A8CED2D87F25}"/>
          </ac:picMkLst>
        </pc:picChg>
      </pc:sldChg>
      <pc:sldChg chg="addSp delSp modSp add del mod ord modNotesTx">
        <pc:chgData name="Windy Kester Moe" userId="a9599c35-086e-4eea-976f-e798b2fb194c" providerId="ADAL" clId="{282D67EA-0D46-4BE3-A51A-5C7C95218386}" dt="2024-10-29T14:15:05.805" v="22354" actId="2696"/>
        <pc:sldMkLst>
          <pc:docMk/>
          <pc:sldMk cId="753487594" sldId="2147196649"/>
        </pc:sldMkLst>
        <pc:spChg chg="del mod">
          <ac:chgData name="Windy Kester Moe" userId="a9599c35-086e-4eea-976f-e798b2fb194c" providerId="ADAL" clId="{282D67EA-0D46-4BE3-A51A-5C7C95218386}" dt="2024-10-29T13:41:51.950" v="21585" actId="478"/>
          <ac:spMkLst>
            <pc:docMk/>
            <pc:sldMk cId="753487594" sldId="2147196649"/>
            <ac:spMk id="6" creationId="{12C3E376-8783-F28E-A2DC-D605D4CA44F0}"/>
          </ac:spMkLst>
        </pc:spChg>
        <pc:spChg chg="del mod">
          <ac:chgData name="Windy Kester Moe" userId="a9599c35-086e-4eea-976f-e798b2fb194c" providerId="ADAL" clId="{282D67EA-0D46-4BE3-A51A-5C7C95218386}" dt="2024-10-29T13:38:38.002" v="21544" actId="478"/>
          <ac:spMkLst>
            <pc:docMk/>
            <pc:sldMk cId="753487594" sldId="2147196649"/>
            <ac:spMk id="8" creationId="{8C474E95-1CD5-A668-94E1-F3C76EC336A4}"/>
          </ac:spMkLst>
        </pc:spChg>
        <pc:spChg chg="mod">
          <ac:chgData name="Windy Kester Moe" userId="a9599c35-086e-4eea-976f-e798b2fb194c" providerId="ADAL" clId="{282D67EA-0D46-4BE3-A51A-5C7C95218386}" dt="2024-10-29T14:11:34.590" v="22336" actId="20577"/>
          <ac:spMkLst>
            <pc:docMk/>
            <pc:sldMk cId="753487594" sldId="2147196649"/>
            <ac:spMk id="9" creationId="{09449EEE-B418-20F5-D546-7DE97330CF99}"/>
          </ac:spMkLst>
        </pc:spChg>
        <pc:spChg chg="add mod">
          <ac:chgData name="Windy Kester Moe" userId="a9599c35-086e-4eea-976f-e798b2fb194c" providerId="ADAL" clId="{282D67EA-0D46-4BE3-A51A-5C7C95218386}" dt="2024-10-29T13:41:52.910" v="21586"/>
          <ac:spMkLst>
            <pc:docMk/>
            <pc:sldMk cId="753487594" sldId="2147196649"/>
            <ac:spMk id="10" creationId="{354EF887-13DB-5F9B-83E7-A8B052D92DA2}"/>
          </ac:spMkLst>
        </pc:spChg>
        <pc:spChg chg="add mod">
          <ac:chgData name="Windy Kester Moe" userId="a9599c35-086e-4eea-976f-e798b2fb194c" providerId="ADAL" clId="{282D67EA-0D46-4BE3-A51A-5C7C95218386}" dt="2024-10-29T14:07:04.462" v="21938" actId="255"/>
          <ac:spMkLst>
            <pc:docMk/>
            <pc:sldMk cId="753487594" sldId="2147196649"/>
            <ac:spMk id="11" creationId="{931723F1-1719-A746-3D07-98E7A030C81B}"/>
          </ac:spMkLst>
        </pc:spChg>
        <pc:spChg chg="del">
          <ac:chgData name="Windy Kester Moe" userId="a9599c35-086e-4eea-976f-e798b2fb194c" providerId="ADAL" clId="{282D67EA-0D46-4BE3-A51A-5C7C95218386}" dt="2024-10-29T13:39:07.376" v="21545" actId="478"/>
          <ac:spMkLst>
            <pc:docMk/>
            <pc:sldMk cId="753487594" sldId="2147196649"/>
            <ac:spMk id="12" creationId="{BDC3E682-7840-0E82-33C6-903255A967F3}"/>
          </ac:spMkLst>
        </pc:spChg>
      </pc:sldChg>
      <pc:sldChg chg="addSp delSp modSp add mod modNotesTx">
        <pc:chgData name="Windy Kester Moe" userId="a9599c35-086e-4eea-976f-e798b2fb194c" providerId="ADAL" clId="{282D67EA-0D46-4BE3-A51A-5C7C95218386}" dt="2024-10-31T09:16:00.736" v="29770" actId="790"/>
        <pc:sldMkLst>
          <pc:docMk/>
          <pc:sldMk cId="2305919565" sldId="2147196649"/>
        </pc:sldMkLst>
        <pc:spChg chg="mod">
          <ac:chgData name="Windy Kester Moe" userId="a9599c35-086e-4eea-976f-e798b2fb194c" providerId="ADAL" clId="{282D67EA-0D46-4BE3-A51A-5C7C95218386}" dt="2024-10-31T09:04:38.246" v="29756" actId="20577"/>
          <ac:spMkLst>
            <pc:docMk/>
            <pc:sldMk cId="2305919565" sldId="2147196649"/>
            <ac:spMk id="7" creationId="{BFA4355F-9894-221A-492D-16EF8B4DF925}"/>
          </ac:spMkLst>
        </pc:spChg>
        <pc:spChg chg="mod">
          <ac:chgData name="Windy Kester Moe" userId="a9599c35-086e-4eea-976f-e798b2fb194c" providerId="ADAL" clId="{282D67EA-0D46-4BE3-A51A-5C7C95218386}" dt="2024-10-31T09:16:00.736" v="29770" actId="790"/>
          <ac:spMkLst>
            <pc:docMk/>
            <pc:sldMk cId="2305919565" sldId="2147196649"/>
            <ac:spMk id="8" creationId="{A8136F82-C29B-A415-3926-6291CC429852}"/>
          </ac:spMkLst>
        </pc:spChg>
        <pc:spChg chg="add del mod">
          <ac:chgData name="Windy Kester Moe" userId="a9599c35-086e-4eea-976f-e798b2fb194c" providerId="ADAL" clId="{282D67EA-0D46-4BE3-A51A-5C7C95218386}" dt="2024-10-30T13:43:25.181" v="25050" actId="478"/>
          <ac:spMkLst>
            <pc:docMk/>
            <pc:sldMk cId="2305919565" sldId="2147196649"/>
            <ac:spMk id="10" creationId="{EDBEE6A4-6A35-417B-08D1-1379BF2032F1}"/>
          </ac:spMkLst>
        </pc:spChg>
        <pc:spChg chg="add mod">
          <ac:chgData name="Windy Kester Moe" userId="a9599c35-086e-4eea-976f-e798b2fb194c" providerId="ADAL" clId="{282D67EA-0D46-4BE3-A51A-5C7C95218386}" dt="2024-10-30T13:49:24.901" v="25207" actId="1076"/>
          <ac:spMkLst>
            <pc:docMk/>
            <pc:sldMk cId="2305919565" sldId="2147196649"/>
            <ac:spMk id="12" creationId="{B5518051-B0DF-FA4A-2CC4-CEBF3E6DB89C}"/>
          </ac:spMkLst>
        </pc:spChg>
        <pc:graphicFrameChg chg="del">
          <ac:chgData name="Windy Kester Moe" userId="a9599c35-086e-4eea-976f-e798b2fb194c" providerId="ADAL" clId="{282D67EA-0D46-4BE3-A51A-5C7C95218386}" dt="2024-10-29T14:19:07.883" v="22462" actId="478"/>
          <ac:graphicFrameMkLst>
            <pc:docMk/>
            <pc:sldMk cId="2305919565" sldId="2147196649"/>
            <ac:graphicFrameMk id="13" creationId="{73A135E2-95A2-CDC1-5150-3C5027446C49}"/>
          </ac:graphicFrameMkLst>
        </pc:graphicFrameChg>
        <pc:picChg chg="add mod">
          <ac:chgData name="Windy Kester Moe" userId="a9599c35-086e-4eea-976f-e798b2fb194c" providerId="ADAL" clId="{282D67EA-0D46-4BE3-A51A-5C7C95218386}" dt="2024-10-30T13:14:19.704" v="24873"/>
          <ac:picMkLst>
            <pc:docMk/>
            <pc:sldMk cId="2305919565" sldId="2147196649"/>
            <ac:picMk id="6" creationId="{0F420E27-DE06-18C6-7DA9-3686277C5A96}"/>
          </ac:picMkLst>
        </pc:picChg>
        <pc:picChg chg="del">
          <ac:chgData name="Windy Kester Moe" userId="a9599c35-086e-4eea-976f-e798b2fb194c" providerId="ADAL" clId="{282D67EA-0D46-4BE3-A51A-5C7C95218386}" dt="2024-10-30T13:14:18.850" v="24872" actId="478"/>
          <ac:picMkLst>
            <pc:docMk/>
            <pc:sldMk cId="2305919565" sldId="2147196649"/>
            <ac:picMk id="11" creationId="{E83021CC-4738-D480-50D2-DEF928DEB71E}"/>
          </ac:picMkLst>
        </pc:picChg>
      </pc:sldChg>
      <pc:sldChg chg="addSp delSp modSp add mod ord">
        <pc:chgData name="Windy Kester Moe" userId="a9599c35-086e-4eea-976f-e798b2fb194c" providerId="ADAL" clId="{282D67EA-0D46-4BE3-A51A-5C7C95218386}" dt="2024-10-31T11:03:41.581" v="31217" actId="20577"/>
        <pc:sldMkLst>
          <pc:docMk/>
          <pc:sldMk cId="3263160054" sldId="2147196650"/>
        </pc:sldMkLst>
        <pc:spChg chg="mod">
          <ac:chgData name="Windy Kester Moe" userId="a9599c35-086e-4eea-976f-e798b2fb194c" providerId="ADAL" clId="{282D67EA-0D46-4BE3-A51A-5C7C95218386}" dt="2024-10-30T11:57:47.386" v="23461" actId="1076"/>
          <ac:spMkLst>
            <pc:docMk/>
            <pc:sldMk cId="3263160054" sldId="2147196650"/>
            <ac:spMk id="2" creationId="{6BD66DF8-954D-66DA-93BE-56EB418307ED}"/>
          </ac:spMkLst>
        </pc:spChg>
        <pc:spChg chg="del mod">
          <ac:chgData name="Windy Kester Moe" userId="a9599c35-086e-4eea-976f-e798b2fb194c" providerId="ADAL" clId="{282D67EA-0D46-4BE3-A51A-5C7C95218386}" dt="2024-10-30T11:57:08.804" v="23405" actId="478"/>
          <ac:spMkLst>
            <pc:docMk/>
            <pc:sldMk cId="3263160054" sldId="2147196650"/>
            <ac:spMk id="4" creationId="{66B89CC3-5104-C321-1BDD-9A16754F9750}"/>
          </ac:spMkLst>
        </pc:spChg>
        <pc:spChg chg="add mod">
          <ac:chgData name="Windy Kester Moe" userId="a9599c35-086e-4eea-976f-e798b2fb194c" providerId="ADAL" clId="{282D67EA-0D46-4BE3-A51A-5C7C95218386}" dt="2024-10-31T11:03:25.365" v="31192" actId="790"/>
          <ac:spMkLst>
            <pc:docMk/>
            <pc:sldMk cId="3263160054" sldId="2147196650"/>
            <ac:spMk id="8" creationId="{4A094C58-EE5C-4233-686C-48DD192FD977}"/>
          </ac:spMkLst>
        </pc:spChg>
        <pc:spChg chg="add del mod">
          <ac:chgData name="Windy Kester Moe" userId="a9599c35-086e-4eea-976f-e798b2fb194c" providerId="ADAL" clId="{282D67EA-0D46-4BE3-A51A-5C7C95218386}" dt="2024-10-30T12:04:08.642" v="23788"/>
          <ac:spMkLst>
            <pc:docMk/>
            <pc:sldMk cId="3263160054" sldId="2147196650"/>
            <ac:spMk id="10" creationId="{4DB7DFFC-55E1-6893-4D65-1F2B29B5AFA6}"/>
          </ac:spMkLst>
        </pc:spChg>
        <pc:spChg chg="add mod">
          <ac:chgData name="Windy Kester Moe" userId="a9599c35-086e-4eea-976f-e798b2fb194c" providerId="ADAL" clId="{282D67EA-0D46-4BE3-A51A-5C7C95218386}" dt="2024-10-31T11:02:06.726" v="31132" actId="2"/>
          <ac:spMkLst>
            <pc:docMk/>
            <pc:sldMk cId="3263160054" sldId="2147196650"/>
            <ac:spMk id="11" creationId="{866C9DEA-8781-EC74-6CDC-C5E19D8653C7}"/>
          </ac:spMkLst>
        </pc:spChg>
        <pc:spChg chg="mod">
          <ac:chgData name="Windy Kester Moe" userId="a9599c35-086e-4eea-976f-e798b2fb194c" providerId="ADAL" clId="{282D67EA-0D46-4BE3-A51A-5C7C95218386}" dt="2024-10-31T11:03:41.581" v="31217" actId="20577"/>
          <ac:spMkLst>
            <pc:docMk/>
            <pc:sldMk cId="3263160054" sldId="2147196650"/>
            <ac:spMk id="12" creationId="{E2340C29-74EB-8252-4335-377A941E1D44}"/>
          </ac:spMkLst>
        </pc:spChg>
        <pc:spChg chg="add mod ord">
          <ac:chgData name="Windy Kester Moe" userId="a9599c35-086e-4eea-976f-e798b2fb194c" providerId="ADAL" clId="{282D67EA-0D46-4BE3-A51A-5C7C95218386}" dt="2024-10-30T12:06:42.391" v="23976" actId="167"/>
          <ac:spMkLst>
            <pc:docMk/>
            <pc:sldMk cId="3263160054" sldId="2147196650"/>
            <ac:spMk id="14" creationId="{B028B4B4-7414-834D-42C3-D1E91CAF5DAE}"/>
          </ac:spMkLst>
        </pc:spChg>
        <pc:spChg chg="del">
          <ac:chgData name="Windy Kester Moe" userId="a9599c35-086e-4eea-976f-e798b2fb194c" providerId="ADAL" clId="{282D67EA-0D46-4BE3-A51A-5C7C95218386}" dt="2024-10-31T11:00:21.824" v="31119" actId="478"/>
          <ac:spMkLst>
            <pc:docMk/>
            <pc:sldMk cId="3263160054" sldId="2147196650"/>
            <ac:spMk id="15" creationId="{8B5831A4-25CE-8A1A-7318-7EAD050D98D9}"/>
          </ac:spMkLst>
        </pc:spChg>
        <pc:spChg chg="mod">
          <ac:chgData name="Windy Kester Moe" userId="a9599c35-086e-4eea-976f-e798b2fb194c" providerId="ADAL" clId="{282D67EA-0D46-4BE3-A51A-5C7C95218386}" dt="2024-10-30T17:12:16.442" v="28745" actId="20577"/>
          <ac:spMkLst>
            <pc:docMk/>
            <pc:sldMk cId="3263160054" sldId="2147196650"/>
            <ac:spMk id="18" creationId="{E1D10E02-C1E5-2349-B274-8818253F630C}"/>
          </ac:spMkLst>
        </pc:spChg>
        <pc:picChg chg="add mod">
          <ac:chgData name="Windy Kester Moe" userId="a9599c35-086e-4eea-976f-e798b2fb194c" providerId="ADAL" clId="{282D67EA-0D46-4BE3-A51A-5C7C95218386}" dt="2024-10-30T12:07:21.551" v="24016" actId="14100"/>
          <ac:picMkLst>
            <pc:docMk/>
            <pc:sldMk cId="3263160054" sldId="2147196650"/>
            <ac:picMk id="7" creationId="{356540D1-6C58-9130-46E3-DA519E3E7A27}"/>
          </ac:picMkLst>
        </pc:picChg>
        <pc:picChg chg="del">
          <ac:chgData name="Windy Kester Moe" userId="a9599c35-086e-4eea-976f-e798b2fb194c" providerId="ADAL" clId="{282D67EA-0D46-4BE3-A51A-5C7C95218386}" dt="2024-10-30T13:23:51.443" v="25001" actId="478"/>
          <ac:picMkLst>
            <pc:docMk/>
            <pc:sldMk cId="3263160054" sldId="2147196650"/>
            <ac:picMk id="9" creationId="{61B7CB46-4A62-178F-4F35-94B1BCA37C07}"/>
          </ac:picMkLst>
        </pc:picChg>
        <pc:picChg chg="add mod">
          <ac:chgData name="Windy Kester Moe" userId="a9599c35-086e-4eea-976f-e798b2fb194c" providerId="ADAL" clId="{282D67EA-0D46-4BE3-A51A-5C7C95218386}" dt="2024-10-30T12:07:19.287" v="24015" actId="1076"/>
          <ac:picMkLst>
            <pc:docMk/>
            <pc:sldMk cId="3263160054" sldId="2147196650"/>
            <ac:picMk id="13" creationId="{838C12BB-937A-3AF5-4251-813A6BBD7007}"/>
          </ac:picMkLst>
        </pc:picChg>
        <pc:picChg chg="add mod">
          <ac:chgData name="Windy Kester Moe" userId="a9599c35-086e-4eea-976f-e798b2fb194c" providerId="ADAL" clId="{282D67EA-0D46-4BE3-A51A-5C7C95218386}" dt="2024-10-30T13:23:51.916" v="25002"/>
          <ac:picMkLst>
            <pc:docMk/>
            <pc:sldMk cId="3263160054" sldId="2147196650"/>
            <ac:picMk id="16" creationId="{CC3BB5EE-437C-8C6F-967F-A21D8A5E4B2E}"/>
          </ac:picMkLst>
        </pc:picChg>
      </pc:sldChg>
      <pc:sldChg chg="addSp delSp modSp add mod">
        <pc:chgData name="Windy Kester Moe" userId="a9599c35-086e-4eea-976f-e798b2fb194c" providerId="ADAL" clId="{282D67EA-0D46-4BE3-A51A-5C7C95218386}" dt="2024-10-31T11:20:25.177" v="31925" actId="33524"/>
        <pc:sldMkLst>
          <pc:docMk/>
          <pc:sldMk cId="1288152341" sldId="2147196651"/>
        </pc:sldMkLst>
        <pc:spChg chg="del">
          <ac:chgData name="Windy Kester Moe" userId="a9599c35-086e-4eea-976f-e798b2fb194c" providerId="ADAL" clId="{282D67EA-0D46-4BE3-A51A-5C7C95218386}" dt="2024-10-30T12:51:14.626" v="24740" actId="478"/>
          <ac:spMkLst>
            <pc:docMk/>
            <pc:sldMk cId="1288152341" sldId="2147196651"/>
            <ac:spMk id="4" creationId="{66B89CC3-5104-C321-1BDD-9A16754F9750}"/>
          </ac:spMkLst>
        </pc:spChg>
        <pc:spChg chg="add del mod">
          <ac:chgData name="Windy Kester Moe" userId="a9599c35-086e-4eea-976f-e798b2fb194c" providerId="ADAL" clId="{282D67EA-0D46-4BE3-A51A-5C7C95218386}" dt="2024-10-30T12:52:16.945" v="24756"/>
          <ac:spMkLst>
            <pc:docMk/>
            <pc:sldMk cId="1288152341" sldId="2147196651"/>
            <ac:spMk id="6" creationId="{24F9150D-1A75-59EB-F778-98C2E1316377}"/>
          </ac:spMkLst>
        </pc:spChg>
        <pc:spChg chg="add mod">
          <ac:chgData name="Windy Kester Moe" userId="a9599c35-086e-4eea-976f-e798b2fb194c" providerId="ADAL" clId="{282D67EA-0D46-4BE3-A51A-5C7C95218386}" dt="2024-10-30T17:23:08.665" v="28765" actId="20577"/>
          <ac:spMkLst>
            <pc:docMk/>
            <pc:sldMk cId="1288152341" sldId="2147196651"/>
            <ac:spMk id="7" creationId="{AD6EE2A9-DA9F-F974-1045-7BE61D4E4C26}"/>
          </ac:spMkLst>
        </pc:spChg>
        <pc:spChg chg="del">
          <ac:chgData name="Windy Kester Moe" userId="a9599c35-086e-4eea-976f-e798b2fb194c" providerId="ADAL" clId="{282D67EA-0D46-4BE3-A51A-5C7C95218386}" dt="2024-10-30T12:51:16.569" v="24741" actId="478"/>
          <ac:spMkLst>
            <pc:docMk/>
            <pc:sldMk cId="1288152341" sldId="2147196651"/>
            <ac:spMk id="8" creationId="{0C6CDB0E-CCDC-7EA3-FD53-849C6F16147B}"/>
          </ac:spMkLst>
        </pc:spChg>
        <pc:spChg chg="add mod">
          <ac:chgData name="Windy Kester Moe" userId="a9599c35-086e-4eea-976f-e798b2fb194c" providerId="ADAL" clId="{282D67EA-0D46-4BE3-A51A-5C7C95218386}" dt="2024-10-31T11:14:58.161" v="31368" actId="20577"/>
          <ac:spMkLst>
            <pc:docMk/>
            <pc:sldMk cId="1288152341" sldId="2147196651"/>
            <ac:spMk id="11" creationId="{A6891792-7EA6-4BAC-EF04-6A9FB172A77B}"/>
          </ac:spMkLst>
        </pc:spChg>
        <pc:spChg chg="del">
          <ac:chgData name="Windy Kester Moe" userId="a9599c35-086e-4eea-976f-e798b2fb194c" providerId="ADAL" clId="{282D67EA-0D46-4BE3-A51A-5C7C95218386}" dt="2024-10-30T12:51:18.446" v="24742" actId="478"/>
          <ac:spMkLst>
            <pc:docMk/>
            <pc:sldMk cId="1288152341" sldId="2147196651"/>
            <ac:spMk id="12" creationId="{E2340C29-74EB-8252-4335-377A941E1D44}"/>
          </ac:spMkLst>
        </pc:spChg>
        <pc:spChg chg="mod">
          <ac:chgData name="Windy Kester Moe" userId="a9599c35-086e-4eea-976f-e798b2fb194c" providerId="ADAL" clId="{282D67EA-0D46-4BE3-A51A-5C7C95218386}" dt="2024-10-31T11:14:44.708" v="31367" actId="20577"/>
          <ac:spMkLst>
            <pc:docMk/>
            <pc:sldMk cId="1288152341" sldId="2147196651"/>
            <ac:spMk id="15" creationId="{8B5831A4-25CE-8A1A-7318-7EAD050D98D9}"/>
          </ac:spMkLst>
        </pc:spChg>
        <pc:spChg chg="mod">
          <ac:chgData name="Windy Kester Moe" userId="a9599c35-086e-4eea-976f-e798b2fb194c" providerId="ADAL" clId="{282D67EA-0D46-4BE3-A51A-5C7C95218386}" dt="2024-10-30T15:17:30.926" v="26194" actId="20577"/>
          <ac:spMkLst>
            <pc:docMk/>
            <pc:sldMk cId="1288152341" sldId="2147196651"/>
            <ac:spMk id="18" creationId="{E1D10E02-C1E5-2349-B274-8818253F630C}"/>
          </ac:spMkLst>
        </pc:spChg>
        <pc:spChg chg="add mod">
          <ac:chgData name="Windy Kester Moe" userId="a9599c35-086e-4eea-976f-e798b2fb194c" providerId="ADAL" clId="{282D67EA-0D46-4BE3-A51A-5C7C95218386}" dt="2024-10-31T11:15:50.077" v="31371" actId="1038"/>
          <ac:spMkLst>
            <pc:docMk/>
            <pc:sldMk cId="1288152341" sldId="2147196651"/>
            <ac:spMk id="19" creationId="{C3E9DA58-31F1-3A6D-163B-A6776BF955C8}"/>
          </ac:spMkLst>
        </pc:spChg>
        <pc:spChg chg="add del mod">
          <ac:chgData name="Windy Kester Moe" userId="a9599c35-086e-4eea-976f-e798b2fb194c" providerId="ADAL" clId="{282D67EA-0D46-4BE3-A51A-5C7C95218386}" dt="2024-10-31T11:15:38.025" v="31370" actId="478"/>
          <ac:spMkLst>
            <pc:docMk/>
            <pc:sldMk cId="1288152341" sldId="2147196651"/>
            <ac:spMk id="21" creationId="{79E5D7A0-126A-3D69-B30E-BD4A199853D4}"/>
          </ac:spMkLst>
        </pc:spChg>
        <pc:spChg chg="add mod">
          <ac:chgData name="Windy Kester Moe" userId="a9599c35-086e-4eea-976f-e798b2fb194c" providerId="ADAL" clId="{282D67EA-0D46-4BE3-A51A-5C7C95218386}" dt="2024-10-31T11:20:25.177" v="31925" actId="33524"/>
          <ac:spMkLst>
            <pc:docMk/>
            <pc:sldMk cId="1288152341" sldId="2147196651"/>
            <ac:spMk id="23" creationId="{DCCCD998-30B2-E2A2-D0F0-BF0E248C4FA7}"/>
          </ac:spMkLst>
        </pc:spChg>
        <pc:picChg chg="del">
          <ac:chgData name="Windy Kester Moe" userId="a9599c35-086e-4eea-976f-e798b2fb194c" providerId="ADAL" clId="{282D67EA-0D46-4BE3-A51A-5C7C95218386}" dt="2024-10-30T13:24:00.517" v="25005" actId="478"/>
          <ac:picMkLst>
            <pc:docMk/>
            <pc:sldMk cId="1288152341" sldId="2147196651"/>
            <ac:picMk id="9" creationId="{61B7CB46-4A62-178F-4F35-94B1BCA37C07}"/>
          </ac:picMkLst>
        </pc:picChg>
        <pc:picChg chg="add mod">
          <ac:chgData name="Windy Kester Moe" userId="a9599c35-086e-4eea-976f-e798b2fb194c" providerId="ADAL" clId="{282D67EA-0D46-4BE3-A51A-5C7C95218386}" dt="2024-10-30T13:24:01.077" v="25006"/>
          <ac:picMkLst>
            <pc:docMk/>
            <pc:sldMk cId="1288152341" sldId="2147196651"/>
            <ac:picMk id="13" creationId="{62E5D734-848F-F068-B4C0-ED27F0B09F52}"/>
          </ac:picMkLst>
        </pc:picChg>
        <pc:picChg chg="mod">
          <ac:chgData name="Windy Kester Moe" userId="a9599c35-086e-4eea-976f-e798b2fb194c" providerId="ADAL" clId="{282D67EA-0D46-4BE3-A51A-5C7C95218386}" dt="2024-10-30T12:51:22.412" v="24743" actId="1076"/>
          <ac:picMkLst>
            <pc:docMk/>
            <pc:sldMk cId="1288152341" sldId="2147196651"/>
            <ac:picMk id="14" creationId="{3C3E0723-532A-2DB7-7C5B-BD5A26D1082B}"/>
          </ac:picMkLst>
        </pc:picChg>
        <pc:picChg chg="mod">
          <ac:chgData name="Windy Kester Moe" userId="a9599c35-086e-4eea-976f-e798b2fb194c" providerId="ADAL" clId="{282D67EA-0D46-4BE3-A51A-5C7C95218386}" dt="2024-10-30T12:51:54.219" v="24749" actId="1076"/>
          <ac:picMkLst>
            <pc:docMk/>
            <pc:sldMk cId="1288152341" sldId="2147196651"/>
            <ac:picMk id="17" creationId="{A13246BC-C50B-805A-1C43-E8DBFB6E39E5}"/>
          </ac:picMkLst>
        </pc:picChg>
        <pc:picChg chg="mod">
          <ac:chgData name="Windy Kester Moe" userId="a9599c35-086e-4eea-976f-e798b2fb194c" providerId="ADAL" clId="{282D67EA-0D46-4BE3-A51A-5C7C95218386}" dt="2024-10-30T12:51:29.715" v="24744" actId="1076"/>
          <ac:picMkLst>
            <pc:docMk/>
            <pc:sldMk cId="1288152341" sldId="2147196651"/>
            <ac:picMk id="20" creationId="{0B761252-B62B-0DED-261A-484D8A5FD368}"/>
          </ac:picMkLst>
        </pc:picChg>
        <pc:picChg chg="mod">
          <ac:chgData name="Windy Kester Moe" userId="a9599c35-086e-4eea-976f-e798b2fb194c" providerId="ADAL" clId="{282D67EA-0D46-4BE3-A51A-5C7C95218386}" dt="2024-10-30T12:51:57.705" v="24750" actId="1076"/>
          <ac:picMkLst>
            <pc:docMk/>
            <pc:sldMk cId="1288152341" sldId="2147196651"/>
            <ac:picMk id="22" creationId="{5E3DEC74-1B62-3793-66E8-07C26926199C}"/>
          </ac:picMkLst>
        </pc:picChg>
      </pc:sldChg>
      <pc:sldChg chg="addSp delSp modSp add mod">
        <pc:chgData name="Windy Kester Moe" userId="a9599c35-086e-4eea-976f-e798b2fb194c" providerId="ADAL" clId="{282D67EA-0D46-4BE3-A51A-5C7C95218386}" dt="2024-10-31T10:26:34.644" v="30657" actId="255"/>
        <pc:sldMkLst>
          <pc:docMk/>
          <pc:sldMk cId="404353962" sldId="2147196652"/>
        </pc:sldMkLst>
        <pc:spChg chg="mod">
          <ac:chgData name="Windy Kester Moe" userId="a9599c35-086e-4eea-976f-e798b2fb194c" providerId="ADAL" clId="{282D67EA-0D46-4BE3-A51A-5C7C95218386}" dt="2024-10-31T09:35:40.224" v="30091" actId="255"/>
          <ac:spMkLst>
            <pc:docMk/>
            <pc:sldMk cId="404353962" sldId="2147196652"/>
            <ac:spMk id="4" creationId="{73DCCB49-8DB2-4311-8C2B-C2EE6611F368}"/>
          </ac:spMkLst>
        </pc:spChg>
        <pc:spChg chg="del">
          <ac:chgData name="Windy Kester Moe" userId="a9599c35-086e-4eea-976f-e798b2fb194c" providerId="ADAL" clId="{282D67EA-0D46-4BE3-A51A-5C7C95218386}" dt="2024-10-30T17:01:59.960" v="28502" actId="478"/>
          <ac:spMkLst>
            <pc:docMk/>
            <pc:sldMk cId="404353962" sldId="2147196652"/>
            <ac:spMk id="9" creationId="{46A3C8E2-42CA-50C9-ACD9-D623DC4A9B40}"/>
          </ac:spMkLst>
        </pc:spChg>
        <pc:spChg chg="mod">
          <ac:chgData name="Windy Kester Moe" userId="a9599c35-086e-4eea-976f-e798b2fb194c" providerId="ADAL" clId="{282D67EA-0D46-4BE3-A51A-5C7C95218386}" dt="2024-10-31T10:26:34.644" v="30657" actId="255"/>
          <ac:spMkLst>
            <pc:docMk/>
            <pc:sldMk cId="404353962" sldId="2147196652"/>
            <ac:spMk id="11" creationId="{8DED57DB-A29F-7886-16E9-55B38266F9DE}"/>
          </ac:spMkLst>
        </pc:spChg>
        <pc:spChg chg="add mod">
          <ac:chgData name="Windy Kester Moe" userId="a9599c35-086e-4eea-976f-e798b2fb194c" providerId="ADAL" clId="{282D67EA-0D46-4BE3-A51A-5C7C95218386}" dt="2024-10-30T17:03:46.692" v="28596" actId="1076"/>
          <ac:spMkLst>
            <pc:docMk/>
            <pc:sldMk cId="404353962" sldId="2147196652"/>
            <ac:spMk id="12" creationId="{FD434BFD-C2D1-E59E-CDC3-ED4E9EE5FEF0}"/>
          </ac:spMkLst>
        </pc:spChg>
        <pc:spChg chg="add mod">
          <ac:chgData name="Windy Kester Moe" userId="a9599c35-086e-4eea-976f-e798b2fb194c" providerId="ADAL" clId="{282D67EA-0D46-4BE3-A51A-5C7C95218386}" dt="2024-10-30T17:04:05.469" v="28600" actId="14100"/>
          <ac:spMkLst>
            <pc:docMk/>
            <pc:sldMk cId="404353962" sldId="2147196652"/>
            <ac:spMk id="14" creationId="{05E84ABB-C167-E199-8B5B-716CDB24B6BD}"/>
          </ac:spMkLst>
        </pc:spChg>
        <pc:picChg chg="add del mod">
          <ac:chgData name="Windy Kester Moe" userId="a9599c35-086e-4eea-976f-e798b2fb194c" providerId="ADAL" clId="{282D67EA-0D46-4BE3-A51A-5C7C95218386}" dt="2024-10-30T16:52:38.450" v="28214" actId="478"/>
          <ac:picMkLst>
            <pc:docMk/>
            <pc:sldMk cId="404353962" sldId="2147196652"/>
            <ac:picMk id="6" creationId="{7AEF5B50-F5A7-920C-8BC7-8689D945C591}"/>
          </ac:picMkLst>
        </pc:picChg>
        <pc:picChg chg="del">
          <ac:chgData name="Windy Kester Moe" userId="a9599c35-086e-4eea-976f-e798b2fb194c" providerId="ADAL" clId="{282D67EA-0D46-4BE3-A51A-5C7C95218386}" dt="2024-10-30T16:51:43.603" v="28206" actId="478"/>
          <ac:picMkLst>
            <pc:docMk/>
            <pc:sldMk cId="404353962" sldId="2147196652"/>
            <ac:picMk id="8" creationId="{666F5C52-1F07-2E6F-E225-8C90A073F8F0}"/>
          </ac:picMkLst>
        </pc:picChg>
        <pc:picChg chg="add del mod">
          <ac:chgData name="Windy Kester Moe" userId="a9599c35-086e-4eea-976f-e798b2fb194c" providerId="ADAL" clId="{282D67EA-0D46-4BE3-A51A-5C7C95218386}" dt="2024-10-30T16:53:00.340" v="28216" actId="478"/>
          <ac:picMkLst>
            <pc:docMk/>
            <pc:sldMk cId="404353962" sldId="2147196652"/>
            <ac:picMk id="10" creationId="{11154851-C245-495A-262D-6D2C576E85E6}"/>
          </ac:picMkLst>
        </pc:picChg>
        <pc:picChg chg="del">
          <ac:chgData name="Windy Kester Moe" userId="a9599c35-086e-4eea-976f-e798b2fb194c" providerId="ADAL" clId="{282D67EA-0D46-4BE3-A51A-5C7C95218386}" dt="2024-10-30T16:51:44.676" v="28207" actId="478"/>
          <ac:picMkLst>
            <pc:docMk/>
            <pc:sldMk cId="404353962" sldId="2147196652"/>
            <ac:picMk id="3074" creationId="{8341BBE4-31E3-AD84-2F6E-FB04EDC0BF2A}"/>
          </ac:picMkLst>
        </pc:picChg>
      </pc:sldChg>
      <pc:sldChg chg="new del">
        <pc:chgData name="Windy Kester Moe" userId="a9599c35-086e-4eea-976f-e798b2fb194c" providerId="ADAL" clId="{282D67EA-0D46-4BE3-A51A-5C7C95218386}" dt="2024-10-30T14:30:24.001" v="25329" actId="2696"/>
        <pc:sldMkLst>
          <pc:docMk/>
          <pc:sldMk cId="2798954163" sldId="2147196652"/>
        </pc:sldMkLst>
      </pc:sldChg>
      <pc:sldChg chg="delSp modSp add del mod">
        <pc:chgData name="Windy Kester Moe" userId="a9599c35-086e-4eea-976f-e798b2fb194c" providerId="ADAL" clId="{282D67EA-0D46-4BE3-A51A-5C7C95218386}" dt="2024-10-30T15:21:05.621" v="26221" actId="2696"/>
        <pc:sldMkLst>
          <pc:docMk/>
          <pc:sldMk cId="2897781542" sldId="2147196652"/>
        </pc:sldMkLst>
        <pc:spChg chg="del">
          <ac:chgData name="Windy Kester Moe" userId="a9599c35-086e-4eea-976f-e798b2fb194c" providerId="ADAL" clId="{282D67EA-0D46-4BE3-A51A-5C7C95218386}" dt="2024-10-30T15:20:29.592" v="26220" actId="478"/>
          <ac:spMkLst>
            <pc:docMk/>
            <pc:sldMk cId="2897781542" sldId="2147196652"/>
            <ac:spMk id="7" creationId="{AD6EE2A9-DA9F-F974-1045-7BE61D4E4C26}"/>
          </ac:spMkLst>
        </pc:spChg>
        <pc:spChg chg="del">
          <ac:chgData name="Windy Kester Moe" userId="a9599c35-086e-4eea-976f-e798b2fb194c" providerId="ADAL" clId="{282D67EA-0D46-4BE3-A51A-5C7C95218386}" dt="2024-10-30T15:20:22.330" v="26218" actId="478"/>
          <ac:spMkLst>
            <pc:docMk/>
            <pc:sldMk cId="2897781542" sldId="2147196652"/>
            <ac:spMk id="11" creationId="{A6891792-7EA6-4BAC-EF04-6A9FB172A77B}"/>
          </ac:spMkLst>
        </pc:spChg>
        <pc:spChg chg="mod">
          <ac:chgData name="Windy Kester Moe" userId="a9599c35-086e-4eea-976f-e798b2fb194c" providerId="ADAL" clId="{282D67EA-0D46-4BE3-A51A-5C7C95218386}" dt="2024-10-30T15:18:44.784" v="26216" actId="20577"/>
          <ac:spMkLst>
            <pc:docMk/>
            <pc:sldMk cId="2897781542" sldId="2147196652"/>
            <ac:spMk id="18" creationId="{E1D10E02-C1E5-2349-B274-8818253F630C}"/>
          </ac:spMkLst>
        </pc:spChg>
        <pc:picChg chg="del">
          <ac:chgData name="Windy Kester Moe" userId="a9599c35-086e-4eea-976f-e798b2fb194c" providerId="ADAL" clId="{282D67EA-0D46-4BE3-A51A-5C7C95218386}" dt="2024-10-30T15:20:12.853" v="26217" actId="478"/>
          <ac:picMkLst>
            <pc:docMk/>
            <pc:sldMk cId="2897781542" sldId="2147196652"/>
            <ac:picMk id="14" creationId="{3C3E0723-532A-2DB7-7C5B-BD5A26D1082B}"/>
          </ac:picMkLst>
        </pc:picChg>
        <pc:picChg chg="del">
          <ac:chgData name="Windy Kester Moe" userId="a9599c35-086e-4eea-976f-e798b2fb194c" providerId="ADAL" clId="{282D67EA-0D46-4BE3-A51A-5C7C95218386}" dt="2024-10-30T15:20:23.987" v="26219" actId="478"/>
          <ac:picMkLst>
            <pc:docMk/>
            <pc:sldMk cId="2897781542" sldId="2147196652"/>
            <ac:picMk id="17" creationId="{A13246BC-C50B-805A-1C43-E8DBFB6E39E5}"/>
          </ac:picMkLst>
        </pc:picChg>
      </pc:sldChg>
      <pc:sldChg chg="addSp delSp modSp add mod">
        <pc:chgData name="Windy Kester Moe" userId="a9599c35-086e-4eea-976f-e798b2fb194c" providerId="ADAL" clId="{282D67EA-0D46-4BE3-A51A-5C7C95218386}" dt="2024-10-31T10:58:46.117" v="31086" actId="167"/>
        <pc:sldMkLst>
          <pc:docMk/>
          <pc:sldMk cId="4233778398" sldId="2147196653"/>
        </pc:sldMkLst>
        <pc:spChg chg="del mod">
          <ac:chgData name="Windy Kester Moe" userId="a9599c35-086e-4eea-976f-e798b2fb194c" providerId="ADAL" clId="{282D67EA-0D46-4BE3-A51A-5C7C95218386}" dt="2024-10-31T08:47:00.419" v="29599" actId="478"/>
          <ac:spMkLst>
            <pc:docMk/>
            <pc:sldMk cId="4233778398" sldId="2147196653"/>
            <ac:spMk id="6" creationId="{5083A646-5A07-A5B9-E022-CAC64106F2B6}"/>
          </ac:spMkLst>
        </pc:spChg>
        <pc:spChg chg="del">
          <ac:chgData name="Windy Kester Moe" userId="a9599c35-086e-4eea-976f-e798b2fb194c" providerId="ADAL" clId="{282D67EA-0D46-4BE3-A51A-5C7C95218386}" dt="2024-10-31T08:47:04.027" v="29600" actId="478"/>
          <ac:spMkLst>
            <pc:docMk/>
            <pc:sldMk cId="4233778398" sldId="2147196653"/>
            <ac:spMk id="7" creationId="{19D4404B-39FD-8EA0-C520-770790D654C5}"/>
          </ac:spMkLst>
        </pc:spChg>
        <pc:spChg chg="add mod ord">
          <ac:chgData name="Windy Kester Moe" userId="a9599c35-086e-4eea-976f-e798b2fb194c" providerId="ADAL" clId="{282D67EA-0D46-4BE3-A51A-5C7C95218386}" dt="2024-10-31T10:58:46.117" v="31086" actId="167"/>
          <ac:spMkLst>
            <pc:docMk/>
            <pc:sldMk cId="4233778398" sldId="2147196653"/>
            <ac:spMk id="9" creationId="{31F24C0B-34ED-FBAF-B8E6-5E50A0B60D01}"/>
          </ac:spMkLst>
        </pc:spChg>
        <pc:spChg chg="del">
          <ac:chgData name="Windy Kester Moe" userId="a9599c35-086e-4eea-976f-e798b2fb194c" providerId="ADAL" clId="{282D67EA-0D46-4BE3-A51A-5C7C95218386}" dt="2024-10-31T08:47:07.163" v="29601" actId="478"/>
          <ac:spMkLst>
            <pc:docMk/>
            <pc:sldMk cId="4233778398" sldId="2147196653"/>
            <ac:spMk id="10" creationId="{8CCDFCCB-85C1-BDD7-EA52-0957A98AFDBB}"/>
          </ac:spMkLst>
        </pc:spChg>
        <pc:spChg chg="del">
          <ac:chgData name="Windy Kester Moe" userId="a9599c35-086e-4eea-976f-e798b2fb194c" providerId="ADAL" clId="{282D67EA-0D46-4BE3-A51A-5C7C95218386}" dt="2024-10-31T08:47:38.232" v="29611" actId="478"/>
          <ac:spMkLst>
            <pc:docMk/>
            <pc:sldMk cId="4233778398" sldId="2147196653"/>
            <ac:spMk id="11" creationId="{F7366565-8C35-308C-27F5-FDE54748720C}"/>
          </ac:spMkLst>
        </pc:spChg>
        <pc:spChg chg="mod">
          <ac:chgData name="Windy Kester Moe" userId="a9599c35-086e-4eea-976f-e798b2fb194c" providerId="ADAL" clId="{282D67EA-0D46-4BE3-A51A-5C7C95218386}" dt="2024-10-31T10:58:35.564" v="31083" actId="1076"/>
          <ac:spMkLst>
            <pc:docMk/>
            <pc:sldMk cId="4233778398" sldId="2147196653"/>
            <ac:spMk id="12" creationId="{E2340C29-74EB-8252-4335-377A941E1D44}"/>
          </ac:spMkLst>
        </pc:spChg>
        <pc:spChg chg="del">
          <ac:chgData name="Windy Kester Moe" userId="a9599c35-086e-4eea-976f-e798b2fb194c" providerId="ADAL" clId="{282D67EA-0D46-4BE3-A51A-5C7C95218386}" dt="2024-10-31T10:58:04.245" v="31051" actId="478"/>
          <ac:spMkLst>
            <pc:docMk/>
            <pc:sldMk cId="4233778398" sldId="2147196653"/>
            <ac:spMk id="15" creationId="{8B5831A4-25CE-8A1A-7318-7EAD050D98D9}"/>
          </ac:spMkLst>
        </pc:spChg>
        <pc:spChg chg="mod">
          <ac:chgData name="Windy Kester Moe" userId="a9599c35-086e-4eea-976f-e798b2fb194c" providerId="ADAL" clId="{282D67EA-0D46-4BE3-A51A-5C7C95218386}" dt="2024-10-31T08:49:09.785" v="29695" actId="20577"/>
          <ac:spMkLst>
            <pc:docMk/>
            <pc:sldMk cId="4233778398" sldId="2147196653"/>
            <ac:spMk id="18" creationId="{E1D10E02-C1E5-2349-B274-8818253F630C}"/>
          </ac:spMkLst>
        </pc:spChg>
        <pc:picChg chg="add mod">
          <ac:chgData name="Windy Kester Moe" userId="a9599c35-086e-4eea-976f-e798b2fb194c" providerId="ADAL" clId="{282D67EA-0D46-4BE3-A51A-5C7C95218386}" dt="2024-10-31T08:50:20.028" v="29699" actId="1076"/>
          <ac:picMkLst>
            <pc:docMk/>
            <pc:sldMk cId="4233778398" sldId="2147196653"/>
            <ac:picMk id="8" creationId="{EB4FDC7D-650F-6B68-AD01-5BF1CE584B1A}"/>
          </ac:picMkLst>
        </pc:picChg>
      </pc:sldChg>
      <pc:sldChg chg="addSp delSp modSp add mod">
        <pc:chgData name="Windy Kester Moe" userId="a9599c35-086e-4eea-976f-e798b2fb194c" providerId="ADAL" clId="{282D67EA-0D46-4BE3-A51A-5C7C95218386}" dt="2024-10-31T10:14:27.319" v="30623" actId="1076"/>
        <pc:sldMkLst>
          <pc:docMk/>
          <pc:sldMk cId="1781384637" sldId="2147196654"/>
        </pc:sldMkLst>
        <pc:spChg chg="mod">
          <ac:chgData name="Windy Kester Moe" userId="a9599c35-086e-4eea-976f-e798b2fb194c" providerId="ADAL" clId="{282D67EA-0D46-4BE3-A51A-5C7C95218386}" dt="2024-10-31T10:08:04.758" v="30539" actId="20577"/>
          <ac:spMkLst>
            <pc:docMk/>
            <pc:sldMk cId="1781384637" sldId="2147196654"/>
            <ac:spMk id="4" creationId="{73DCCB49-8DB2-4311-8C2B-C2EE6611F368}"/>
          </ac:spMkLst>
        </pc:spChg>
        <pc:spChg chg="add mod">
          <ac:chgData name="Windy Kester Moe" userId="a9599c35-086e-4eea-976f-e798b2fb194c" providerId="ADAL" clId="{282D67EA-0D46-4BE3-A51A-5C7C95218386}" dt="2024-10-31T10:05:29.161" v="30469" actId="1076"/>
          <ac:spMkLst>
            <pc:docMk/>
            <pc:sldMk cId="1781384637" sldId="2147196654"/>
            <ac:spMk id="8" creationId="{F0368625-0DCA-ED9D-A91C-7F780DAB6AB2}"/>
          </ac:spMkLst>
        </pc:spChg>
        <pc:spChg chg="mod">
          <ac:chgData name="Windy Kester Moe" userId="a9599c35-086e-4eea-976f-e798b2fb194c" providerId="ADAL" clId="{282D67EA-0D46-4BE3-A51A-5C7C95218386}" dt="2024-10-31T10:05:08.202" v="30462" actId="113"/>
          <ac:spMkLst>
            <pc:docMk/>
            <pc:sldMk cId="1781384637" sldId="2147196654"/>
            <ac:spMk id="9" creationId="{46A3C8E2-42CA-50C9-ACD9-D623DC4A9B40}"/>
          </ac:spMkLst>
        </pc:spChg>
        <pc:spChg chg="add del mod">
          <ac:chgData name="Windy Kester Moe" userId="a9599c35-086e-4eea-976f-e798b2fb194c" providerId="ADAL" clId="{282D67EA-0D46-4BE3-A51A-5C7C95218386}" dt="2024-10-31T10:08:46.576" v="30544" actId="478"/>
          <ac:spMkLst>
            <pc:docMk/>
            <pc:sldMk cId="1781384637" sldId="2147196654"/>
            <ac:spMk id="11" creationId="{409FD236-AF5C-315B-5B4B-6A58CCE1E331}"/>
          </ac:spMkLst>
        </pc:spChg>
        <pc:spChg chg="add del mod">
          <ac:chgData name="Windy Kester Moe" userId="a9599c35-086e-4eea-976f-e798b2fb194c" providerId="ADAL" clId="{282D67EA-0D46-4BE3-A51A-5C7C95218386}" dt="2024-10-31T10:09:29.240" v="30553" actId="478"/>
          <ac:spMkLst>
            <pc:docMk/>
            <pc:sldMk cId="1781384637" sldId="2147196654"/>
            <ac:spMk id="13" creationId="{8E8DAF11-4ADD-F11F-C656-9259C25AB757}"/>
          </ac:spMkLst>
        </pc:spChg>
        <pc:spChg chg="add mod">
          <ac:chgData name="Windy Kester Moe" userId="a9599c35-086e-4eea-976f-e798b2fb194c" providerId="ADAL" clId="{282D67EA-0D46-4BE3-A51A-5C7C95218386}" dt="2024-10-31T10:14:18.758" v="30621" actId="3626"/>
          <ac:spMkLst>
            <pc:docMk/>
            <pc:sldMk cId="1781384637" sldId="2147196654"/>
            <ac:spMk id="16" creationId="{640F588A-EAD7-0EB6-77ED-F897D0FA9BEB}"/>
          </ac:spMkLst>
        </pc:spChg>
        <pc:spChg chg="add mod">
          <ac:chgData name="Windy Kester Moe" userId="a9599c35-086e-4eea-976f-e798b2fb194c" providerId="ADAL" clId="{282D67EA-0D46-4BE3-A51A-5C7C95218386}" dt="2024-10-31T10:14:27.319" v="30623" actId="1076"/>
          <ac:spMkLst>
            <pc:docMk/>
            <pc:sldMk cId="1781384637" sldId="2147196654"/>
            <ac:spMk id="17" creationId="{84CB0400-569D-9712-D321-F99E300B5D20}"/>
          </ac:spMkLst>
        </pc:spChg>
        <pc:graphicFrameChg chg="add del mod">
          <ac:chgData name="Windy Kester Moe" userId="a9599c35-086e-4eea-976f-e798b2fb194c" providerId="ADAL" clId="{282D67EA-0D46-4BE3-A51A-5C7C95218386}" dt="2024-10-31T10:08:46.576" v="30544" actId="478"/>
          <ac:graphicFrameMkLst>
            <pc:docMk/>
            <pc:sldMk cId="1781384637" sldId="2147196654"/>
            <ac:graphicFrameMk id="10" creationId="{61364B3C-693A-80E9-0EC6-481B9CDFB046}"/>
          </ac:graphicFrameMkLst>
        </pc:graphicFrameChg>
        <pc:graphicFrameChg chg="add del mod">
          <ac:chgData name="Windy Kester Moe" userId="a9599c35-086e-4eea-976f-e798b2fb194c" providerId="ADAL" clId="{282D67EA-0D46-4BE3-A51A-5C7C95218386}" dt="2024-10-31T10:09:29.240" v="30553" actId="478"/>
          <ac:graphicFrameMkLst>
            <pc:docMk/>
            <pc:sldMk cId="1781384637" sldId="2147196654"/>
            <ac:graphicFrameMk id="12" creationId="{1498383C-F888-0440-733D-A4BF5578C726}"/>
          </ac:graphicFrameMkLst>
        </pc:graphicFrameChg>
        <pc:picChg chg="add mod">
          <ac:chgData name="Windy Kester Moe" userId="a9599c35-086e-4eea-976f-e798b2fb194c" providerId="ADAL" clId="{282D67EA-0D46-4BE3-A51A-5C7C95218386}" dt="2024-10-31T10:13:01.320" v="30563" actId="14100"/>
          <ac:picMkLst>
            <pc:docMk/>
            <pc:sldMk cId="1781384637" sldId="2147196654"/>
            <ac:picMk id="15" creationId="{75928A8D-4528-BF81-2970-6F5F90FB6297}"/>
          </ac:picMkLst>
        </pc:picChg>
        <pc:picChg chg="del">
          <ac:chgData name="Windy Kester Moe" userId="a9599c35-086e-4eea-976f-e798b2fb194c" providerId="ADAL" clId="{282D67EA-0D46-4BE3-A51A-5C7C95218386}" dt="2024-10-31T09:52:26.112" v="30177" actId="478"/>
          <ac:picMkLst>
            <pc:docMk/>
            <pc:sldMk cId="1781384637" sldId="2147196654"/>
            <ac:picMk id="1026" creationId="{A2ACAB79-C915-3182-A218-662480BB4A1B}"/>
          </ac:picMkLst>
        </pc:picChg>
        <pc:picChg chg="add mod">
          <ac:chgData name="Windy Kester Moe" userId="a9599c35-086e-4eea-976f-e798b2fb194c" providerId="ADAL" clId="{282D67EA-0D46-4BE3-A51A-5C7C95218386}" dt="2024-10-31T10:05:42.202" v="30473" actId="14100"/>
          <ac:picMkLst>
            <pc:docMk/>
            <pc:sldMk cId="1781384637" sldId="2147196654"/>
            <ac:picMk id="2050" creationId="{15992B30-3AC0-A388-8222-C746128AEE6E}"/>
          </ac:picMkLst>
        </pc:picChg>
      </pc:sldChg>
      <pc:sldChg chg="delSp modSp add del mod">
        <pc:chgData name="Windy Kester Moe" userId="a9599c35-086e-4eea-976f-e798b2fb194c" providerId="ADAL" clId="{282D67EA-0D46-4BE3-A51A-5C7C95218386}" dt="2024-10-31T12:58:32.459" v="31951" actId="2696"/>
        <pc:sldMkLst>
          <pc:docMk/>
          <pc:sldMk cId="3991772016" sldId="2147196655"/>
        </pc:sldMkLst>
        <pc:spChg chg="del mod">
          <ac:chgData name="Windy Kester Moe" userId="a9599c35-086e-4eea-976f-e798b2fb194c" providerId="ADAL" clId="{282D67EA-0D46-4BE3-A51A-5C7C95218386}" dt="2024-10-31T12:02:03.075" v="31928" actId="478"/>
          <ac:spMkLst>
            <pc:docMk/>
            <pc:sldMk cId="3991772016" sldId="2147196655"/>
            <ac:spMk id="41" creationId="{DB3C92A6-2246-BF82-5035-A1D3AF152BFD}"/>
          </ac:spMkLst>
        </pc:spChg>
        <pc:picChg chg="del">
          <ac:chgData name="Windy Kester Moe" userId="a9599c35-086e-4eea-976f-e798b2fb194c" providerId="ADAL" clId="{282D67EA-0D46-4BE3-A51A-5C7C95218386}" dt="2024-10-31T12:02:04.309" v="31929" actId="478"/>
          <ac:picMkLst>
            <pc:docMk/>
            <pc:sldMk cId="3991772016" sldId="2147196655"/>
            <ac:picMk id="39" creationId="{92F354C3-A1F3-2963-C0D0-CB5734B83C54}"/>
          </ac:picMkLst>
        </pc:picChg>
      </pc:sldChg>
      <pc:sldMasterChg chg="del delSldLayout">
        <pc:chgData name="Windy Kester Moe" userId="a9599c35-086e-4eea-976f-e798b2fb194c" providerId="ADAL" clId="{282D67EA-0D46-4BE3-A51A-5C7C95218386}" dt="2024-10-25T11:11:43.740" v="8119" actId="700"/>
        <pc:sldMasterMkLst>
          <pc:docMk/>
          <pc:sldMasterMk cId="909788658" sldId="2147483687"/>
        </pc:sldMasterMkLst>
        <pc:sldLayoutChg chg="del">
          <pc:chgData name="Windy Kester Moe" userId="a9599c35-086e-4eea-976f-e798b2fb194c" providerId="ADAL" clId="{282D67EA-0D46-4BE3-A51A-5C7C95218386}" dt="2024-10-25T11:11:43.740" v="8119" actId="700"/>
          <pc:sldLayoutMkLst>
            <pc:docMk/>
            <pc:sldMasterMk cId="909788658" sldId="2147483687"/>
            <pc:sldLayoutMk cId="1010212316" sldId="2147483688"/>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41854819" sldId="2147483689"/>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3829397739" sldId="2147483690"/>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1006599842" sldId="2147483691"/>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2169392528" sldId="2147483692"/>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763026713" sldId="2147483693"/>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1568650707" sldId="2147483694"/>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3970996016" sldId="2147483695"/>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4270304300" sldId="2147483696"/>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752561157" sldId="2147483697"/>
          </pc:sldLayoutMkLst>
        </pc:sldLayoutChg>
        <pc:sldLayoutChg chg="del">
          <pc:chgData name="Windy Kester Moe" userId="a9599c35-086e-4eea-976f-e798b2fb194c" providerId="ADAL" clId="{282D67EA-0D46-4BE3-A51A-5C7C95218386}" dt="2024-10-25T11:11:43.740" v="8119" actId="700"/>
          <pc:sldLayoutMkLst>
            <pc:docMk/>
            <pc:sldMasterMk cId="909788658" sldId="2147483687"/>
            <pc:sldLayoutMk cId="1433938081" sldId="2147483698"/>
          </pc:sldLayoutMkLst>
        </pc:sldLayoutChg>
      </pc:sldMasterChg>
    </pc:docChg>
  </pc:docChgLst>
  <pc:docChgLst>
    <pc:chgData name="Trude Hella Eide" userId="S::trude.eide@inn.no::3e102558-78a2-4dca-a4be-77950f43b02f" providerId="AD" clId="Web-{7E9FD2D9-4AE8-3710-8B6F-115A27859F51}"/>
    <pc:docChg chg="modSld">
      <pc:chgData name="Trude Hella Eide" userId="S::trude.eide@inn.no::3e102558-78a2-4dca-a4be-77950f43b02f" providerId="AD" clId="Web-{7E9FD2D9-4AE8-3710-8B6F-115A27859F51}" dt="2024-10-30T14:13:03.011" v="0" actId="14100"/>
      <pc:docMkLst>
        <pc:docMk/>
      </pc:docMkLst>
      <pc:sldChg chg="modSp">
        <pc:chgData name="Trude Hella Eide" userId="S::trude.eide@inn.no::3e102558-78a2-4dca-a4be-77950f43b02f" providerId="AD" clId="Web-{7E9FD2D9-4AE8-3710-8B6F-115A27859F51}" dt="2024-10-30T14:13:03.011" v="0" actId="14100"/>
        <pc:sldMkLst>
          <pc:docMk/>
          <pc:sldMk cId="3263160054" sldId="2147196650"/>
        </pc:sldMkLst>
        <pc:spChg chg="mod">
          <ac:chgData name="Trude Hella Eide" userId="S::trude.eide@inn.no::3e102558-78a2-4dca-a4be-77950f43b02f" providerId="AD" clId="Web-{7E9FD2D9-4AE8-3710-8B6F-115A27859F51}" dt="2024-10-30T14:13:03.011" v="0" actId="14100"/>
          <ac:spMkLst>
            <pc:docMk/>
            <pc:sldMk cId="3263160054" sldId="2147196650"/>
            <ac:spMk id="11" creationId="{866C9DEA-8781-EC74-6CDC-C5E19D8653C7}"/>
          </ac:spMkLst>
        </pc:spChg>
      </pc:sldChg>
    </pc:docChg>
  </pc:docChgLst>
  <pc:docChgLst>
    <pc:chgData name="Windy Kester Moe" userId="a9599c35-086e-4eea-976f-e798b2fb194c" providerId="ADAL" clId="{DA504A98-7EAB-411C-8151-9632FD5F285A}"/>
    <pc:docChg chg="undo custSel addSld delSld modSld modSection">
      <pc:chgData name="Windy Kester Moe" userId="a9599c35-086e-4eea-976f-e798b2fb194c" providerId="ADAL" clId="{DA504A98-7EAB-411C-8151-9632FD5F285A}" dt="2024-11-01T09:26:30.208" v="1632"/>
      <pc:docMkLst>
        <pc:docMk/>
      </pc:docMkLst>
      <pc:sldChg chg="modSp mod">
        <pc:chgData name="Windy Kester Moe" userId="a9599c35-086e-4eea-976f-e798b2fb194c" providerId="ADAL" clId="{DA504A98-7EAB-411C-8151-9632FD5F285A}" dt="2024-10-31T13:45:05.872" v="1020"/>
        <pc:sldMkLst>
          <pc:docMk/>
          <pc:sldMk cId="3670578181" sldId="2147196572"/>
        </pc:sldMkLst>
        <pc:spChg chg="mod">
          <ac:chgData name="Windy Kester Moe" userId="a9599c35-086e-4eea-976f-e798b2fb194c" providerId="ADAL" clId="{DA504A98-7EAB-411C-8151-9632FD5F285A}" dt="2024-10-31T13:45:05.872" v="1020"/>
          <ac:spMkLst>
            <pc:docMk/>
            <pc:sldMk cId="3670578181" sldId="2147196572"/>
            <ac:spMk id="15" creationId="{0695C1C9-6CB9-EC02-9488-FBF34C55FFCD}"/>
          </ac:spMkLst>
        </pc:spChg>
      </pc:sldChg>
      <pc:sldChg chg="modSp mod">
        <pc:chgData name="Windy Kester Moe" userId="a9599c35-086e-4eea-976f-e798b2fb194c" providerId="ADAL" clId="{DA504A98-7EAB-411C-8151-9632FD5F285A}" dt="2024-10-31T13:46:57.529" v="1034" actId="3626"/>
        <pc:sldMkLst>
          <pc:docMk/>
          <pc:sldMk cId="1461481866" sldId="2147196573"/>
        </pc:sldMkLst>
        <pc:spChg chg="mod">
          <ac:chgData name="Windy Kester Moe" userId="a9599c35-086e-4eea-976f-e798b2fb194c" providerId="ADAL" clId="{DA504A98-7EAB-411C-8151-9632FD5F285A}" dt="2024-10-31T13:46:57.529" v="1034" actId="3626"/>
          <ac:spMkLst>
            <pc:docMk/>
            <pc:sldMk cId="1461481866" sldId="2147196573"/>
            <ac:spMk id="3" creationId="{A08CEB46-EB19-6314-5202-5D87BCE96E33}"/>
          </ac:spMkLst>
        </pc:spChg>
      </pc:sldChg>
      <pc:sldChg chg="modSp mod">
        <pc:chgData name="Windy Kester Moe" userId="a9599c35-086e-4eea-976f-e798b2fb194c" providerId="ADAL" clId="{DA504A98-7EAB-411C-8151-9632FD5F285A}" dt="2024-10-31T14:27:13.126" v="1369" actId="14100"/>
        <pc:sldMkLst>
          <pc:docMk/>
          <pc:sldMk cId="176787860" sldId="2147196574"/>
        </pc:sldMkLst>
        <pc:spChg chg="mod">
          <ac:chgData name="Windy Kester Moe" userId="a9599c35-086e-4eea-976f-e798b2fb194c" providerId="ADAL" clId="{DA504A98-7EAB-411C-8151-9632FD5F285A}" dt="2024-10-31T14:27:08.870" v="1368" actId="20577"/>
          <ac:spMkLst>
            <pc:docMk/>
            <pc:sldMk cId="176787860" sldId="2147196574"/>
            <ac:spMk id="5" creationId="{8AC91190-94AB-A11B-4E23-464E33A8F55B}"/>
          </ac:spMkLst>
        </pc:spChg>
        <pc:spChg chg="mod">
          <ac:chgData name="Windy Kester Moe" userId="a9599c35-086e-4eea-976f-e798b2fb194c" providerId="ADAL" clId="{DA504A98-7EAB-411C-8151-9632FD5F285A}" dt="2024-10-31T14:27:13.126" v="1369" actId="14100"/>
          <ac:spMkLst>
            <pc:docMk/>
            <pc:sldMk cId="176787860" sldId="2147196574"/>
            <ac:spMk id="8" creationId="{576499F9-5A47-20A9-BCE7-8A60C44F70C0}"/>
          </ac:spMkLst>
        </pc:spChg>
      </pc:sldChg>
      <pc:sldChg chg="modSp mod">
        <pc:chgData name="Windy Kester Moe" userId="a9599c35-086e-4eea-976f-e798b2fb194c" providerId="ADAL" clId="{DA504A98-7EAB-411C-8151-9632FD5F285A}" dt="2024-10-31T13:52:01.041" v="1046"/>
        <pc:sldMkLst>
          <pc:docMk/>
          <pc:sldMk cId="1544519236" sldId="2147196577"/>
        </pc:sldMkLst>
        <pc:spChg chg="mod">
          <ac:chgData name="Windy Kester Moe" userId="a9599c35-086e-4eea-976f-e798b2fb194c" providerId="ADAL" clId="{DA504A98-7EAB-411C-8151-9632FD5F285A}" dt="2024-10-31T13:51:43.176" v="1045" actId="14100"/>
          <ac:spMkLst>
            <pc:docMk/>
            <pc:sldMk cId="1544519236" sldId="2147196577"/>
            <ac:spMk id="6" creationId="{A4830E4B-5DDF-E8F6-B491-59B3BB9C75E1}"/>
          </ac:spMkLst>
        </pc:spChg>
        <pc:spChg chg="mod">
          <ac:chgData name="Windy Kester Moe" userId="a9599c35-086e-4eea-976f-e798b2fb194c" providerId="ADAL" clId="{DA504A98-7EAB-411C-8151-9632FD5F285A}" dt="2024-10-31T13:52:01.041" v="1046"/>
          <ac:spMkLst>
            <pc:docMk/>
            <pc:sldMk cId="1544519236" sldId="2147196577"/>
            <ac:spMk id="7" creationId="{710CF1E7-D994-A71C-FC44-0A808D9C912C}"/>
          </ac:spMkLst>
        </pc:spChg>
      </pc:sldChg>
      <pc:sldChg chg="modSp mod">
        <pc:chgData name="Windy Kester Moe" userId="a9599c35-086e-4eea-976f-e798b2fb194c" providerId="ADAL" clId="{DA504A98-7EAB-411C-8151-9632FD5F285A}" dt="2024-10-31T14:21:03.319" v="1287" actId="1076"/>
        <pc:sldMkLst>
          <pc:docMk/>
          <pc:sldMk cId="3937142576" sldId="2147196578"/>
        </pc:sldMkLst>
        <pc:spChg chg="mod">
          <ac:chgData name="Windy Kester Moe" userId="a9599c35-086e-4eea-976f-e798b2fb194c" providerId="ADAL" clId="{DA504A98-7EAB-411C-8151-9632FD5F285A}" dt="2024-10-31T14:21:03.319" v="1287" actId="1076"/>
          <ac:spMkLst>
            <pc:docMk/>
            <pc:sldMk cId="3937142576" sldId="2147196578"/>
            <ac:spMk id="4" creationId="{7CD50922-7CF5-0C2D-3847-A725011F9D1E}"/>
          </ac:spMkLst>
        </pc:spChg>
        <pc:spChg chg="mod">
          <ac:chgData name="Windy Kester Moe" userId="a9599c35-086e-4eea-976f-e798b2fb194c" providerId="ADAL" clId="{DA504A98-7EAB-411C-8151-9632FD5F285A}" dt="2024-10-31T14:20:02.978" v="1279"/>
          <ac:spMkLst>
            <pc:docMk/>
            <pc:sldMk cId="3937142576" sldId="2147196578"/>
            <ac:spMk id="5" creationId="{8882C089-26B0-9D26-73FD-824E34465F2E}"/>
          </ac:spMkLst>
        </pc:spChg>
        <pc:spChg chg="mod">
          <ac:chgData name="Windy Kester Moe" userId="a9599c35-086e-4eea-976f-e798b2fb194c" providerId="ADAL" clId="{DA504A98-7EAB-411C-8151-9632FD5F285A}" dt="2024-10-31T14:20:07.360" v="1280" actId="1076"/>
          <ac:spMkLst>
            <pc:docMk/>
            <pc:sldMk cId="3937142576" sldId="2147196578"/>
            <ac:spMk id="6" creationId="{DF8B6D8E-0778-CDF2-E4CA-00D1FE0BEA5D}"/>
          </ac:spMkLst>
        </pc:spChg>
        <pc:spChg chg="mod">
          <ac:chgData name="Windy Kester Moe" userId="a9599c35-086e-4eea-976f-e798b2fb194c" providerId="ADAL" clId="{DA504A98-7EAB-411C-8151-9632FD5F285A}" dt="2024-10-31T14:20:56.142" v="1286" actId="1076"/>
          <ac:spMkLst>
            <pc:docMk/>
            <pc:sldMk cId="3937142576" sldId="2147196578"/>
            <ac:spMk id="7" creationId="{4938503F-8F0A-8756-81B2-B96EA07D8CA9}"/>
          </ac:spMkLst>
        </pc:spChg>
        <pc:spChg chg="mod">
          <ac:chgData name="Windy Kester Moe" userId="a9599c35-086e-4eea-976f-e798b2fb194c" providerId="ADAL" clId="{DA504A98-7EAB-411C-8151-9632FD5F285A}" dt="2024-10-31T14:20:39.142" v="1284"/>
          <ac:spMkLst>
            <pc:docMk/>
            <pc:sldMk cId="3937142576" sldId="2147196578"/>
            <ac:spMk id="9" creationId="{4EB221C0-ECAC-5F79-7A16-17732362DD1F}"/>
          </ac:spMkLst>
        </pc:spChg>
      </pc:sldChg>
      <pc:sldChg chg="modSp mod">
        <pc:chgData name="Windy Kester Moe" userId="a9599c35-086e-4eea-976f-e798b2fb194c" providerId="ADAL" clId="{DA504A98-7EAB-411C-8151-9632FD5F285A}" dt="2024-10-31T13:46:11.030" v="1033" actId="6549"/>
        <pc:sldMkLst>
          <pc:docMk/>
          <pc:sldMk cId="3912221275" sldId="2147196579"/>
        </pc:sldMkLst>
        <pc:spChg chg="mod">
          <ac:chgData name="Windy Kester Moe" userId="a9599c35-086e-4eea-976f-e798b2fb194c" providerId="ADAL" clId="{DA504A98-7EAB-411C-8151-9632FD5F285A}" dt="2024-10-31T13:46:11.030" v="1033" actId="6549"/>
          <ac:spMkLst>
            <pc:docMk/>
            <pc:sldMk cId="3912221275" sldId="2147196579"/>
            <ac:spMk id="15" creationId="{D43C06F4-C2BB-EDFE-F060-A5F87AFC04D9}"/>
          </ac:spMkLst>
        </pc:spChg>
      </pc:sldChg>
      <pc:sldChg chg="modSp mod">
        <pc:chgData name="Windy Kester Moe" userId="a9599c35-086e-4eea-976f-e798b2fb194c" providerId="ADAL" clId="{DA504A98-7EAB-411C-8151-9632FD5F285A}" dt="2024-10-31T14:13:44.846" v="1245"/>
        <pc:sldMkLst>
          <pc:docMk/>
          <pc:sldMk cId="412828984" sldId="2147196580"/>
        </pc:sldMkLst>
        <pc:spChg chg="mod">
          <ac:chgData name="Windy Kester Moe" userId="a9599c35-086e-4eea-976f-e798b2fb194c" providerId="ADAL" clId="{DA504A98-7EAB-411C-8151-9632FD5F285A}" dt="2024-10-31T14:09:48.004" v="1168" actId="113"/>
          <ac:spMkLst>
            <pc:docMk/>
            <pc:sldMk cId="412828984" sldId="2147196580"/>
            <ac:spMk id="2" creationId="{6F98B25A-FAF5-24DB-F61D-F7E014E9B07D}"/>
          </ac:spMkLst>
        </pc:spChg>
        <pc:spChg chg="mod">
          <ac:chgData name="Windy Kester Moe" userId="a9599c35-086e-4eea-976f-e798b2fb194c" providerId="ADAL" clId="{DA504A98-7EAB-411C-8151-9632FD5F285A}" dt="2024-10-31T14:13:44.846" v="1245"/>
          <ac:spMkLst>
            <pc:docMk/>
            <pc:sldMk cId="412828984" sldId="2147196580"/>
            <ac:spMk id="6" creationId="{71C34950-000B-6002-C2C6-6DD35F91F402}"/>
          </ac:spMkLst>
        </pc:spChg>
      </pc:sldChg>
      <pc:sldChg chg="modSp mod">
        <pc:chgData name="Windy Kester Moe" userId="a9599c35-086e-4eea-976f-e798b2fb194c" providerId="ADAL" clId="{DA504A98-7EAB-411C-8151-9632FD5F285A}" dt="2024-11-01T09:15:51.524" v="1411" actId="1076"/>
        <pc:sldMkLst>
          <pc:docMk/>
          <pc:sldMk cId="1204921067" sldId="2147196581"/>
        </pc:sldMkLst>
        <pc:spChg chg="mod">
          <ac:chgData name="Windy Kester Moe" userId="a9599c35-086e-4eea-976f-e798b2fb194c" providerId="ADAL" clId="{DA504A98-7EAB-411C-8151-9632FD5F285A}" dt="2024-11-01T09:15:51.524" v="1411" actId="1076"/>
          <ac:spMkLst>
            <pc:docMk/>
            <pc:sldMk cId="1204921067" sldId="2147196581"/>
            <ac:spMk id="16" creationId="{1BA737FA-55ED-FF67-B7E1-BDA52ABDE19E}"/>
          </ac:spMkLst>
        </pc:spChg>
        <pc:spChg chg="mod">
          <ac:chgData name="Windy Kester Moe" userId="a9599c35-086e-4eea-976f-e798b2fb194c" providerId="ADAL" clId="{DA504A98-7EAB-411C-8151-9632FD5F285A}" dt="2024-11-01T09:15:48.852" v="1410" actId="1076"/>
          <ac:spMkLst>
            <pc:docMk/>
            <pc:sldMk cId="1204921067" sldId="2147196581"/>
            <ac:spMk id="21" creationId="{6B1C093B-BCAA-7ADA-1371-E2D2E556B4C8}"/>
          </ac:spMkLst>
        </pc:spChg>
        <pc:picChg chg="mod">
          <ac:chgData name="Windy Kester Moe" userId="a9599c35-086e-4eea-976f-e798b2fb194c" providerId="ADAL" clId="{DA504A98-7EAB-411C-8151-9632FD5F285A}" dt="2024-11-01T09:15:33.153" v="1407" actId="1440"/>
          <ac:picMkLst>
            <pc:docMk/>
            <pc:sldMk cId="1204921067" sldId="2147196581"/>
            <ac:picMk id="15" creationId="{12EFE323-3D3A-AF16-35DA-55E771455BB1}"/>
          </ac:picMkLst>
        </pc:picChg>
        <pc:picChg chg="mod">
          <ac:chgData name="Windy Kester Moe" userId="a9599c35-086e-4eea-976f-e798b2fb194c" providerId="ADAL" clId="{DA504A98-7EAB-411C-8151-9632FD5F285A}" dt="2024-11-01T09:15:35.806" v="1408" actId="1440"/>
          <ac:picMkLst>
            <pc:docMk/>
            <pc:sldMk cId="1204921067" sldId="2147196581"/>
            <ac:picMk id="18" creationId="{DC11ECEE-9B6A-06CA-6691-3B88CA7B039F}"/>
          </ac:picMkLst>
        </pc:picChg>
      </pc:sldChg>
      <pc:sldChg chg="modSp mod">
        <pc:chgData name="Windy Kester Moe" userId="a9599c35-086e-4eea-976f-e798b2fb194c" providerId="ADAL" clId="{DA504A98-7EAB-411C-8151-9632FD5F285A}" dt="2024-10-31T14:27:20.333" v="1370" actId="14100"/>
        <pc:sldMkLst>
          <pc:docMk/>
          <pc:sldMk cId="4168526883" sldId="2147196582"/>
        </pc:sldMkLst>
        <pc:spChg chg="mod">
          <ac:chgData name="Windy Kester Moe" userId="a9599c35-086e-4eea-976f-e798b2fb194c" providerId="ADAL" clId="{DA504A98-7EAB-411C-8151-9632FD5F285A}" dt="2024-10-31T14:26:59.756" v="1362" actId="20577"/>
          <ac:spMkLst>
            <pc:docMk/>
            <pc:sldMk cId="4168526883" sldId="2147196582"/>
            <ac:spMk id="10" creationId="{6A97867B-4F75-F2AA-2AD0-CE15C5EA09E2}"/>
          </ac:spMkLst>
        </pc:spChg>
        <pc:spChg chg="mod">
          <ac:chgData name="Windy Kester Moe" userId="a9599c35-086e-4eea-976f-e798b2fb194c" providerId="ADAL" clId="{DA504A98-7EAB-411C-8151-9632FD5F285A}" dt="2024-10-31T14:27:20.333" v="1370" actId="14100"/>
          <ac:spMkLst>
            <pc:docMk/>
            <pc:sldMk cId="4168526883" sldId="2147196582"/>
            <ac:spMk id="15" creationId="{531E08FD-0CE3-B113-73F2-4282F80219FB}"/>
          </ac:spMkLst>
        </pc:spChg>
      </pc:sldChg>
      <pc:sldChg chg="modSp mod">
        <pc:chgData name="Windy Kester Moe" userId="a9599c35-086e-4eea-976f-e798b2fb194c" providerId="ADAL" clId="{DA504A98-7EAB-411C-8151-9632FD5F285A}" dt="2024-10-31T13:55:10.398" v="1069"/>
        <pc:sldMkLst>
          <pc:docMk/>
          <pc:sldMk cId="3722971714" sldId="2147196583"/>
        </pc:sldMkLst>
        <pc:spChg chg="mod">
          <ac:chgData name="Windy Kester Moe" userId="a9599c35-086e-4eea-976f-e798b2fb194c" providerId="ADAL" clId="{DA504A98-7EAB-411C-8151-9632FD5F285A}" dt="2024-10-31T13:52:34.725" v="1063" actId="14100"/>
          <ac:spMkLst>
            <pc:docMk/>
            <pc:sldMk cId="3722971714" sldId="2147196583"/>
            <ac:spMk id="13" creationId="{8E25ACB5-82C4-4BE5-95A8-88AD8241CF3E}"/>
          </ac:spMkLst>
        </pc:spChg>
        <pc:spChg chg="mod">
          <ac:chgData name="Windy Kester Moe" userId="a9599c35-086e-4eea-976f-e798b2fb194c" providerId="ADAL" clId="{DA504A98-7EAB-411C-8151-9632FD5F285A}" dt="2024-10-31T13:55:10.398" v="1069"/>
          <ac:spMkLst>
            <pc:docMk/>
            <pc:sldMk cId="3722971714" sldId="2147196583"/>
            <ac:spMk id="16" creationId="{7ECE04C3-0318-A353-F909-6E17452AA011}"/>
          </ac:spMkLst>
        </pc:spChg>
        <pc:picChg chg="mod">
          <ac:chgData name="Windy Kester Moe" userId="a9599c35-086e-4eea-976f-e798b2fb194c" providerId="ADAL" clId="{DA504A98-7EAB-411C-8151-9632FD5F285A}" dt="2024-10-31T13:52:20.342" v="1049"/>
          <ac:picMkLst>
            <pc:docMk/>
            <pc:sldMk cId="3722971714" sldId="2147196583"/>
            <ac:picMk id="7" creationId="{F8069D04-B7A9-33E4-1E37-D49D37CC946A}"/>
          </ac:picMkLst>
        </pc:picChg>
      </pc:sldChg>
      <pc:sldChg chg="modSp mod">
        <pc:chgData name="Windy Kester Moe" userId="a9599c35-086e-4eea-976f-e798b2fb194c" providerId="ADAL" clId="{DA504A98-7EAB-411C-8151-9632FD5F285A}" dt="2024-10-31T14:03:33.246" v="1143" actId="1076"/>
        <pc:sldMkLst>
          <pc:docMk/>
          <pc:sldMk cId="2591279059" sldId="2147196587"/>
        </pc:sldMkLst>
        <pc:spChg chg="mod">
          <ac:chgData name="Windy Kester Moe" userId="a9599c35-086e-4eea-976f-e798b2fb194c" providerId="ADAL" clId="{DA504A98-7EAB-411C-8151-9632FD5F285A}" dt="2024-10-31T14:03:33.246" v="1143" actId="1076"/>
          <ac:spMkLst>
            <pc:docMk/>
            <pc:sldMk cId="2591279059" sldId="2147196587"/>
            <ac:spMk id="4" creationId="{239D5F18-062C-2856-B531-F0678E528748}"/>
          </ac:spMkLst>
        </pc:spChg>
        <pc:spChg chg="mod">
          <ac:chgData name="Windy Kester Moe" userId="a9599c35-086e-4eea-976f-e798b2fb194c" providerId="ADAL" clId="{DA504A98-7EAB-411C-8151-9632FD5F285A}" dt="2024-10-31T14:02:40.213" v="1138" actId="20577"/>
          <ac:spMkLst>
            <pc:docMk/>
            <pc:sldMk cId="2591279059" sldId="2147196587"/>
            <ac:spMk id="5" creationId="{A0B554DB-545B-7FCF-06CA-22BE968B19E1}"/>
          </ac:spMkLst>
        </pc:spChg>
        <pc:spChg chg="mod">
          <ac:chgData name="Windy Kester Moe" userId="a9599c35-086e-4eea-976f-e798b2fb194c" providerId="ADAL" clId="{DA504A98-7EAB-411C-8151-9632FD5F285A}" dt="2024-10-31T14:03:23.182" v="1142"/>
          <ac:spMkLst>
            <pc:docMk/>
            <pc:sldMk cId="2591279059" sldId="2147196587"/>
            <ac:spMk id="6" creationId="{E79070F3-D9F1-9C48-52E1-EA6B8AF248CB}"/>
          </ac:spMkLst>
        </pc:spChg>
      </pc:sldChg>
      <pc:sldChg chg="modSp mod">
        <pc:chgData name="Windy Kester Moe" userId="a9599c35-086e-4eea-976f-e798b2fb194c" providerId="ADAL" clId="{DA504A98-7EAB-411C-8151-9632FD5F285A}" dt="2024-10-31T14:04:22.539" v="1145" actId="1076"/>
        <pc:sldMkLst>
          <pc:docMk/>
          <pc:sldMk cId="998873862" sldId="2147196588"/>
        </pc:sldMkLst>
        <pc:spChg chg="mod">
          <ac:chgData name="Windy Kester Moe" userId="a9599c35-086e-4eea-976f-e798b2fb194c" providerId="ADAL" clId="{DA504A98-7EAB-411C-8151-9632FD5F285A}" dt="2024-10-31T14:04:14.654" v="1144"/>
          <ac:spMkLst>
            <pc:docMk/>
            <pc:sldMk cId="998873862" sldId="2147196588"/>
            <ac:spMk id="5" creationId="{913C2A74-8C05-738A-5B4A-9ED37420F89C}"/>
          </ac:spMkLst>
        </pc:spChg>
        <pc:spChg chg="mod">
          <ac:chgData name="Windy Kester Moe" userId="a9599c35-086e-4eea-976f-e798b2fb194c" providerId="ADAL" clId="{DA504A98-7EAB-411C-8151-9632FD5F285A}" dt="2024-10-31T14:04:22.539" v="1145" actId="1076"/>
          <ac:spMkLst>
            <pc:docMk/>
            <pc:sldMk cId="998873862" sldId="2147196588"/>
            <ac:spMk id="6" creationId="{8CF1F626-76CB-AD39-3415-001C58C3F6D3}"/>
          </ac:spMkLst>
        </pc:spChg>
      </pc:sldChg>
      <pc:sldChg chg="modSp mod">
        <pc:chgData name="Windy Kester Moe" userId="a9599c35-086e-4eea-976f-e798b2fb194c" providerId="ADAL" clId="{DA504A98-7EAB-411C-8151-9632FD5F285A}" dt="2024-11-01T09:09:53.307" v="1375" actId="2711"/>
        <pc:sldMkLst>
          <pc:docMk/>
          <pc:sldMk cId="3015218744" sldId="2147196589"/>
        </pc:sldMkLst>
        <pc:spChg chg="mod">
          <ac:chgData name="Windy Kester Moe" userId="a9599c35-086e-4eea-976f-e798b2fb194c" providerId="ADAL" clId="{DA504A98-7EAB-411C-8151-9632FD5F285A}" dt="2024-11-01T09:09:53.307" v="1375" actId="2711"/>
          <ac:spMkLst>
            <pc:docMk/>
            <pc:sldMk cId="3015218744" sldId="2147196589"/>
            <ac:spMk id="21" creationId="{1F3EFE69-A3D1-40DD-F0FC-C468A49EF896}"/>
          </ac:spMkLst>
        </pc:spChg>
      </pc:sldChg>
      <pc:sldChg chg="modSp mod">
        <pc:chgData name="Windy Kester Moe" userId="a9599c35-086e-4eea-976f-e798b2fb194c" providerId="ADAL" clId="{DA504A98-7EAB-411C-8151-9632FD5F285A}" dt="2024-10-31T14:18:34.522" v="1276" actId="1076"/>
        <pc:sldMkLst>
          <pc:docMk/>
          <pc:sldMk cId="3204112628" sldId="2147196590"/>
        </pc:sldMkLst>
        <pc:spChg chg="mod">
          <ac:chgData name="Windy Kester Moe" userId="a9599c35-086e-4eea-976f-e798b2fb194c" providerId="ADAL" clId="{DA504A98-7EAB-411C-8151-9632FD5F285A}" dt="2024-10-31T14:00:20.881" v="1130"/>
          <ac:spMkLst>
            <pc:docMk/>
            <pc:sldMk cId="3204112628" sldId="2147196590"/>
            <ac:spMk id="5" creationId="{4A5E827C-AC11-5A96-7C91-B48EBF91971D}"/>
          </ac:spMkLst>
        </pc:spChg>
        <pc:spChg chg="mod">
          <ac:chgData name="Windy Kester Moe" userId="a9599c35-086e-4eea-976f-e798b2fb194c" providerId="ADAL" clId="{DA504A98-7EAB-411C-8151-9632FD5F285A}" dt="2024-10-31T14:18:25.153" v="1274" actId="790"/>
          <ac:spMkLst>
            <pc:docMk/>
            <pc:sldMk cId="3204112628" sldId="2147196590"/>
            <ac:spMk id="6" creationId="{E8967D98-8021-4210-E92A-0D475867C6E0}"/>
          </ac:spMkLst>
        </pc:spChg>
        <pc:spChg chg="mod">
          <ac:chgData name="Windy Kester Moe" userId="a9599c35-086e-4eea-976f-e798b2fb194c" providerId="ADAL" clId="{DA504A98-7EAB-411C-8151-9632FD5F285A}" dt="2024-10-31T14:01:30.996" v="1131"/>
          <ac:spMkLst>
            <pc:docMk/>
            <pc:sldMk cId="3204112628" sldId="2147196590"/>
            <ac:spMk id="12" creationId="{0B5F1FF5-21E7-CEB8-C99D-96901100163F}"/>
          </ac:spMkLst>
        </pc:spChg>
        <pc:spChg chg="mod">
          <ac:chgData name="Windy Kester Moe" userId="a9599c35-086e-4eea-976f-e798b2fb194c" providerId="ADAL" clId="{DA504A98-7EAB-411C-8151-9632FD5F285A}" dt="2024-10-31T14:01:48.787" v="1132"/>
          <ac:spMkLst>
            <pc:docMk/>
            <pc:sldMk cId="3204112628" sldId="2147196590"/>
            <ac:spMk id="13" creationId="{EFF07D43-6289-6A5F-7167-24FDC2F48E84}"/>
          </ac:spMkLst>
        </pc:spChg>
        <pc:spChg chg="mod">
          <ac:chgData name="Windy Kester Moe" userId="a9599c35-086e-4eea-976f-e798b2fb194c" providerId="ADAL" clId="{DA504A98-7EAB-411C-8151-9632FD5F285A}" dt="2024-10-31T14:18:32.177" v="1275" actId="790"/>
          <ac:spMkLst>
            <pc:docMk/>
            <pc:sldMk cId="3204112628" sldId="2147196590"/>
            <ac:spMk id="15" creationId="{8AD1C4ED-B701-971F-0B29-5C0F21929A02}"/>
          </ac:spMkLst>
        </pc:spChg>
        <pc:picChg chg="mod">
          <ac:chgData name="Windy Kester Moe" userId="a9599c35-086e-4eea-976f-e798b2fb194c" providerId="ADAL" clId="{DA504A98-7EAB-411C-8151-9632FD5F285A}" dt="2024-10-31T14:18:34.522" v="1276" actId="1076"/>
          <ac:picMkLst>
            <pc:docMk/>
            <pc:sldMk cId="3204112628" sldId="2147196590"/>
            <ac:picMk id="4" creationId="{90E7FD4B-18CB-1699-E42E-BC3F279EC09A}"/>
          </ac:picMkLst>
        </pc:picChg>
      </pc:sldChg>
      <pc:sldChg chg="modSp mod">
        <pc:chgData name="Windy Kester Moe" userId="a9599c35-086e-4eea-976f-e798b2fb194c" providerId="ADAL" clId="{DA504A98-7EAB-411C-8151-9632FD5F285A}" dt="2024-10-31T13:43:54.772" v="1018" actId="14826"/>
        <pc:sldMkLst>
          <pc:docMk/>
          <pc:sldMk cId="3638769872" sldId="2147196591"/>
        </pc:sldMkLst>
        <pc:spChg chg="mod">
          <ac:chgData name="Windy Kester Moe" userId="a9599c35-086e-4eea-976f-e798b2fb194c" providerId="ADAL" clId="{DA504A98-7EAB-411C-8151-9632FD5F285A}" dt="2024-10-31T13:40:47.068" v="1015" actId="313"/>
          <ac:spMkLst>
            <pc:docMk/>
            <pc:sldMk cId="3638769872" sldId="2147196591"/>
            <ac:spMk id="4" creationId="{8D4CE626-8AE7-F08E-D4DE-80DC3528033A}"/>
          </ac:spMkLst>
        </pc:spChg>
        <pc:picChg chg="mod">
          <ac:chgData name="Windy Kester Moe" userId="a9599c35-086e-4eea-976f-e798b2fb194c" providerId="ADAL" clId="{DA504A98-7EAB-411C-8151-9632FD5F285A}" dt="2024-10-31T13:41:17.045" v="1016" actId="14826"/>
          <ac:picMkLst>
            <pc:docMk/>
            <pc:sldMk cId="3638769872" sldId="2147196591"/>
            <ac:picMk id="6" creationId="{D67D6C0A-E974-3DE2-83BD-1D6EED822BF4}"/>
          </ac:picMkLst>
        </pc:picChg>
        <pc:picChg chg="mod">
          <ac:chgData name="Windy Kester Moe" userId="a9599c35-086e-4eea-976f-e798b2fb194c" providerId="ADAL" clId="{DA504A98-7EAB-411C-8151-9632FD5F285A}" dt="2024-10-31T13:43:54.772" v="1018" actId="14826"/>
          <ac:picMkLst>
            <pc:docMk/>
            <pc:sldMk cId="3638769872" sldId="2147196591"/>
            <ac:picMk id="8" creationId="{88EEE88C-3AC4-B70C-E924-CCC99C1CBF45}"/>
          </ac:picMkLst>
        </pc:picChg>
      </pc:sldChg>
      <pc:sldChg chg="addSp delSp modSp mod">
        <pc:chgData name="Windy Kester Moe" userId="a9599c35-086e-4eea-976f-e798b2fb194c" providerId="ADAL" clId="{DA504A98-7EAB-411C-8151-9632FD5F285A}" dt="2024-11-01T09:25:24.467" v="1627" actId="790"/>
        <pc:sldMkLst>
          <pc:docMk/>
          <pc:sldMk cId="3261788670" sldId="2147196592"/>
        </pc:sldMkLst>
        <pc:spChg chg="mod">
          <ac:chgData name="Windy Kester Moe" userId="a9599c35-086e-4eea-976f-e798b2fb194c" providerId="ADAL" clId="{DA504A98-7EAB-411C-8151-9632FD5F285A}" dt="2024-11-01T09:16:04.816" v="1421" actId="20577"/>
          <ac:spMkLst>
            <pc:docMk/>
            <pc:sldMk cId="3261788670" sldId="2147196592"/>
            <ac:spMk id="4" creationId="{73DCCB49-8DB2-4311-8C2B-C2EE6611F368}"/>
          </ac:spMkLst>
        </pc:spChg>
        <pc:spChg chg="mod">
          <ac:chgData name="Windy Kester Moe" userId="a9599c35-086e-4eea-976f-e798b2fb194c" providerId="ADAL" clId="{DA504A98-7EAB-411C-8151-9632FD5F285A}" dt="2024-11-01T09:25:24.467" v="1627" actId="790"/>
          <ac:spMkLst>
            <pc:docMk/>
            <pc:sldMk cId="3261788670" sldId="2147196592"/>
            <ac:spMk id="9" creationId="{7F0CDC9C-FBCD-0A1A-40FA-C1D7D5CEED02}"/>
          </ac:spMkLst>
        </pc:spChg>
        <pc:spChg chg="add mod">
          <ac:chgData name="Windy Kester Moe" userId="a9599c35-086e-4eea-976f-e798b2fb194c" providerId="ADAL" clId="{DA504A98-7EAB-411C-8151-9632FD5F285A}" dt="2024-11-01T09:18:02.460" v="1438" actId="207"/>
          <ac:spMkLst>
            <pc:docMk/>
            <pc:sldMk cId="3261788670" sldId="2147196592"/>
            <ac:spMk id="12" creationId="{0FBC4AB5-8828-362F-E131-713247AA5133}"/>
          </ac:spMkLst>
        </pc:spChg>
        <pc:picChg chg="add mod">
          <ac:chgData name="Windy Kester Moe" userId="a9599c35-086e-4eea-976f-e798b2fb194c" providerId="ADAL" clId="{DA504A98-7EAB-411C-8151-9632FD5F285A}" dt="2024-11-01T09:17:11.791" v="1428" actId="1076"/>
          <ac:picMkLst>
            <pc:docMk/>
            <pc:sldMk cId="3261788670" sldId="2147196592"/>
            <ac:picMk id="8" creationId="{99F8B07B-0068-3635-444A-CB2DE80A04F3}"/>
          </ac:picMkLst>
        </pc:picChg>
        <pc:picChg chg="del">
          <ac:chgData name="Windy Kester Moe" userId="a9599c35-086e-4eea-976f-e798b2fb194c" providerId="ADAL" clId="{DA504A98-7EAB-411C-8151-9632FD5F285A}" dt="2024-10-31T14:31:11.020" v="1374" actId="478"/>
          <ac:picMkLst>
            <pc:docMk/>
            <pc:sldMk cId="3261788670" sldId="2147196592"/>
            <ac:picMk id="14" creationId="{7A9C81C8-32E6-62D7-881A-1C00F6662196}"/>
          </ac:picMkLst>
        </pc:picChg>
      </pc:sldChg>
      <pc:sldChg chg="modSp mod">
        <pc:chgData name="Windy Kester Moe" userId="a9599c35-086e-4eea-976f-e798b2fb194c" providerId="ADAL" clId="{DA504A98-7EAB-411C-8151-9632FD5F285A}" dt="2024-11-01T09:15:19.550" v="1406" actId="1440"/>
        <pc:sldMkLst>
          <pc:docMk/>
          <pc:sldMk cId="232900374" sldId="2147196593"/>
        </pc:sldMkLst>
        <pc:picChg chg="mod">
          <ac:chgData name="Windy Kester Moe" userId="a9599c35-086e-4eea-976f-e798b2fb194c" providerId="ADAL" clId="{DA504A98-7EAB-411C-8151-9632FD5F285A}" dt="2024-11-01T09:15:19.550" v="1406" actId="1440"/>
          <ac:picMkLst>
            <pc:docMk/>
            <pc:sldMk cId="232900374" sldId="2147196593"/>
            <ac:picMk id="13" creationId="{FA6C294A-C87F-4B09-127E-FC273596098E}"/>
          </ac:picMkLst>
        </pc:picChg>
      </pc:sldChg>
      <pc:sldChg chg="addSp delSp modSp mod">
        <pc:chgData name="Windy Kester Moe" userId="a9599c35-086e-4eea-976f-e798b2fb194c" providerId="ADAL" clId="{DA504A98-7EAB-411C-8151-9632FD5F285A}" dt="2024-10-31T13:57:56.988" v="1127" actId="1076"/>
        <pc:sldMkLst>
          <pc:docMk/>
          <pc:sldMk cId="1104594010" sldId="2147196594"/>
        </pc:sldMkLst>
        <pc:spChg chg="add mod">
          <ac:chgData name="Windy Kester Moe" userId="a9599c35-086e-4eea-976f-e798b2fb194c" providerId="ADAL" clId="{DA504A98-7EAB-411C-8151-9632FD5F285A}" dt="2024-10-31T13:57:56.988" v="1127" actId="1076"/>
          <ac:spMkLst>
            <pc:docMk/>
            <pc:sldMk cId="1104594010" sldId="2147196594"/>
            <ac:spMk id="9" creationId="{60934DB2-CE97-1ADE-A839-58A6F83BB257}"/>
          </ac:spMkLst>
        </pc:spChg>
        <pc:spChg chg="del mod">
          <ac:chgData name="Windy Kester Moe" userId="a9599c35-086e-4eea-976f-e798b2fb194c" providerId="ADAL" clId="{DA504A98-7EAB-411C-8151-9632FD5F285A}" dt="2024-10-31T13:56:41.301" v="1071" actId="478"/>
          <ac:spMkLst>
            <pc:docMk/>
            <pc:sldMk cId="1104594010" sldId="2147196594"/>
            <ac:spMk id="14" creationId="{2A04848A-E227-B7D0-C933-11EEE0D88C93}"/>
          </ac:spMkLst>
        </pc:spChg>
      </pc:sldChg>
      <pc:sldChg chg="modSp mod">
        <pc:chgData name="Windy Kester Moe" userId="a9599c35-086e-4eea-976f-e798b2fb194c" providerId="ADAL" clId="{DA504A98-7EAB-411C-8151-9632FD5F285A}" dt="2024-10-31T14:05:25.931" v="1149" actId="1076"/>
        <pc:sldMkLst>
          <pc:docMk/>
          <pc:sldMk cId="2956958022" sldId="2147196595"/>
        </pc:sldMkLst>
        <pc:spChg chg="mod">
          <ac:chgData name="Windy Kester Moe" userId="a9599c35-086e-4eea-976f-e798b2fb194c" providerId="ADAL" clId="{DA504A98-7EAB-411C-8151-9632FD5F285A}" dt="2024-10-31T14:05:20.600" v="1148"/>
          <ac:spMkLst>
            <pc:docMk/>
            <pc:sldMk cId="2956958022" sldId="2147196595"/>
            <ac:spMk id="13" creationId="{94DFD61C-DC34-4DBA-F832-815E167EBCBB}"/>
          </ac:spMkLst>
        </pc:spChg>
        <pc:spChg chg="mod">
          <ac:chgData name="Windy Kester Moe" userId="a9599c35-086e-4eea-976f-e798b2fb194c" providerId="ADAL" clId="{DA504A98-7EAB-411C-8151-9632FD5F285A}" dt="2024-10-31T14:05:25.931" v="1149" actId="1076"/>
          <ac:spMkLst>
            <pc:docMk/>
            <pc:sldMk cId="2956958022" sldId="2147196595"/>
            <ac:spMk id="15" creationId="{9212441F-955F-56FE-325A-63CEC60DB4A4}"/>
          </ac:spMkLst>
        </pc:spChg>
      </pc:sldChg>
      <pc:sldChg chg="modSp mod">
        <pc:chgData name="Windy Kester Moe" userId="a9599c35-086e-4eea-976f-e798b2fb194c" providerId="ADAL" clId="{DA504A98-7EAB-411C-8151-9632FD5F285A}" dt="2024-10-31T14:05:52.490" v="1153" actId="1076"/>
        <pc:sldMkLst>
          <pc:docMk/>
          <pc:sldMk cId="3872289341" sldId="2147196596"/>
        </pc:sldMkLst>
        <pc:spChg chg="mod">
          <ac:chgData name="Windy Kester Moe" userId="a9599c35-086e-4eea-976f-e798b2fb194c" providerId="ADAL" clId="{DA504A98-7EAB-411C-8151-9632FD5F285A}" dt="2024-10-31T14:05:46.774" v="1152"/>
          <ac:spMkLst>
            <pc:docMk/>
            <pc:sldMk cId="3872289341" sldId="2147196596"/>
            <ac:spMk id="13" creationId="{94DFD61C-DC34-4DBA-F832-815E167EBCBB}"/>
          </ac:spMkLst>
        </pc:spChg>
        <pc:spChg chg="mod">
          <ac:chgData name="Windy Kester Moe" userId="a9599c35-086e-4eea-976f-e798b2fb194c" providerId="ADAL" clId="{DA504A98-7EAB-411C-8151-9632FD5F285A}" dt="2024-10-31T14:05:52.490" v="1153" actId="1076"/>
          <ac:spMkLst>
            <pc:docMk/>
            <pc:sldMk cId="3872289341" sldId="2147196596"/>
            <ac:spMk id="15" creationId="{9212441F-955F-56FE-325A-63CEC60DB4A4}"/>
          </ac:spMkLst>
        </pc:spChg>
      </pc:sldChg>
      <pc:sldChg chg="modSp mod">
        <pc:chgData name="Windy Kester Moe" userId="a9599c35-086e-4eea-976f-e798b2fb194c" providerId="ADAL" clId="{DA504A98-7EAB-411C-8151-9632FD5F285A}" dt="2024-10-31T14:06:31.042" v="1157" actId="1076"/>
        <pc:sldMkLst>
          <pc:docMk/>
          <pc:sldMk cId="364176650" sldId="2147196597"/>
        </pc:sldMkLst>
        <pc:spChg chg="mod">
          <ac:chgData name="Windy Kester Moe" userId="a9599c35-086e-4eea-976f-e798b2fb194c" providerId="ADAL" clId="{DA504A98-7EAB-411C-8151-9632FD5F285A}" dt="2024-10-31T14:06:26.423" v="1156"/>
          <ac:spMkLst>
            <pc:docMk/>
            <pc:sldMk cId="364176650" sldId="2147196597"/>
            <ac:spMk id="13" creationId="{94DFD61C-DC34-4DBA-F832-815E167EBCBB}"/>
          </ac:spMkLst>
        </pc:spChg>
        <pc:spChg chg="mod">
          <ac:chgData name="Windy Kester Moe" userId="a9599c35-086e-4eea-976f-e798b2fb194c" providerId="ADAL" clId="{DA504A98-7EAB-411C-8151-9632FD5F285A}" dt="2024-10-31T14:06:31.042" v="1157" actId="1076"/>
          <ac:spMkLst>
            <pc:docMk/>
            <pc:sldMk cId="364176650" sldId="2147196597"/>
            <ac:spMk id="15" creationId="{9212441F-955F-56FE-325A-63CEC60DB4A4}"/>
          </ac:spMkLst>
        </pc:spChg>
      </pc:sldChg>
      <pc:sldChg chg="modSp mod">
        <pc:chgData name="Windy Kester Moe" userId="a9599c35-086e-4eea-976f-e798b2fb194c" providerId="ADAL" clId="{DA504A98-7EAB-411C-8151-9632FD5F285A}" dt="2024-10-31T14:08:20.081" v="1162" actId="14100"/>
        <pc:sldMkLst>
          <pc:docMk/>
          <pc:sldMk cId="2371629211" sldId="2147196599"/>
        </pc:sldMkLst>
        <pc:spChg chg="mod">
          <ac:chgData name="Windy Kester Moe" userId="a9599c35-086e-4eea-976f-e798b2fb194c" providerId="ADAL" clId="{DA504A98-7EAB-411C-8151-9632FD5F285A}" dt="2024-10-31T14:08:20.081" v="1162" actId="14100"/>
          <ac:spMkLst>
            <pc:docMk/>
            <pc:sldMk cId="2371629211" sldId="2147196599"/>
            <ac:spMk id="13" creationId="{94DFD61C-DC34-4DBA-F832-815E167EBCBB}"/>
          </ac:spMkLst>
        </pc:spChg>
        <pc:spChg chg="mod">
          <ac:chgData name="Windy Kester Moe" userId="a9599c35-086e-4eea-976f-e798b2fb194c" providerId="ADAL" clId="{DA504A98-7EAB-411C-8151-9632FD5F285A}" dt="2024-10-31T14:08:14.258" v="1160" actId="1076"/>
          <ac:spMkLst>
            <pc:docMk/>
            <pc:sldMk cId="2371629211" sldId="2147196599"/>
            <ac:spMk id="15" creationId="{9212441F-955F-56FE-325A-63CEC60DB4A4}"/>
          </ac:spMkLst>
        </pc:spChg>
      </pc:sldChg>
      <pc:sldChg chg="modSp mod">
        <pc:chgData name="Windy Kester Moe" userId="a9599c35-086e-4eea-976f-e798b2fb194c" providerId="ADAL" clId="{DA504A98-7EAB-411C-8151-9632FD5F285A}" dt="2024-11-01T09:24:02.020" v="1621" actId="790"/>
        <pc:sldMkLst>
          <pc:docMk/>
          <pc:sldMk cId="297252420" sldId="2147196600"/>
        </pc:sldMkLst>
        <pc:spChg chg="mod">
          <ac:chgData name="Windy Kester Moe" userId="a9599c35-086e-4eea-976f-e798b2fb194c" providerId="ADAL" clId="{DA504A98-7EAB-411C-8151-9632FD5F285A}" dt="2024-11-01T09:24:02.020" v="1621" actId="790"/>
          <ac:spMkLst>
            <pc:docMk/>
            <pc:sldMk cId="297252420" sldId="2147196600"/>
            <ac:spMk id="10" creationId="{5B86DD5E-5234-8E01-7624-BD2AD16FE87C}"/>
          </ac:spMkLst>
        </pc:spChg>
      </pc:sldChg>
      <pc:sldChg chg="modSp mod">
        <pc:chgData name="Windy Kester Moe" userId="a9599c35-086e-4eea-976f-e798b2fb194c" providerId="ADAL" clId="{DA504A98-7EAB-411C-8151-9632FD5F285A}" dt="2024-10-31T14:09:37.238" v="1166" actId="113"/>
        <pc:sldMkLst>
          <pc:docMk/>
          <pc:sldMk cId="4184259930" sldId="2147196631"/>
        </pc:sldMkLst>
        <pc:spChg chg="mod">
          <ac:chgData name="Windy Kester Moe" userId="a9599c35-086e-4eea-976f-e798b2fb194c" providerId="ADAL" clId="{DA504A98-7EAB-411C-8151-9632FD5F285A}" dt="2024-10-31T14:09:37.238" v="1166" actId="113"/>
          <ac:spMkLst>
            <pc:docMk/>
            <pc:sldMk cId="4184259930" sldId="2147196631"/>
            <ac:spMk id="2" creationId="{1896E7B9-ABF9-019A-5AFB-3812A0B8AFC5}"/>
          </ac:spMkLst>
        </pc:spChg>
        <pc:spChg chg="mod">
          <ac:chgData name="Windy Kester Moe" userId="a9599c35-086e-4eea-976f-e798b2fb194c" providerId="ADAL" clId="{DA504A98-7EAB-411C-8151-9632FD5F285A}" dt="2024-10-31T14:08:49.551" v="1164" actId="313"/>
          <ac:spMkLst>
            <pc:docMk/>
            <pc:sldMk cId="4184259930" sldId="2147196631"/>
            <ac:spMk id="5" creationId="{A0B554DB-545B-7FCF-06CA-22BE968B19E1}"/>
          </ac:spMkLst>
        </pc:spChg>
        <pc:spChg chg="mod">
          <ac:chgData name="Windy Kester Moe" userId="a9599c35-086e-4eea-976f-e798b2fb194c" providerId="ADAL" clId="{DA504A98-7EAB-411C-8151-9632FD5F285A}" dt="2024-10-31T14:09:15.111" v="1165"/>
          <ac:spMkLst>
            <pc:docMk/>
            <pc:sldMk cId="4184259930" sldId="2147196631"/>
            <ac:spMk id="6" creationId="{E79070F3-D9F1-9C48-52E1-EA6B8AF248CB}"/>
          </ac:spMkLst>
        </pc:spChg>
      </pc:sldChg>
      <pc:sldChg chg="modSp mod">
        <pc:chgData name="Windy Kester Moe" userId="a9599c35-086e-4eea-976f-e798b2fb194c" providerId="ADAL" clId="{DA504A98-7EAB-411C-8151-9632FD5F285A}" dt="2024-10-31T14:15:56.059" v="1265"/>
        <pc:sldMkLst>
          <pc:docMk/>
          <pc:sldMk cId="712516438" sldId="2147196633"/>
        </pc:sldMkLst>
        <pc:spChg chg="mod">
          <ac:chgData name="Windy Kester Moe" userId="a9599c35-086e-4eea-976f-e798b2fb194c" providerId="ADAL" clId="{DA504A98-7EAB-411C-8151-9632FD5F285A}" dt="2024-10-31T14:11:23.581" v="1229" actId="113"/>
          <ac:spMkLst>
            <pc:docMk/>
            <pc:sldMk cId="712516438" sldId="2147196633"/>
            <ac:spMk id="2" creationId="{C7A98125-DB54-C93B-2BA8-455370DFAF34}"/>
          </ac:spMkLst>
        </pc:spChg>
        <pc:spChg chg="mod">
          <ac:chgData name="Windy Kester Moe" userId="a9599c35-086e-4eea-976f-e798b2fb194c" providerId="ADAL" clId="{DA504A98-7EAB-411C-8151-9632FD5F285A}" dt="2024-10-31T14:15:56.059" v="1265"/>
          <ac:spMkLst>
            <pc:docMk/>
            <pc:sldMk cId="712516438" sldId="2147196633"/>
            <ac:spMk id="11" creationId="{899C0E91-38B6-C7EF-6344-3128E64FE18F}"/>
          </ac:spMkLst>
        </pc:spChg>
      </pc:sldChg>
      <pc:sldChg chg="modSp mod">
        <pc:chgData name="Windy Kester Moe" userId="a9599c35-086e-4eea-976f-e798b2fb194c" providerId="ADAL" clId="{DA504A98-7EAB-411C-8151-9632FD5F285A}" dt="2024-10-31T14:12:41.302" v="1244"/>
        <pc:sldMkLst>
          <pc:docMk/>
          <pc:sldMk cId="779330195" sldId="2147196634"/>
        </pc:sldMkLst>
        <pc:spChg chg="mod">
          <ac:chgData name="Windy Kester Moe" userId="a9599c35-086e-4eea-976f-e798b2fb194c" providerId="ADAL" clId="{DA504A98-7EAB-411C-8151-9632FD5F285A}" dt="2024-10-31T14:10:04.207" v="1170" actId="20577"/>
          <ac:spMkLst>
            <pc:docMk/>
            <pc:sldMk cId="779330195" sldId="2147196634"/>
            <ac:spMk id="2" creationId="{6BD66DF8-954D-66DA-93BE-56EB418307ED}"/>
          </ac:spMkLst>
        </pc:spChg>
        <pc:spChg chg="mod">
          <ac:chgData name="Windy Kester Moe" userId="a9599c35-086e-4eea-976f-e798b2fb194c" providerId="ADAL" clId="{DA504A98-7EAB-411C-8151-9632FD5F285A}" dt="2024-10-31T14:12:41.302" v="1244"/>
          <ac:spMkLst>
            <pc:docMk/>
            <pc:sldMk cId="779330195" sldId="2147196634"/>
            <ac:spMk id="13" creationId="{94DFD61C-DC34-4DBA-F832-815E167EBCBB}"/>
          </ac:spMkLst>
        </pc:spChg>
      </pc:sldChg>
      <pc:sldChg chg="modSp mod">
        <pc:chgData name="Windy Kester Moe" userId="a9599c35-086e-4eea-976f-e798b2fb194c" providerId="ADAL" clId="{DA504A98-7EAB-411C-8151-9632FD5F285A}" dt="2024-10-31T14:14:12.464" v="1248" actId="1076"/>
        <pc:sldMkLst>
          <pc:docMk/>
          <pc:sldMk cId="3716613991" sldId="2147196635"/>
        </pc:sldMkLst>
        <pc:spChg chg="mod">
          <ac:chgData name="Windy Kester Moe" userId="a9599c35-086e-4eea-976f-e798b2fb194c" providerId="ADAL" clId="{DA504A98-7EAB-411C-8151-9632FD5F285A}" dt="2024-10-31T14:10:22.043" v="1187" actId="20577"/>
          <ac:spMkLst>
            <pc:docMk/>
            <pc:sldMk cId="3716613991" sldId="2147196635"/>
            <ac:spMk id="2" creationId="{6F98B25A-FAF5-24DB-F61D-F7E014E9B07D}"/>
          </ac:spMkLst>
        </pc:spChg>
        <pc:spChg chg="mod">
          <ac:chgData name="Windy Kester Moe" userId="a9599c35-086e-4eea-976f-e798b2fb194c" providerId="ADAL" clId="{DA504A98-7EAB-411C-8151-9632FD5F285A}" dt="2024-10-31T14:14:08.510" v="1247"/>
          <ac:spMkLst>
            <pc:docMk/>
            <pc:sldMk cId="3716613991" sldId="2147196635"/>
            <ac:spMk id="10" creationId="{3B969CD5-65D0-7D25-2355-1871E2108935}"/>
          </ac:spMkLst>
        </pc:spChg>
        <pc:spChg chg="mod">
          <ac:chgData name="Windy Kester Moe" userId="a9599c35-086e-4eea-976f-e798b2fb194c" providerId="ADAL" clId="{DA504A98-7EAB-411C-8151-9632FD5F285A}" dt="2024-10-31T14:14:12.464" v="1248" actId="1076"/>
          <ac:spMkLst>
            <pc:docMk/>
            <pc:sldMk cId="3716613991" sldId="2147196635"/>
            <ac:spMk id="11" creationId="{9887CD1C-6FC2-F4C7-83FC-114CFEF61D9B}"/>
          </ac:spMkLst>
        </pc:spChg>
      </pc:sldChg>
      <pc:sldChg chg="modSp mod">
        <pc:chgData name="Windy Kester Moe" userId="a9599c35-086e-4eea-976f-e798b2fb194c" providerId="ADAL" clId="{DA504A98-7EAB-411C-8151-9632FD5F285A}" dt="2024-10-31T14:16:12.434" v="1266"/>
        <pc:sldMkLst>
          <pc:docMk/>
          <pc:sldMk cId="1256603549" sldId="2147196636"/>
        </pc:sldMkLst>
        <pc:spChg chg="mod">
          <ac:chgData name="Windy Kester Moe" userId="a9599c35-086e-4eea-976f-e798b2fb194c" providerId="ADAL" clId="{DA504A98-7EAB-411C-8151-9632FD5F285A}" dt="2024-10-31T14:11:28.324" v="1231" actId="20577"/>
          <ac:spMkLst>
            <pc:docMk/>
            <pc:sldMk cId="1256603549" sldId="2147196636"/>
            <ac:spMk id="2" creationId="{6BD66DF8-954D-66DA-93BE-56EB418307ED}"/>
          </ac:spMkLst>
        </pc:spChg>
        <pc:spChg chg="mod">
          <ac:chgData name="Windy Kester Moe" userId="a9599c35-086e-4eea-976f-e798b2fb194c" providerId="ADAL" clId="{DA504A98-7EAB-411C-8151-9632FD5F285A}" dt="2024-10-31T14:16:12.434" v="1266"/>
          <ac:spMkLst>
            <pc:docMk/>
            <pc:sldMk cId="1256603549" sldId="2147196636"/>
            <ac:spMk id="13" creationId="{94DFD61C-DC34-4DBA-F832-815E167EBCBB}"/>
          </ac:spMkLst>
        </pc:spChg>
      </pc:sldChg>
      <pc:sldChg chg="modSp mod">
        <pc:chgData name="Windy Kester Moe" userId="a9599c35-086e-4eea-976f-e798b2fb194c" providerId="ADAL" clId="{DA504A98-7EAB-411C-8151-9632FD5F285A}" dt="2024-10-31T14:14:32.024" v="1251" actId="1076"/>
        <pc:sldMkLst>
          <pc:docMk/>
          <pc:sldMk cId="1505778913" sldId="2147196637"/>
        </pc:sldMkLst>
        <pc:spChg chg="mod">
          <ac:chgData name="Windy Kester Moe" userId="a9599c35-086e-4eea-976f-e798b2fb194c" providerId="ADAL" clId="{DA504A98-7EAB-411C-8151-9632FD5F285A}" dt="2024-10-31T14:11:04.018" v="1212" actId="20577"/>
          <ac:spMkLst>
            <pc:docMk/>
            <pc:sldMk cId="1505778913" sldId="2147196637"/>
            <ac:spMk id="2" creationId="{6F98B25A-FAF5-24DB-F61D-F7E014E9B07D}"/>
          </ac:spMkLst>
        </pc:spChg>
        <pc:spChg chg="mod">
          <ac:chgData name="Windy Kester Moe" userId="a9599c35-086e-4eea-976f-e798b2fb194c" providerId="ADAL" clId="{DA504A98-7EAB-411C-8151-9632FD5F285A}" dt="2024-10-31T14:14:26.750" v="1250"/>
          <ac:spMkLst>
            <pc:docMk/>
            <pc:sldMk cId="1505778913" sldId="2147196637"/>
            <ac:spMk id="10" creationId="{3B969CD5-65D0-7D25-2355-1871E2108935}"/>
          </ac:spMkLst>
        </pc:spChg>
        <pc:spChg chg="mod">
          <ac:chgData name="Windy Kester Moe" userId="a9599c35-086e-4eea-976f-e798b2fb194c" providerId="ADAL" clId="{DA504A98-7EAB-411C-8151-9632FD5F285A}" dt="2024-10-31T14:14:32.024" v="1251" actId="1076"/>
          <ac:spMkLst>
            <pc:docMk/>
            <pc:sldMk cId="1505778913" sldId="2147196637"/>
            <ac:spMk id="11" creationId="{9887CD1C-6FC2-F4C7-83FC-114CFEF61D9B}"/>
          </ac:spMkLst>
        </pc:spChg>
      </pc:sldChg>
      <pc:sldChg chg="modSp mod">
        <pc:chgData name="Windy Kester Moe" userId="a9599c35-086e-4eea-976f-e798b2fb194c" providerId="ADAL" clId="{DA504A98-7EAB-411C-8151-9632FD5F285A}" dt="2024-10-31T14:15:13.353" v="1263" actId="20577"/>
        <pc:sldMkLst>
          <pc:docMk/>
          <pc:sldMk cId="3544200889" sldId="2147196638"/>
        </pc:sldMkLst>
        <pc:spChg chg="mod">
          <ac:chgData name="Windy Kester Moe" userId="a9599c35-086e-4eea-976f-e798b2fb194c" providerId="ADAL" clId="{DA504A98-7EAB-411C-8151-9632FD5F285A}" dt="2024-10-31T14:10:57.444" v="1210" actId="20577"/>
          <ac:spMkLst>
            <pc:docMk/>
            <pc:sldMk cId="3544200889" sldId="2147196638"/>
            <ac:spMk id="2" creationId="{6F98B25A-FAF5-24DB-F61D-F7E014E9B07D}"/>
          </ac:spMkLst>
        </pc:spChg>
        <pc:spChg chg="mod">
          <ac:chgData name="Windy Kester Moe" userId="a9599c35-086e-4eea-976f-e798b2fb194c" providerId="ADAL" clId="{DA504A98-7EAB-411C-8151-9632FD5F285A}" dt="2024-10-31T14:14:58.930" v="1255" actId="1076"/>
          <ac:spMkLst>
            <pc:docMk/>
            <pc:sldMk cId="3544200889" sldId="2147196638"/>
            <ac:spMk id="9" creationId="{83983E5B-63C6-5091-8A83-02E94F49139B}"/>
          </ac:spMkLst>
        </pc:spChg>
        <pc:spChg chg="mod">
          <ac:chgData name="Windy Kester Moe" userId="a9599c35-086e-4eea-976f-e798b2fb194c" providerId="ADAL" clId="{DA504A98-7EAB-411C-8151-9632FD5F285A}" dt="2024-10-31T14:14:49.321" v="1253"/>
          <ac:spMkLst>
            <pc:docMk/>
            <pc:sldMk cId="3544200889" sldId="2147196638"/>
            <ac:spMk id="10" creationId="{3B969CD5-65D0-7D25-2355-1871E2108935}"/>
          </ac:spMkLst>
        </pc:spChg>
        <pc:spChg chg="mod">
          <ac:chgData name="Windy Kester Moe" userId="a9599c35-086e-4eea-976f-e798b2fb194c" providerId="ADAL" clId="{DA504A98-7EAB-411C-8151-9632FD5F285A}" dt="2024-10-31T14:14:55.352" v="1254" actId="1076"/>
          <ac:spMkLst>
            <pc:docMk/>
            <pc:sldMk cId="3544200889" sldId="2147196638"/>
            <ac:spMk id="11" creationId="{9887CD1C-6FC2-F4C7-83FC-114CFEF61D9B}"/>
          </ac:spMkLst>
        </pc:spChg>
        <pc:spChg chg="mod">
          <ac:chgData name="Windy Kester Moe" userId="a9599c35-086e-4eea-976f-e798b2fb194c" providerId="ADAL" clId="{DA504A98-7EAB-411C-8151-9632FD5F285A}" dt="2024-10-31T14:15:13.353" v="1263" actId="20577"/>
          <ac:spMkLst>
            <pc:docMk/>
            <pc:sldMk cId="3544200889" sldId="2147196638"/>
            <ac:spMk id="15" creationId="{64B95C84-C8C2-CDAE-1CBD-15078EF902FD}"/>
          </ac:spMkLst>
        </pc:spChg>
      </pc:sldChg>
      <pc:sldChg chg="modSp mod">
        <pc:chgData name="Windy Kester Moe" userId="a9599c35-086e-4eea-976f-e798b2fb194c" providerId="ADAL" clId="{DA504A98-7EAB-411C-8151-9632FD5F285A}" dt="2024-10-31T14:15:39.197" v="1264"/>
        <pc:sldMkLst>
          <pc:docMk/>
          <pc:sldMk cId="3907790025" sldId="2147196639"/>
        </pc:sldMkLst>
        <pc:spChg chg="mod">
          <ac:chgData name="Windy Kester Moe" userId="a9599c35-086e-4eea-976f-e798b2fb194c" providerId="ADAL" clId="{DA504A98-7EAB-411C-8151-9632FD5F285A}" dt="2024-10-31T14:11:16.340" v="1228" actId="20577"/>
          <ac:spMkLst>
            <pc:docMk/>
            <pc:sldMk cId="3907790025" sldId="2147196639"/>
            <ac:spMk id="2" creationId="{6F98B25A-FAF5-24DB-F61D-F7E014E9B07D}"/>
          </ac:spMkLst>
        </pc:spChg>
        <pc:spChg chg="mod">
          <ac:chgData name="Windy Kester Moe" userId="a9599c35-086e-4eea-976f-e798b2fb194c" providerId="ADAL" clId="{DA504A98-7EAB-411C-8151-9632FD5F285A}" dt="2024-10-31T14:15:39.197" v="1264"/>
          <ac:spMkLst>
            <pc:docMk/>
            <pc:sldMk cId="3907790025" sldId="2147196639"/>
            <ac:spMk id="10" creationId="{3B969CD5-65D0-7D25-2355-1871E2108935}"/>
          </ac:spMkLst>
        </pc:spChg>
      </pc:sldChg>
      <pc:sldChg chg="modSp mod">
        <pc:chgData name="Windy Kester Moe" userId="a9599c35-086e-4eea-976f-e798b2fb194c" providerId="ADAL" clId="{DA504A98-7EAB-411C-8151-9632FD5F285A}" dt="2024-10-31T14:16:55.841" v="1268"/>
        <pc:sldMkLst>
          <pc:docMk/>
          <pc:sldMk cId="4198314921" sldId="2147196641"/>
        </pc:sldMkLst>
        <pc:spChg chg="mod">
          <ac:chgData name="Windy Kester Moe" userId="a9599c35-086e-4eea-976f-e798b2fb194c" providerId="ADAL" clId="{DA504A98-7EAB-411C-8151-9632FD5F285A}" dt="2024-10-31T14:11:35.440" v="1235" actId="20577"/>
          <ac:spMkLst>
            <pc:docMk/>
            <pc:sldMk cId="4198314921" sldId="2147196641"/>
            <ac:spMk id="2" creationId="{6BD66DF8-954D-66DA-93BE-56EB418307ED}"/>
          </ac:spMkLst>
        </pc:spChg>
        <pc:spChg chg="mod">
          <ac:chgData name="Windy Kester Moe" userId="a9599c35-086e-4eea-976f-e798b2fb194c" providerId="ADAL" clId="{DA504A98-7EAB-411C-8151-9632FD5F285A}" dt="2024-10-31T14:16:55.841" v="1268"/>
          <ac:spMkLst>
            <pc:docMk/>
            <pc:sldMk cId="4198314921" sldId="2147196641"/>
            <ac:spMk id="13" creationId="{94DFD61C-DC34-4DBA-F832-815E167EBCBB}"/>
          </ac:spMkLst>
        </pc:spChg>
      </pc:sldChg>
      <pc:sldChg chg="modSp mod">
        <pc:chgData name="Windy Kester Moe" userId="a9599c35-086e-4eea-976f-e798b2fb194c" providerId="ADAL" clId="{DA504A98-7EAB-411C-8151-9632FD5F285A}" dt="2024-10-31T14:16:33.467" v="1267"/>
        <pc:sldMkLst>
          <pc:docMk/>
          <pc:sldMk cId="2487405623" sldId="2147196643"/>
        </pc:sldMkLst>
        <pc:spChg chg="mod">
          <ac:chgData name="Windy Kester Moe" userId="a9599c35-086e-4eea-976f-e798b2fb194c" providerId="ADAL" clId="{DA504A98-7EAB-411C-8151-9632FD5F285A}" dt="2024-10-31T14:11:31.756" v="1233" actId="20577"/>
          <ac:spMkLst>
            <pc:docMk/>
            <pc:sldMk cId="2487405623" sldId="2147196643"/>
            <ac:spMk id="2" creationId="{6BD66DF8-954D-66DA-93BE-56EB418307ED}"/>
          </ac:spMkLst>
        </pc:spChg>
        <pc:spChg chg="mod">
          <ac:chgData name="Windy Kester Moe" userId="a9599c35-086e-4eea-976f-e798b2fb194c" providerId="ADAL" clId="{DA504A98-7EAB-411C-8151-9632FD5F285A}" dt="2024-10-31T14:16:33.467" v="1267"/>
          <ac:spMkLst>
            <pc:docMk/>
            <pc:sldMk cId="2487405623" sldId="2147196643"/>
            <ac:spMk id="13" creationId="{94DFD61C-DC34-4DBA-F832-815E167EBCBB}"/>
          </ac:spMkLst>
        </pc:spChg>
      </pc:sldChg>
      <pc:sldChg chg="modSp mod">
        <pc:chgData name="Windy Kester Moe" userId="a9599c35-086e-4eea-976f-e798b2fb194c" providerId="ADAL" clId="{DA504A98-7EAB-411C-8151-9632FD5F285A}" dt="2024-10-31T14:17:08.952" v="1269"/>
        <pc:sldMkLst>
          <pc:docMk/>
          <pc:sldMk cId="2399452241" sldId="2147196644"/>
        </pc:sldMkLst>
        <pc:spChg chg="mod">
          <ac:chgData name="Windy Kester Moe" userId="a9599c35-086e-4eea-976f-e798b2fb194c" providerId="ADAL" clId="{DA504A98-7EAB-411C-8151-9632FD5F285A}" dt="2024-10-31T14:11:38.788" v="1237" actId="20577"/>
          <ac:spMkLst>
            <pc:docMk/>
            <pc:sldMk cId="2399452241" sldId="2147196644"/>
            <ac:spMk id="2" creationId="{6BD66DF8-954D-66DA-93BE-56EB418307ED}"/>
          </ac:spMkLst>
        </pc:spChg>
        <pc:spChg chg="mod">
          <ac:chgData name="Windy Kester Moe" userId="a9599c35-086e-4eea-976f-e798b2fb194c" providerId="ADAL" clId="{DA504A98-7EAB-411C-8151-9632FD5F285A}" dt="2024-10-31T14:17:08.952" v="1269"/>
          <ac:spMkLst>
            <pc:docMk/>
            <pc:sldMk cId="2399452241" sldId="2147196644"/>
            <ac:spMk id="13" creationId="{94DFD61C-DC34-4DBA-F832-815E167EBCBB}"/>
          </ac:spMkLst>
        </pc:spChg>
      </pc:sldChg>
      <pc:sldChg chg="modSp mod">
        <pc:chgData name="Windy Kester Moe" userId="a9599c35-086e-4eea-976f-e798b2fb194c" providerId="ADAL" clId="{DA504A98-7EAB-411C-8151-9632FD5F285A}" dt="2024-10-31T14:17:20.291" v="1270"/>
        <pc:sldMkLst>
          <pc:docMk/>
          <pc:sldMk cId="397728305" sldId="2147196645"/>
        </pc:sldMkLst>
        <pc:spChg chg="mod">
          <ac:chgData name="Windy Kester Moe" userId="a9599c35-086e-4eea-976f-e798b2fb194c" providerId="ADAL" clId="{DA504A98-7EAB-411C-8151-9632FD5F285A}" dt="2024-10-31T14:11:43.458" v="1241" actId="20577"/>
          <ac:spMkLst>
            <pc:docMk/>
            <pc:sldMk cId="397728305" sldId="2147196645"/>
            <ac:spMk id="2" creationId="{6BD66DF8-954D-66DA-93BE-56EB418307ED}"/>
          </ac:spMkLst>
        </pc:spChg>
        <pc:spChg chg="mod">
          <ac:chgData name="Windy Kester Moe" userId="a9599c35-086e-4eea-976f-e798b2fb194c" providerId="ADAL" clId="{DA504A98-7EAB-411C-8151-9632FD5F285A}" dt="2024-10-31T14:17:20.291" v="1270"/>
          <ac:spMkLst>
            <pc:docMk/>
            <pc:sldMk cId="397728305" sldId="2147196645"/>
            <ac:spMk id="13" creationId="{94DFD61C-DC34-4DBA-F832-815E167EBCBB}"/>
          </ac:spMkLst>
        </pc:spChg>
      </pc:sldChg>
      <pc:sldChg chg="modSp mod">
        <pc:chgData name="Windy Kester Moe" userId="a9599c35-086e-4eea-976f-e798b2fb194c" providerId="ADAL" clId="{DA504A98-7EAB-411C-8151-9632FD5F285A}" dt="2024-11-01T09:22:13.291" v="1617" actId="790"/>
        <pc:sldMkLst>
          <pc:docMk/>
          <pc:sldMk cId="1488514045" sldId="2147196646"/>
        </pc:sldMkLst>
        <pc:spChg chg="mod">
          <ac:chgData name="Windy Kester Moe" userId="a9599c35-086e-4eea-976f-e798b2fb194c" providerId="ADAL" clId="{DA504A98-7EAB-411C-8151-9632FD5F285A}" dt="2024-10-31T14:11:49.761" v="1243" actId="20577"/>
          <ac:spMkLst>
            <pc:docMk/>
            <pc:sldMk cId="1488514045" sldId="2147196646"/>
            <ac:spMk id="2" creationId="{6BD66DF8-954D-66DA-93BE-56EB418307ED}"/>
          </ac:spMkLst>
        </pc:spChg>
        <pc:spChg chg="mod">
          <ac:chgData name="Windy Kester Moe" userId="a9599c35-086e-4eea-976f-e798b2fb194c" providerId="ADAL" clId="{DA504A98-7EAB-411C-8151-9632FD5F285A}" dt="2024-11-01T09:22:13.291" v="1617" actId="790"/>
          <ac:spMkLst>
            <pc:docMk/>
            <pc:sldMk cId="1488514045" sldId="2147196646"/>
            <ac:spMk id="11" creationId="{9017F523-26B8-53F6-0A9C-A5F5E23CA840}"/>
          </ac:spMkLst>
        </pc:spChg>
      </pc:sldChg>
      <pc:sldChg chg="addSp delSp modSp mod">
        <pc:chgData name="Windy Kester Moe" userId="a9599c35-086e-4eea-976f-e798b2fb194c" providerId="ADAL" clId="{DA504A98-7EAB-411C-8151-9632FD5F285A}" dt="2024-10-31T14:22:15.399" v="1329" actId="14100"/>
        <pc:sldMkLst>
          <pc:docMk/>
          <pc:sldMk cId="260541638" sldId="2147196647"/>
        </pc:sldMkLst>
        <pc:spChg chg="del mod">
          <ac:chgData name="Windy Kester Moe" userId="a9599c35-086e-4eea-976f-e798b2fb194c" providerId="ADAL" clId="{DA504A98-7EAB-411C-8151-9632FD5F285A}" dt="2024-10-31T13:19:59.950" v="213" actId="478"/>
          <ac:spMkLst>
            <pc:docMk/>
            <pc:sldMk cId="260541638" sldId="2147196647"/>
            <ac:spMk id="6" creationId="{5083A646-5A07-A5B9-E022-CAC64106F2B6}"/>
          </ac:spMkLst>
        </pc:spChg>
        <pc:spChg chg="del mod">
          <ac:chgData name="Windy Kester Moe" userId="a9599c35-086e-4eea-976f-e798b2fb194c" providerId="ADAL" clId="{DA504A98-7EAB-411C-8151-9632FD5F285A}" dt="2024-10-31T13:25:07.670" v="564" actId="478"/>
          <ac:spMkLst>
            <pc:docMk/>
            <pc:sldMk cId="260541638" sldId="2147196647"/>
            <ac:spMk id="7" creationId="{19D4404B-39FD-8EA0-C520-770790D654C5}"/>
          </ac:spMkLst>
        </pc:spChg>
        <pc:spChg chg="add mod">
          <ac:chgData name="Windy Kester Moe" userId="a9599c35-086e-4eea-976f-e798b2fb194c" providerId="ADAL" clId="{DA504A98-7EAB-411C-8151-9632FD5F285A}" dt="2024-10-31T14:22:12.782" v="1328" actId="1076"/>
          <ac:spMkLst>
            <pc:docMk/>
            <pc:sldMk cId="260541638" sldId="2147196647"/>
            <ac:spMk id="9" creationId="{B50F08C2-0D13-A412-0029-02D09F0DD940}"/>
          </ac:spMkLst>
        </pc:spChg>
        <pc:spChg chg="del mod">
          <ac:chgData name="Windy Kester Moe" userId="a9599c35-086e-4eea-976f-e798b2fb194c" providerId="ADAL" clId="{DA504A98-7EAB-411C-8151-9632FD5F285A}" dt="2024-10-31T13:32:58.237" v="992" actId="478"/>
          <ac:spMkLst>
            <pc:docMk/>
            <pc:sldMk cId="260541638" sldId="2147196647"/>
            <ac:spMk id="10" creationId="{8CCDFCCB-85C1-BDD7-EA52-0957A98AFDBB}"/>
          </ac:spMkLst>
        </pc:spChg>
        <pc:spChg chg="mod">
          <ac:chgData name="Windy Kester Moe" userId="a9599c35-086e-4eea-976f-e798b2fb194c" providerId="ADAL" clId="{DA504A98-7EAB-411C-8151-9632FD5F285A}" dt="2024-10-31T13:34:24.740" v="1010" actId="20577"/>
          <ac:spMkLst>
            <pc:docMk/>
            <pc:sldMk cId="260541638" sldId="2147196647"/>
            <ac:spMk id="11" creationId="{F7366565-8C35-308C-27F5-FDE54748720C}"/>
          </ac:spMkLst>
        </pc:spChg>
        <pc:spChg chg="mod">
          <ac:chgData name="Windy Kester Moe" userId="a9599c35-086e-4eea-976f-e798b2fb194c" providerId="ADAL" clId="{DA504A98-7EAB-411C-8151-9632FD5F285A}" dt="2024-10-31T14:22:15.399" v="1329" actId="14100"/>
          <ac:spMkLst>
            <pc:docMk/>
            <pc:sldMk cId="260541638" sldId="2147196647"/>
            <ac:spMk id="17" creationId="{8C6D2272-CF3F-E347-D11A-04C50DF7E76F}"/>
          </ac:spMkLst>
        </pc:spChg>
        <pc:spChg chg="mod">
          <ac:chgData name="Windy Kester Moe" userId="a9599c35-086e-4eea-976f-e798b2fb194c" providerId="ADAL" clId="{DA504A98-7EAB-411C-8151-9632FD5F285A}" dt="2024-10-31T13:27:43.806" v="597" actId="20577"/>
          <ac:spMkLst>
            <pc:docMk/>
            <pc:sldMk cId="260541638" sldId="2147196647"/>
            <ac:spMk id="18" creationId="{E1D10E02-C1E5-2349-B274-8818253F630C}"/>
          </ac:spMkLst>
        </pc:spChg>
        <pc:graphicFrameChg chg="add mod modGraphic">
          <ac:chgData name="Windy Kester Moe" userId="a9599c35-086e-4eea-976f-e798b2fb194c" providerId="ADAL" clId="{DA504A98-7EAB-411C-8151-9632FD5F285A}" dt="2024-10-31T13:29:16.334" v="608" actId="1076"/>
          <ac:graphicFrameMkLst>
            <pc:docMk/>
            <pc:sldMk cId="260541638" sldId="2147196647"/>
            <ac:graphicFrameMk id="4" creationId="{5A5EDA90-E7C8-6F92-1C89-8E6BEF2FD0D2}"/>
          </ac:graphicFrameMkLst>
        </pc:graphicFrameChg>
        <pc:graphicFrameChg chg="add mod modGraphic">
          <ac:chgData name="Windy Kester Moe" userId="a9599c35-086e-4eea-976f-e798b2fb194c" providerId="ADAL" clId="{DA504A98-7EAB-411C-8151-9632FD5F285A}" dt="2024-10-31T13:34:04.019" v="1005" actId="1076"/>
          <ac:graphicFrameMkLst>
            <pc:docMk/>
            <pc:sldMk cId="260541638" sldId="2147196647"/>
            <ac:graphicFrameMk id="8" creationId="{0DE4561D-DFC2-3EA3-EDC7-5D50DD8616BD}"/>
          </ac:graphicFrameMkLst>
        </pc:graphicFrameChg>
        <pc:graphicFrameChg chg="mod modGraphic">
          <ac:chgData name="Windy Kester Moe" userId="a9599c35-086e-4eea-976f-e798b2fb194c" providerId="ADAL" clId="{DA504A98-7EAB-411C-8151-9632FD5F285A}" dt="2024-10-31T13:28:02.275" v="600" actId="14100"/>
          <ac:graphicFrameMkLst>
            <pc:docMk/>
            <pc:sldMk cId="260541638" sldId="2147196647"/>
            <ac:graphicFrameMk id="20" creationId="{207671BD-6D5B-BA58-5EE6-220F8E84E5CB}"/>
          </ac:graphicFrameMkLst>
        </pc:graphicFrameChg>
      </pc:sldChg>
      <pc:sldChg chg="modSp mod">
        <pc:chgData name="Windy Kester Moe" userId="a9599c35-086e-4eea-976f-e798b2fb194c" providerId="ADAL" clId="{DA504A98-7EAB-411C-8151-9632FD5F285A}" dt="2024-11-01T09:11:33.629" v="1379" actId="14100"/>
        <pc:sldMkLst>
          <pc:docMk/>
          <pc:sldMk cId="693667200" sldId="2147196648"/>
        </pc:sldMkLst>
        <pc:spChg chg="mod">
          <ac:chgData name="Windy Kester Moe" userId="a9599c35-086e-4eea-976f-e798b2fb194c" providerId="ADAL" clId="{DA504A98-7EAB-411C-8151-9632FD5F285A}" dt="2024-10-31T14:24:16.984" v="1356"/>
          <ac:spMkLst>
            <pc:docMk/>
            <pc:sldMk cId="693667200" sldId="2147196648"/>
            <ac:spMk id="8" creationId="{0C6CDB0E-CCDC-7EA3-FD53-849C6F16147B}"/>
          </ac:spMkLst>
        </pc:spChg>
        <pc:picChg chg="mod">
          <ac:chgData name="Windy Kester Moe" userId="a9599c35-086e-4eea-976f-e798b2fb194c" providerId="ADAL" clId="{DA504A98-7EAB-411C-8151-9632FD5F285A}" dt="2024-11-01T09:11:33.629" v="1379" actId="14100"/>
          <ac:picMkLst>
            <pc:docMk/>
            <pc:sldMk cId="693667200" sldId="2147196648"/>
            <ac:picMk id="14" creationId="{3C3E0723-532A-2DB7-7C5B-BD5A26D1082B}"/>
          </ac:picMkLst>
        </pc:picChg>
        <pc:picChg chg="mod">
          <ac:chgData name="Windy Kester Moe" userId="a9599c35-086e-4eea-976f-e798b2fb194c" providerId="ADAL" clId="{DA504A98-7EAB-411C-8151-9632FD5F285A}" dt="2024-11-01T09:11:33.629" v="1379" actId="14100"/>
          <ac:picMkLst>
            <pc:docMk/>
            <pc:sldMk cId="693667200" sldId="2147196648"/>
            <ac:picMk id="17" creationId="{A13246BC-C50B-805A-1C43-E8DBFB6E39E5}"/>
          </ac:picMkLst>
        </pc:picChg>
        <pc:picChg chg="mod">
          <ac:chgData name="Windy Kester Moe" userId="a9599c35-086e-4eea-976f-e798b2fb194c" providerId="ADAL" clId="{DA504A98-7EAB-411C-8151-9632FD5F285A}" dt="2024-11-01T09:11:33.629" v="1379" actId="14100"/>
          <ac:picMkLst>
            <pc:docMk/>
            <pc:sldMk cId="693667200" sldId="2147196648"/>
            <ac:picMk id="20" creationId="{0B761252-B62B-0DED-261A-484D8A5FD368}"/>
          </ac:picMkLst>
        </pc:picChg>
        <pc:picChg chg="mod">
          <ac:chgData name="Windy Kester Moe" userId="a9599c35-086e-4eea-976f-e798b2fb194c" providerId="ADAL" clId="{DA504A98-7EAB-411C-8151-9632FD5F285A}" dt="2024-11-01T09:11:33.629" v="1379" actId="14100"/>
          <ac:picMkLst>
            <pc:docMk/>
            <pc:sldMk cId="693667200" sldId="2147196648"/>
            <ac:picMk id="22" creationId="{5E3DEC74-1B62-3793-66E8-07C26926199C}"/>
          </ac:picMkLst>
        </pc:picChg>
      </pc:sldChg>
      <pc:sldChg chg="modSp mod">
        <pc:chgData name="Windy Kester Moe" userId="a9599c35-086e-4eea-976f-e798b2fb194c" providerId="ADAL" clId="{DA504A98-7EAB-411C-8151-9632FD5F285A}" dt="2024-11-01T09:26:30.208" v="1632"/>
        <pc:sldMkLst>
          <pc:docMk/>
          <pc:sldMk cId="2305919565" sldId="2147196649"/>
        </pc:sldMkLst>
        <pc:spChg chg="mod">
          <ac:chgData name="Windy Kester Moe" userId="a9599c35-086e-4eea-976f-e798b2fb194c" providerId="ADAL" clId="{DA504A98-7EAB-411C-8151-9632FD5F285A}" dt="2024-11-01T09:26:30.208" v="1632"/>
          <ac:spMkLst>
            <pc:docMk/>
            <pc:sldMk cId="2305919565" sldId="2147196649"/>
            <ac:spMk id="12" creationId="{B5518051-B0DF-FA4A-2CC4-CEBF3E6DB89C}"/>
          </ac:spMkLst>
        </pc:spChg>
      </pc:sldChg>
      <pc:sldChg chg="modSp mod">
        <pc:chgData name="Windy Kester Moe" userId="a9599c35-086e-4eea-976f-e798b2fb194c" providerId="ADAL" clId="{DA504A98-7EAB-411C-8151-9632FD5F285A}" dt="2024-11-01T09:13:15.957" v="1392" actId="1440"/>
        <pc:sldMkLst>
          <pc:docMk/>
          <pc:sldMk cId="3263160054" sldId="2147196650"/>
        </pc:sldMkLst>
        <pc:spChg chg="mod">
          <ac:chgData name="Windy Kester Moe" userId="a9599c35-086e-4eea-976f-e798b2fb194c" providerId="ADAL" clId="{DA504A98-7EAB-411C-8151-9632FD5F285A}" dt="2024-10-31T14:23:55.110" v="1355" actId="1076"/>
          <ac:spMkLst>
            <pc:docMk/>
            <pc:sldMk cId="3263160054" sldId="2147196650"/>
            <ac:spMk id="8" creationId="{4A094C58-EE5C-4233-686C-48DD192FD977}"/>
          </ac:spMkLst>
        </pc:spChg>
        <pc:spChg chg="mod">
          <ac:chgData name="Windy Kester Moe" userId="a9599c35-086e-4eea-976f-e798b2fb194c" providerId="ADAL" clId="{DA504A98-7EAB-411C-8151-9632FD5F285A}" dt="2024-10-31T14:23:33.767" v="1350" actId="1076"/>
          <ac:spMkLst>
            <pc:docMk/>
            <pc:sldMk cId="3263160054" sldId="2147196650"/>
            <ac:spMk id="12" creationId="{E2340C29-74EB-8252-4335-377A941E1D44}"/>
          </ac:spMkLst>
        </pc:spChg>
        <pc:spChg chg="mod">
          <ac:chgData name="Windy Kester Moe" userId="a9599c35-086e-4eea-976f-e798b2fb194c" providerId="ADAL" clId="{DA504A98-7EAB-411C-8151-9632FD5F285A}" dt="2024-10-31T14:23:29.336" v="1349"/>
          <ac:spMkLst>
            <pc:docMk/>
            <pc:sldMk cId="3263160054" sldId="2147196650"/>
            <ac:spMk id="14" creationId="{B028B4B4-7414-834D-42C3-D1E91CAF5DAE}"/>
          </ac:spMkLst>
        </pc:spChg>
        <pc:picChg chg="mod">
          <ac:chgData name="Windy Kester Moe" userId="a9599c35-086e-4eea-976f-e798b2fb194c" providerId="ADAL" clId="{DA504A98-7EAB-411C-8151-9632FD5F285A}" dt="2024-11-01T09:13:15.957" v="1392" actId="1440"/>
          <ac:picMkLst>
            <pc:docMk/>
            <pc:sldMk cId="3263160054" sldId="2147196650"/>
            <ac:picMk id="7" creationId="{356540D1-6C58-9130-46E3-DA519E3E7A27}"/>
          </ac:picMkLst>
        </pc:picChg>
      </pc:sldChg>
      <pc:sldChg chg="modSp mod">
        <pc:chgData name="Windy Kester Moe" userId="a9599c35-086e-4eea-976f-e798b2fb194c" providerId="ADAL" clId="{DA504A98-7EAB-411C-8151-9632FD5F285A}" dt="2024-11-01T09:20:55.735" v="1616" actId="20577"/>
        <pc:sldMkLst>
          <pc:docMk/>
          <pc:sldMk cId="1288152341" sldId="2147196651"/>
        </pc:sldMkLst>
        <pc:spChg chg="mod">
          <ac:chgData name="Windy Kester Moe" userId="a9599c35-086e-4eea-976f-e798b2fb194c" providerId="ADAL" clId="{DA504A98-7EAB-411C-8151-9632FD5F285A}" dt="2024-11-01T09:14:36.589" v="1405" actId="1076"/>
          <ac:spMkLst>
            <pc:docMk/>
            <pc:sldMk cId="1288152341" sldId="2147196651"/>
            <ac:spMk id="15" creationId="{8B5831A4-25CE-8A1A-7318-7EAD050D98D9}"/>
          </ac:spMkLst>
        </pc:spChg>
        <pc:spChg chg="mod">
          <ac:chgData name="Windy Kester Moe" userId="a9599c35-086e-4eea-976f-e798b2fb194c" providerId="ADAL" clId="{DA504A98-7EAB-411C-8151-9632FD5F285A}" dt="2024-11-01T09:20:55.735" v="1616" actId="20577"/>
          <ac:spMkLst>
            <pc:docMk/>
            <pc:sldMk cId="1288152341" sldId="2147196651"/>
            <ac:spMk id="19" creationId="{C3E9DA58-31F1-3A6D-163B-A6776BF955C8}"/>
          </ac:spMkLst>
        </pc:spChg>
        <pc:spChg chg="mod">
          <ac:chgData name="Windy Kester Moe" userId="a9599c35-086e-4eea-976f-e798b2fb194c" providerId="ADAL" clId="{DA504A98-7EAB-411C-8151-9632FD5F285A}" dt="2024-11-01T09:20:47.006" v="1615" actId="20577"/>
          <ac:spMkLst>
            <pc:docMk/>
            <pc:sldMk cId="1288152341" sldId="2147196651"/>
            <ac:spMk id="23" creationId="{DCCCD998-30B2-E2A2-D0F0-BF0E248C4FA7}"/>
          </ac:spMkLst>
        </pc:spChg>
        <pc:picChg chg="mod">
          <ac:chgData name="Windy Kester Moe" userId="a9599c35-086e-4eea-976f-e798b2fb194c" providerId="ADAL" clId="{DA504A98-7EAB-411C-8151-9632FD5F285A}" dt="2024-11-01T09:14:19.094" v="1402" actId="14100"/>
          <ac:picMkLst>
            <pc:docMk/>
            <pc:sldMk cId="1288152341" sldId="2147196651"/>
            <ac:picMk id="14" creationId="{3C3E0723-532A-2DB7-7C5B-BD5A26D1082B}"/>
          </ac:picMkLst>
        </pc:picChg>
        <pc:picChg chg="mod">
          <ac:chgData name="Windy Kester Moe" userId="a9599c35-086e-4eea-976f-e798b2fb194c" providerId="ADAL" clId="{DA504A98-7EAB-411C-8151-9632FD5F285A}" dt="2024-11-01T09:14:10.301" v="1400" actId="1076"/>
          <ac:picMkLst>
            <pc:docMk/>
            <pc:sldMk cId="1288152341" sldId="2147196651"/>
            <ac:picMk id="17" creationId="{A13246BC-C50B-805A-1C43-E8DBFB6E39E5}"/>
          </ac:picMkLst>
        </pc:picChg>
        <pc:picChg chg="mod">
          <ac:chgData name="Windy Kester Moe" userId="a9599c35-086e-4eea-976f-e798b2fb194c" providerId="ADAL" clId="{DA504A98-7EAB-411C-8151-9632FD5F285A}" dt="2024-11-01T09:18:52.043" v="1439" actId="14826"/>
          <ac:picMkLst>
            <pc:docMk/>
            <pc:sldMk cId="1288152341" sldId="2147196651"/>
            <ac:picMk id="20" creationId="{0B761252-B62B-0DED-261A-484D8A5FD368}"/>
          </ac:picMkLst>
        </pc:picChg>
        <pc:picChg chg="mod">
          <ac:chgData name="Windy Kester Moe" userId="a9599c35-086e-4eea-976f-e798b2fb194c" providerId="ADAL" clId="{DA504A98-7EAB-411C-8151-9632FD5F285A}" dt="2024-11-01T09:13:31.750" v="1395" actId="1440"/>
          <ac:picMkLst>
            <pc:docMk/>
            <pc:sldMk cId="1288152341" sldId="2147196651"/>
            <ac:picMk id="22" creationId="{5E3DEC74-1B62-3793-66E8-07C26926199C}"/>
          </ac:picMkLst>
        </pc:picChg>
      </pc:sldChg>
      <pc:sldChg chg="modSp mod">
        <pc:chgData name="Windy Kester Moe" userId="a9599c35-086e-4eea-976f-e798b2fb194c" providerId="ADAL" clId="{DA504A98-7EAB-411C-8151-9632FD5F285A}" dt="2024-11-01T09:24:51.926" v="1624"/>
        <pc:sldMkLst>
          <pc:docMk/>
          <pc:sldMk cId="404353962" sldId="2147196652"/>
        </pc:sldMkLst>
        <pc:spChg chg="mod">
          <ac:chgData name="Windy Kester Moe" userId="a9599c35-086e-4eea-976f-e798b2fb194c" providerId="ADAL" clId="{DA504A98-7EAB-411C-8151-9632FD5F285A}" dt="2024-11-01T09:24:51.926" v="1624"/>
          <ac:spMkLst>
            <pc:docMk/>
            <pc:sldMk cId="404353962" sldId="2147196652"/>
            <ac:spMk id="11" creationId="{8DED57DB-A29F-7886-16E9-55B38266F9DE}"/>
          </ac:spMkLst>
        </pc:spChg>
        <pc:spChg chg="mod">
          <ac:chgData name="Windy Kester Moe" userId="a9599c35-086e-4eea-976f-e798b2fb194c" providerId="ADAL" clId="{DA504A98-7EAB-411C-8151-9632FD5F285A}" dt="2024-10-31T13:50:52.807" v="1036" actId="1076"/>
          <ac:spMkLst>
            <pc:docMk/>
            <pc:sldMk cId="404353962" sldId="2147196652"/>
            <ac:spMk id="12" creationId="{FD434BFD-C2D1-E59E-CDC3-ED4E9EE5FEF0}"/>
          </ac:spMkLst>
        </pc:spChg>
      </pc:sldChg>
      <pc:sldChg chg="modSp mod">
        <pc:chgData name="Windy Kester Moe" userId="a9599c35-086e-4eea-976f-e798b2fb194c" providerId="ADAL" clId="{DA504A98-7EAB-411C-8151-9632FD5F285A}" dt="2024-11-01T09:11:09.293" v="1376" actId="1440"/>
        <pc:sldMkLst>
          <pc:docMk/>
          <pc:sldMk cId="4233778398" sldId="2147196653"/>
        </pc:sldMkLst>
        <pc:spChg chg="mod">
          <ac:chgData name="Windy Kester Moe" userId="a9599c35-086e-4eea-976f-e798b2fb194c" providerId="ADAL" clId="{DA504A98-7EAB-411C-8151-9632FD5F285A}" dt="2024-10-31T14:22:57.351" v="1336" actId="14100"/>
          <ac:spMkLst>
            <pc:docMk/>
            <pc:sldMk cId="4233778398" sldId="2147196653"/>
            <ac:spMk id="9" creationId="{31F24C0B-34ED-FBAF-B8E6-5E50A0B60D01}"/>
          </ac:spMkLst>
        </pc:spChg>
        <pc:spChg chg="mod">
          <ac:chgData name="Windy Kester Moe" userId="a9599c35-086e-4eea-976f-e798b2fb194c" providerId="ADAL" clId="{DA504A98-7EAB-411C-8151-9632FD5F285A}" dt="2024-10-31T14:23:01.109" v="1337" actId="1076"/>
          <ac:spMkLst>
            <pc:docMk/>
            <pc:sldMk cId="4233778398" sldId="2147196653"/>
            <ac:spMk id="12" creationId="{E2340C29-74EB-8252-4335-377A941E1D44}"/>
          </ac:spMkLst>
        </pc:spChg>
        <pc:picChg chg="mod">
          <ac:chgData name="Windy Kester Moe" userId="a9599c35-086e-4eea-976f-e798b2fb194c" providerId="ADAL" clId="{DA504A98-7EAB-411C-8151-9632FD5F285A}" dt="2024-11-01T09:11:09.293" v="1376" actId="1440"/>
          <ac:picMkLst>
            <pc:docMk/>
            <pc:sldMk cId="4233778398" sldId="2147196653"/>
            <ac:picMk id="8" creationId="{EB4FDC7D-650F-6B68-AD01-5BF1CE584B1A}"/>
          </ac:picMkLst>
        </pc:picChg>
      </pc:sldChg>
      <pc:sldChg chg="addSp delSp modSp new del mod modClrScheme chgLayout">
        <pc:chgData name="Windy Kester Moe" userId="a9599c35-086e-4eea-976f-e798b2fb194c" providerId="ADAL" clId="{DA504A98-7EAB-411C-8151-9632FD5F285A}" dt="2024-10-31T13:40:19.150" v="1014" actId="2696"/>
        <pc:sldMkLst>
          <pc:docMk/>
          <pc:sldMk cId="2359542766" sldId="2147196655"/>
        </pc:sldMkLst>
        <pc:spChg chg="del">
          <ac:chgData name="Windy Kester Moe" userId="a9599c35-086e-4eea-976f-e798b2fb194c" providerId="ADAL" clId="{DA504A98-7EAB-411C-8151-9632FD5F285A}" dt="2024-10-31T13:39:12.711" v="1012" actId="700"/>
          <ac:spMkLst>
            <pc:docMk/>
            <pc:sldMk cId="2359542766" sldId="2147196655"/>
            <ac:spMk id="2" creationId="{66D53B5F-F4BD-A262-7C6B-8F4E9AE22A17}"/>
          </ac:spMkLst>
        </pc:spChg>
        <pc:spChg chg="mod ord">
          <ac:chgData name="Windy Kester Moe" userId="a9599c35-086e-4eea-976f-e798b2fb194c" providerId="ADAL" clId="{DA504A98-7EAB-411C-8151-9632FD5F285A}" dt="2024-10-31T13:39:19.593" v="1013" actId="26606"/>
          <ac:spMkLst>
            <pc:docMk/>
            <pc:sldMk cId="2359542766" sldId="2147196655"/>
            <ac:spMk id="3" creationId="{EB0AEB2B-176E-DEB5-E81F-6F5E553ABFB0}"/>
          </ac:spMkLst>
        </pc:spChg>
        <pc:spChg chg="add del mod ord">
          <ac:chgData name="Windy Kester Moe" userId="a9599c35-086e-4eea-976f-e798b2fb194c" providerId="ADAL" clId="{DA504A98-7EAB-411C-8151-9632FD5F285A}" dt="2024-10-31T13:39:19.593" v="1013" actId="26606"/>
          <ac:spMkLst>
            <pc:docMk/>
            <pc:sldMk cId="2359542766" sldId="2147196655"/>
            <ac:spMk id="4" creationId="{22C03632-47C8-B589-7D3A-980D6BF6A96B}"/>
          </ac:spMkLst>
        </pc:spChg>
        <pc:spChg chg="add del mod ord">
          <ac:chgData name="Windy Kester Moe" userId="a9599c35-086e-4eea-976f-e798b2fb194c" providerId="ADAL" clId="{DA504A98-7EAB-411C-8151-9632FD5F285A}" dt="2024-10-31T13:39:19.593" v="1013" actId="26606"/>
          <ac:spMkLst>
            <pc:docMk/>
            <pc:sldMk cId="2359542766" sldId="2147196655"/>
            <ac:spMk id="5" creationId="{E97D373B-DABB-0AA0-4843-0DFF279588A2}"/>
          </ac:spMkLst>
        </pc:spChg>
        <pc:spChg chg="add mod">
          <ac:chgData name="Windy Kester Moe" userId="a9599c35-086e-4eea-976f-e798b2fb194c" providerId="ADAL" clId="{DA504A98-7EAB-411C-8151-9632FD5F285A}" dt="2024-10-31T13:39:19.593" v="1013" actId="26606"/>
          <ac:spMkLst>
            <pc:docMk/>
            <pc:sldMk cId="2359542766" sldId="2147196655"/>
            <ac:spMk id="10" creationId="{671F1ED2-657C-A46B-6740-2A410F3798FC}"/>
          </ac:spMkLst>
        </pc:spChg>
        <pc:spChg chg="add mod">
          <ac:chgData name="Windy Kester Moe" userId="a9599c35-086e-4eea-976f-e798b2fb194c" providerId="ADAL" clId="{DA504A98-7EAB-411C-8151-9632FD5F285A}" dt="2024-10-31T13:39:19.593" v="1013" actId="26606"/>
          <ac:spMkLst>
            <pc:docMk/>
            <pc:sldMk cId="2359542766" sldId="2147196655"/>
            <ac:spMk id="12" creationId="{39EEA959-9726-F3DF-ABB8-199150047C63}"/>
          </ac:spMkLst>
        </pc:spChg>
        <pc:spChg chg="add mod">
          <ac:chgData name="Windy Kester Moe" userId="a9599c35-086e-4eea-976f-e798b2fb194c" providerId="ADAL" clId="{DA504A98-7EAB-411C-8151-9632FD5F285A}" dt="2024-10-31T13:39:19.593" v="1013" actId="26606"/>
          <ac:spMkLst>
            <pc:docMk/>
            <pc:sldMk cId="2359542766" sldId="2147196655"/>
            <ac:spMk id="14" creationId="{B6320B88-8DCB-344E-C995-1EEF58F27FEC}"/>
          </ac:spMkLst>
        </pc:spChg>
      </pc:sldChg>
    </pc:docChg>
  </pc:docChgLst>
  <pc:docChgLst>
    <pc:chgData name="Trude Hella Eide" userId="S::trude.eide@inn.no::3e102558-78a2-4dca-a4be-77950f43b02f" providerId="AD" clId="Web-{9B487C72-48FC-06F8-0A1E-1F29F76B8423}"/>
    <pc:docChg chg="modSld">
      <pc:chgData name="Trude Hella Eide" userId="S::trude.eide@inn.no::3e102558-78a2-4dca-a4be-77950f43b02f" providerId="AD" clId="Web-{9B487C72-48FC-06F8-0A1E-1F29F76B8423}" dt="2024-10-25T14:44:37.872" v="13" actId="1076"/>
      <pc:docMkLst>
        <pc:docMk/>
      </pc:docMkLst>
      <pc:sldChg chg="modSp">
        <pc:chgData name="Trude Hella Eide" userId="S::trude.eide@inn.no::3e102558-78a2-4dca-a4be-77950f43b02f" providerId="AD" clId="Web-{9B487C72-48FC-06F8-0A1E-1F29F76B8423}" dt="2024-10-25T14:42:30.178" v="11" actId="20577"/>
        <pc:sldMkLst>
          <pc:docMk/>
          <pc:sldMk cId="232900374" sldId="2147196593"/>
        </pc:sldMkLst>
        <pc:spChg chg="mod">
          <ac:chgData name="Trude Hella Eide" userId="S::trude.eide@inn.no::3e102558-78a2-4dca-a4be-77950f43b02f" providerId="AD" clId="Web-{9B487C72-48FC-06F8-0A1E-1F29F76B8423}" dt="2024-10-25T14:42:22.241" v="8" actId="20577"/>
          <ac:spMkLst>
            <pc:docMk/>
            <pc:sldMk cId="232900374" sldId="2147196593"/>
            <ac:spMk id="4" creationId="{066F9049-6BE0-01AD-89D2-26C0C820ABB9}"/>
          </ac:spMkLst>
        </pc:spChg>
        <pc:spChg chg="mod">
          <ac:chgData name="Trude Hella Eide" userId="S::trude.eide@inn.no::3e102558-78a2-4dca-a4be-77950f43b02f" providerId="AD" clId="Web-{9B487C72-48FC-06F8-0A1E-1F29F76B8423}" dt="2024-10-25T14:42:30.178" v="11" actId="20577"/>
          <ac:spMkLst>
            <pc:docMk/>
            <pc:sldMk cId="232900374" sldId="2147196593"/>
            <ac:spMk id="8" creationId="{BF20A923-2F42-C89A-A97D-9279E2CDD38C}"/>
          </ac:spMkLst>
        </pc:spChg>
        <pc:picChg chg="mod">
          <ac:chgData name="Trude Hella Eide" userId="S::trude.eide@inn.no::3e102558-78a2-4dca-a4be-77950f43b02f" providerId="AD" clId="Web-{9B487C72-48FC-06F8-0A1E-1F29F76B8423}" dt="2024-10-25T14:41:23.285" v="5" actId="1076"/>
          <ac:picMkLst>
            <pc:docMk/>
            <pc:sldMk cId="232900374" sldId="2147196593"/>
            <ac:picMk id="7" creationId="{FC356CAF-BB3D-5FA1-A6CB-00AFCD7CEC25}"/>
          </ac:picMkLst>
        </pc:picChg>
        <pc:picChg chg="mod">
          <ac:chgData name="Trude Hella Eide" userId="S::trude.eide@inn.no::3e102558-78a2-4dca-a4be-77950f43b02f" providerId="AD" clId="Web-{9B487C72-48FC-06F8-0A1E-1F29F76B8423}" dt="2024-10-25T14:41:07.675" v="3" actId="1076"/>
          <ac:picMkLst>
            <pc:docMk/>
            <pc:sldMk cId="232900374" sldId="2147196593"/>
            <ac:picMk id="13" creationId="{FA6C294A-C87F-4B09-127E-FC273596098E}"/>
          </ac:picMkLst>
        </pc:picChg>
      </pc:sldChg>
      <pc:sldChg chg="modSp">
        <pc:chgData name="Trude Hella Eide" userId="S::trude.eide@inn.no::3e102558-78a2-4dca-a4be-77950f43b02f" providerId="AD" clId="Web-{9B487C72-48FC-06F8-0A1E-1F29F76B8423}" dt="2024-10-25T14:44:37.872" v="13" actId="1076"/>
        <pc:sldMkLst>
          <pc:docMk/>
          <pc:sldMk cId="2956958022" sldId="2147196595"/>
        </pc:sldMkLst>
        <pc:spChg chg="mod">
          <ac:chgData name="Trude Hella Eide" userId="S::trude.eide@inn.no::3e102558-78a2-4dca-a4be-77950f43b02f" providerId="AD" clId="Web-{9B487C72-48FC-06F8-0A1E-1F29F76B8423}" dt="2024-10-25T14:44:37.872" v="13" actId="1076"/>
          <ac:spMkLst>
            <pc:docMk/>
            <pc:sldMk cId="2956958022" sldId="2147196595"/>
            <ac:spMk id="11" creationId="{75F25237-8E87-C1FC-536E-4DA7A33DBA91}"/>
          </ac:spMkLst>
        </pc:spChg>
        <pc:spChg chg="mod">
          <ac:chgData name="Trude Hella Eide" userId="S::trude.eide@inn.no::3e102558-78a2-4dca-a4be-77950f43b02f" providerId="AD" clId="Web-{9B487C72-48FC-06F8-0A1E-1F29F76B8423}" dt="2024-10-25T14:44:33.668" v="12" actId="1076"/>
          <ac:spMkLst>
            <pc:docMk/>
            <pc:sldMk cId="2956958022" sldId="2147196595"/>
            <ac:spMk id="12" creationId="{B36180D3-6E95-7EE1-699A-191E19EB8CAF}"/>
          </ac:spMkLst>
        </pc:spChg>
      </pc:sldChg>
    </pc:docChg>
  </pc:docChgLst>
  <pc:docChgLst>
    <pc:chgData name="Windy Kester Moe" userId="S::windy.moe@inn.no::a9599c35-086e-4eea-976f-e798b2fb194c" providerId="AD" clId="Web-{9653FC5F-D8B1-4512-A0B2-A09431105097}"/>
    <pc:docChg chg="modSld">
      <pc:chgData name="Windy Kester Moe" userId="S::windy.moe@inn.no::a9599c35-086e-4eea-976f-e798b2fb194c" providerId="AD" clId="Web-{9653FC5F-D8B1-4512-A0B2-A09431105097}" dt="2024-11-20T10:03:20.500" v="26" actId="20577"/>
      <pc:docMkLst>
        <pc:docMk/>
      </pc:docMkLst>
      <pc:sldChg chg="modSp">
        <pc:chgData name="Windy Kester Moe" userId="S::windy.moe@inn.no::a9599c35-086e-4eea-976f-e798b2fb194c" providerId="AD" clId="Web-{9653FC5F-D8B1-4512-A0B2-A09431105097}" dt="2024-11-20T10:03:20.500" v="26" actId="20577"/>
        <pc:sldMkLst>
          <pc:docMk/>
          <pc:sldMk cId="3204112628" sldId="2147196590"/>
        </pc:sldMkLst>
        <pc:spChg chg="mod">
          <ac:chgData name="Windy Kester Moe" userId="S::windy.moe@inn.no::a9599c35-086e-4eea-976f-e798b2fb194c" providerId="AD" clId="Web-{9653FC5F-D8B1-4512-A0B2-A09431105097}" dt="2024-11-20T10:03:20.500" v="26" actId="20577"/>
          <ac:spMkLst>
            <pc:docMk/>
            <pc:sldMk cId="3204112628" sldId="2147196590"/>
            <ac:spMk id="15" creationId="{8AD1C4ED-B701-971F-0B29-5C0F21929A02}"/>
          </ac:spMkLst>
        </pc:spChg>
        <pc:picChg chg="mod">
          <ac:chgData name="Windy Kester Moe" userId="S::windy.moe@inn.no::a9599c35-086e-4eea-976f-e798b2fb194c" providerId="AD" clId="Web-{9653FC5F-D8B1-4512-A0B2-A09431105097}" dt="2024-11-20T10:00:10.652" v="0" actId="688"/>
          <ac:picMkLst>
            <pc:docMk/>
            <pc:sldMk cId="3204112628" sldId="2147196590"/>
            <ac:picMk id="33" creationId="{5999AECB-24A5-CE90-114C-62481C0D4C3A}"/>
          </ac:picMkLst>
        </pc:picChg>
      </pc:sldChg>
    </pc:docChg>
  </pc:docChgLst>
  <pc:docChgLst>
    <pc:chgData name="Windy Kester Moe" userId="a9599c35-086e-4eea-976f-e798b2fb194c" providerId="ADAL" clId="{CB8D3416-6731-4AEA-88C9-0F06C2576C98}"/>
    <pc:docChg chg="custSel addSld delSld modSld modSection">
      <pc:chgData name="Windy Kester Moe" userId="a9599c35-086e-4eea-976f-e798b2fb194c" providerId="ADAL" clId="{CB8D3416-6731-4AEA-88C9-0F06C2576C98}" dt="2024-11-28T11:05:59.613" v="36" actId="2696"/>
      <pc:docMkLst>
        <pc:docMk/>
      </pc:docMkLst>
      <pc:sldChg chg="modSp mod">
        <pc:chgData name="Windy Kester Moe" userId="a9599c35-086e-4eea-976f-e798b2fb194c" providerId="ADAL" clId="{CB8D3416-6731-4AEA-88C9-0F06C2576C98}" dt="2024-11-28T11:04:59.870" v="32" actId="20577"/>
        <pc:sldMkLst>
          <pc:docMk/>
          <pc:sldMk cId="3204112628" sldId="2147196590"/>
        </pc:sldMkLst>
        <pc:spChg chg="mod">
          <ac:chgData name="Windy Kester Moe" userId="a9599c35-086e-4eea-976f-e798b2fb194c" providerId="ADAL" clId="{CB8D3416-6731-4AEA-88C9-0F06C2576C98}" dt="2024-11-25T10:32:45.928" v="10" actId="6549"/>
          <ac:spMkLst>
            <pc:docMk/>
            <pc:sldMk cId="3204112628" sldId="2147196590"/>
            <ac:spMk id="12" creationId="{0B5F1FF5-21E7-CEB8-C99D-96901100163F}"/>
          </ac:spMkLst>
        </pc:spChg>
        <pc:spChg chg="mod">
          <ac:chgData name="Windy Kester Moe" userId="a9599c35-086e-4eea-976f-e798b2fb194c" providerId="ADAL" clId="{CB8D3416-6731-4AEA-88C9-0F06C2576C98}" dt="2024-11-28T11:04:59.870" v="32" actId="20577"/>
          <ac:spMkLst>
            <pc:docMk/>
            <pc:sldMk cId="3204112628" sldId="2147196590"/>
            <ac:spMk id="13" creationId="{EFF07D43-6289-6A5F-7167-24FDC2F48E84}"/>
          </ac:spMkLst>
        </pc:spChg>
        <pc:spChg chg="mod">
          <ac:chgData name="Windy Kester Moe" userId="a9599c35-086e-4eea-976f-e798b2fb194c" providerId="ADAL" clId="{CB8D3416-6731-4AEA-88C9-0F06C2576C98}" dt="2024-11-25T10:33:07.780" v="22" actId="20577"/>
          <ac:spMkLst>
            <pc:docMk/>
            <pc:sldMk cId="3204112628" sldId="2147196590"/>
            <ac:spMk id="15" creationId="{8AD1C4ED-B701-971F-0B29-5C0F21929A02}"/>
          </ac:spMkLst>
        </pc:spChg>
      </pc:sldChg>
      <pc:sldChg chg="delSp add del mod">
        <pc:chgData name="Windy Kester Moe" userId="a9599c35-086e-4eea-976f-e798b2fb194c" providerId="ADAL" clId="{CB8D3416-6731-4AEA-88C9-0F06C2576C98}" dt="2024-11-28T11:05:59.613" v="36" actId="2696"/>
        <pc:sldMkLst>
          <pc:docMk/>
          <pc:sldMk cId="343952676" sldId="2147196655"/>
        </pc:sldMkLst>
        <pc:spChg chg="del">
          <ac:chgData name="Windy Kester Moe" userId="a9599c35-086e-4eea-976f-e798b2fb194c" providerId="ADAL" clId="{CB8D3416-6731-4AEA-88C9-0F06C2576C98}" dt="2024-11-28T11:05:14.130" v="34" actId="478"/>
          <ac:spMkLst>
            <pc:docMk/>
            <pc:sldMk cId="343952676" sldId="2147196655"/>
            <ac:spMk id="41" creationId="{DB3C92A6-2246-BF82-5035-A1D3AF152BFD}"/>
          </ac:spMkLst>
        </pc:spChg>
        <pc:picChg chg="del">
          <ac:chgData name="Windy Kester Moe" userId="a9599c35-086e-4eea-976f-e798b2fb194c" providerId="ADAL" clId="{CB8D3416-6731-4AEA-88C9-0F06C2576C98}" dt="2024-11-28T11:05:16.728" v="35" actId="478"/>
          <ac:picMkLst>
            <pc:docMk/>
            <pc:sldMk cId="343952676" sldId="2147196655"/>
            <ac:picMk id="39" creationId="{92F354C3-A1F3-2963-C0D0-CB5734B83C54}"/>
          </ac:picMkLst>
        </pc:picChg>
      </pc:sldChg>
      <pc:sldChg chg="delSp modSp add del mod">
        <pc:chgData name="Windy Kester Moe" userId="a9599c35-086e-4eea-976f-e798b2fb194c" providerId="ADAL" clId="{CB8D3416-6731-4AEA-88C9-0F06C2576C98}" dt="2024-11-25T10:36:36.129" v="28" actId="2696"/>
        <pc:sldMkLst>
          <pc:docMk/>
          <pc:sldMk cId="2841641759" sldId="2147196655"/>
        </pc:sldMkLst>
        <pc:spChg chg="del mod">
          <ac:chgData name="Windy Kester Moe" userId="a9599c35-086e-4eea-976f-e798b2fb194c" providerId="ADAL" clId="{CB8D3416-6731-4AEA-88C9-0F06C2576C98}" dt="2024-11-25T10:33:30.598" v="25" actId="478"/>
          <ac:spMkLst>
            <pc:docMk/>
            <pc:sldMk cId="2841641759" sldId="2147196655"/>
            <ac:spMk id="41" creationId="{DB3C92A6-2246-BF82-5035-A1D3AF152BFD}"/>
          </ac:spMkLst>
        </pc:spChg>
        <pc:picChg chg="mod">
          <ac:chgData name="Windy Kester Moe" userId="a9599c35-086e-4eea-976f-e798b2fb194c" providerId="ADAL" clId="{CB8D3416-6731-4AEA-88C9-0F06C2576C98}" dt="2024-11-25T10:33:43.161" v="27" actId="1076"/>
          <ac:picMkLst>
            <pc:docMk/>
            <pc:sldMk cId="2841641759" sldId="2147196655"/>
            <ac:picMk id="4" creationId="{90E7FD4B-18CB-1699-E42E-BC3F279EC09A}"/>
          </ac:picMkLst>
        </pc:picChg>
        <pc:picChg chg="del">
          <ac:chgData name="Windy Kester Moe" userId="a9599c35-086e-4eea-976f-e798b2fb194c" providerId="ADAL" clId="{CB8D3416-6731-4AEA-88C9-0F06C2576C98}" dt="2024-11-25T10:33:34.319" v="26" actId="478"/>
          <ac:picMkLst>
            <pc:docMk/>
            <pc:sldMk cId="2841641759" sldId="2147196655"/>
            <ac:picMk id="39" creationId="{92F354C3-A1F3-2963-C0D0-CB5734B83C54}"/>
          </ac:picMkLst>
        </pc:picChg>
      </pc:sldChg>
    </pc:docChg>
  </pc:docChgLst>
  <pc:docChgLst>
    <pc:chgData name="Ulla Higdem" userId="S::ulla.higdem@inn.no::b4cd02d7-df06-4594-835a-fa1f46fd10f5" providerId="AD" clId="Web-{D2E73538-106E-5C77-E2B7-D0716E480924}"/>
    <pc:docChg chg="modSld">
      <pc:chgData name="Ulla Higdem" userId="S::ulla.higdem@inn.no::b4cd02d7-df06-4594-835a-fa1f46fd10f5" providerId="AD" clId="Web-{D2E73538-106E-5C77-E2B7-D0716E480924}" dt="2024-10-31T08:11:14.094" v="184" actId="20577"/>
      <pc:docMkLst>
        <pc:docMk/>
      </pc:docMkLst>
      <pc:sldChg chg="modSp">
        <pc:chgData name="Ulla Higdem" userId="S::ulla.higdem@inn.no::b4cd02d7-df06-4594-835a-fa1f46fd10f5" providerId="AD" clId="Web-{D2E73538-106E-5C77-E2B7-D0716E480924}" dt="2024-10-31T08:09:10.279" v="141" actId="20577"/>
        <pc:sldMkLst>
          <pc:docMk/>
          <pc:sldMk cId="1204921067" sldId="2147196581"/>
        </pc:sldMkLst>
        <pc:spChg chg="mod">
          <ac:chgData name="Ulla Higdem" userId="S::ulla.higdem@inn.no::b4cd02d7-df06-4594-835a-fa1f46fd10f5" providerId="AD" clId="Web-{D2E73538-106E-5C77-E2B7-D0716E480924}" dt="2024-10-31T08:09:10.279" v="141" actId="20577"/>
          <ac:spMkLst>
            <pc:docMk/>
            <pc:sldMk cId="1204921067" sldId="2147196581"/>
            <ac:spMk id="4" creationId="{73DCCB49-8DB2-4311-8C2B-C2EE6611F368}"/>
          </ac:spMkLst>
        </pc:spChg>
      </pc:sldChg>
      <pc:sldChg chg="modSp modCm">
        <pc:chgData name="Ulla Higdem" userId="S::ulla.higdem@inn.no::b4cd02d7-df06-4594-835a-fa1f46fd10f5" providerId="AD" clId="Web-{D2E73538-106E-5C77-E2B7-D0716E480924}" dt="2024-10-31T08:11:14.094" v="184" actId="20577"/>
        <pc:sldMkLst>
          <pc:docMk/>
          <pc:sldMk cId="3261788670" sldId="2147196592"/>
        </pc:sldMkLst>
        <pc:spChg chg="mod">
          <ac:chgData name="Ulla Higdem" userId="S::ulla.higdem@inn.no::b4cd02d7-df06-4594-835a-fa1f46fd10f5" providerId="AD" clId="Web-{D2E73538-106E-5C77-E2B7-D0716E480924}" dt="2024-10-31T08:11:14.094" v="184" actId="20577"/>
          <ac:spMkLst>
            <pc:docMk/>
            <pc:sldMk cId="3261788670" sldId="2147196592"/>
            <ac:spMk id="4" creationId="{73DCCB49-8DB2-4311-8C2B-C2EE6611F368}"/>
          </ac:spMkLst>
        </pc:spChg>
        <pc:extLst>
          <p:ext xmlns:p="http://schemas.openxmlformats.org/presentationml/2006/main" uri="{D6D511B9-2390-475A-947B-AFAB55BFBCF1}">
            <pc226:cmChg xmlns:pc226="http://schemas.microsoft.com/office/powerpoint/2022/06/main/command" chg="mod">
              <pc226:chgData name="Ulla Higdem" userId="S::ulla.higdem@inn.no::b4cd02d7-df06-4594-835a-fa1f46fd10f5" providerId="AD" clId="Web-{D2E73538-106E-5C77-E2B7-D0716E480924}" dt="2024-10-31T08:11:05.500" v="183" actId="20577"/>
              <pc2:cmMkLst xmlns:pc2="http://schemas.microsoft.com/office/powerpoint/2019/9/main/command">
                <pc:docMk/>
                <pc:sldMk cId="3261788670" sldId="2147196592"/>
                <pc2:cmMk id="{EC06E945-C6BD-4279-B34A-066777937662}"/>
              </pc2:cmMkLst>
            </pc226:cmChg>
          </p:ext>
        </pc:extLst>
      </pc:sldChg>
      <pc:sldChg chg="modSp">
        <pc:chgData name="Ulla Higdem" userId="S::ulla.higdem@inn.no::b4cd02d7-df06-4594-835a-fa1f46fd10f5" providerId="AD" clId="Web-{D2E73538-106E-5C77-E2B7-D0716E480924}" dt="2024-10-31T08:04:10.446" v="79" actId="14100"/>
        <pc:sldMkLst>
          <pc:docMk/>
          <pc:sldMk cId="404353962" sldId="2147196652"/>
        </pc:sldMkLst>
        <pc:spChg chg="mod">
          <ac:chgData name="Ulla Higdem" userId="S::ulla.higdem@inn.no::b4cd02d7-df06-4594-835a-fa1f46fd10f5" providerId="AD" clId="Web-{D2E73538-106E-5C77-E2B7-D0716E480924}" dt="2024-10-31T08:04:10.446" v="79" actId="14100"/>
          <ac:spMkLst>
            <pc:docMk/>
            <pc:sldMk cId="404353962" sldId="2147196652"/>
            <ac:spMk id="4" creationId="{73DCCB49-8DB2-4311-8C2B-C2EE6611F368}"/>
          </ac:spMkLst>
        </pc:spChg>
      </pc:sldChg>
    </pc:docChg>
  </pc:docChgLst>
  <pc:docChgLst>
    <pc:chgData name="Ulla Higdem" userId="b4cd02d7-df06-4594-835a-fa1f46fd10f5" providerId="ADAL" clId="{B15A9497-6BC5-46D2-9656-A97DA80C3F22}"/>
    <pc:docChg chg="custSel modSld">
      <pc:chgData name="Ulla Higdem" userId="b4cd02d7-df06-4594-835a-fa1f46fd10f5" providerId="ADAL" clId="{B15A9497-6BC5-46D2-9656-A97DA80C3F22}" dt="2024-11-01T07:27:57.164" v="166" actId="20577"/>
      <pc:docMkLst>
        <pc:docMk/>
      </pc:docMkLst>
      <pc:sldChg chg="modSp">
        <pc:chgData name="Ulla Higdem" userId="b4cd02d7-df06-4594-835a-fa1f46fd10f5" providerId="ADAL" clId="{B15A9497-6BC5-46D2-9656-A97DA80C3F22}" dt="2024-11-01T07:19:56.182" v="1"/>
        <pc:sldMkLst>
          <pc:docMk/>
          <pc:sldMk cId="3912221275" sldId="2147196579"/>
        </pc:sldMkLst>
        <pc:graphicFrameChg chg="mod">
          <ac:chgData name="Ulla Higdem" userId="b4cd02d7-df06-4594-835a-fa1f46fd10f5" providerId="ADAL" clId="{B15A9497-6BC5-46D2-9656-A97DA80C3F22}" dt="2024-11-01T07:19:56.182" v="1"/>
          <ac:graphicFrameMkLst>
            <pc:docMk/>
            <pc:sldMk cId="3912221275" sldId="2147196579"/>
            <ac:graphicFrameMk id="13" creationId="{73A135E2-95A2-CDC1-5150-3C5027446C49}"/>
          </ac:graphicFrameMkLst>
        </pc:graphicFrameChg>
      </pc:sldChg>
      <pc:sldChg chg="modSp mod">
        <pc:chgData name="Ulla Higdem" userId="b4cd02d7-df06-4594-835a-fa1f46fd10f5" providerId="ADAL" clId="{B15A9497-6BC5-46D2-9656-A97DA80C3F22}" dt="2024-11-01T07:27:57.164" v="166" actId="20577"/>
        <pc:sldMkLst>
          <pc:docMk/>
          <pc:sldMk cId="1204921067" sldId="2147196581"/>
        </pc:sldMkLst>
        <pc:spChg chg="mod">
          <ac:chgData name="Ulla Higdem" userId="b4cd02d7-df06-4594-835a-fa1f46fd10f5" providerId="ADAL" clId="{B15A9497-6BC5-46D2-9656-A97DA80C3F22}" dt="2024-11-01T07:27:57.164" v="166" actId="20577"/>
          <ac:spMkLst>
            <pc:docMk/>
            <pc:sldMk cId="1204921067" sldId="2147196581"/>
            <ac:spMk id="4" creationId="{73DCCB49-8DB2-4311-8C2B-C2EE6611F368}"/>
          </ac:spMkLst>
        </pc:spChg>
      </pc:sldChg>
      <pc:sldChg chg="modSp mod">
        <pc:chgData name="Ulla Higdem" userId="b4cd02d7-df06-4594-835a-fa1f46fd10f5" providerId="ADAL" clId="{B15A9497-6BC5-46D2-9656-A97DA80C3F22}" dt="2024-11-01T07:18:44.591" v="0" actId="313"/>
        <pc:sldMkLst>
          <pc:docMk/>
          <pc:sldMk cId="3204112628" sldId="2147196590"/>
        </pc:sldMkLst>
        <pc:spChg chg="mod">
          <ac:chgData name="Ulla Higdem" userId="b4cd02d7-df06-4594-835a-fa1f46fd10f5" providerId="ADAL" clId="{B15A9497-6BC5-46D2-9656-A97DA80C3F22}" dt="2024-11-01T07:18:44.591" v="0" actId="313"/>
          <ac:spMkLst>
            <pc:docMk/>
            <pc:sldMk cId="3204112628" sldId="2147196590"/>
            <ac:spMk id="15" creationId="{8AD1C4ED-B701-971F-0B29-5C0F21929A02}"/>
          </ac:spMkLst>
        </pc:spChg>
      </pc:sldChg>
      <pc:sldChg chg="modSp mod">
        <pc:chgData name="Ulla Higdem" userId="b4cd02d7-df06-4594-835a-fa1f46fd10f5" providerId="ADAL" clId="{B15A9497-6BC5-46D2-9656-A97DA80C3F22}" dt="2024-11-01T07:27:11.604" v="163" actId="20577"/>
        <pc:sldMkLst>
          <pc:docMk/>
          <pc:sldMk cId="2305919565" sldId="2147196649"/>
        </pc:sldMkLst>
        <pc:spChg chg="mod">
          <ac:chgData name="Ulla Higdem" userId="b4cd02d7-df06-4594-835a-fa1f46fd10f5" providerId="ADAL" clId="{B15A9497-6BC5-46D2-9656-A97DA80C3F22}" dt="2024-11-01T07:27:11.604" v="163" actId="20577"/>
          <ac:spMkLst>
            <pc:docMk/>
            <pc:sldMk cId="2305919565" sldId="2147196649"/>
            <ac:spMk id="7" creationId="{BFA4355F-9894-221A-492D-16EF8B4DF925}"/>
          </ac:spMkLst>
        </pc:spChg>
        <pc:spChg chg="mod">
          <ac:chgData name="Ulla Higdem" userId="b4cd02d7-df06-4594-835a-fa1f46fd10f5" providerId="ADAL" clId="{B15A9497-6BC5-46D2-9656-A97DA80C3F22}" dt="2024-11-01T07:20:17.616" v="2" actId="20577"/>
          <ac:spMkLst>
            <pc:docMk/>
            <pc:sldMk cId="2305919565" sldId="2147196649"/>
            <ac:spMk id="8" creationId="{A8136F82-C29B-A415-3926-6291CC429852}"/>
          </ac:spMkLst>
        </pc:spChg>
      </pc:sldChg>
    </pc:docChg>
  </pc:docChgLst>
  <pc:docChgLst>
    <pc:chgData name="Ulla Higdem" userId="S::ulla.higdem@inn.no::b4cd02d7-df06-4594-835a-fa1f46fd10f5" providerId="AD" clId="Web-{087A60CF-1955-C31C-1CDB-5D2D8AC4DF22}"/>
    <pc:docChg chg="modSld">
      <pc:chgData name="Ulla Higdem" userId="S::ulla.higdem@inn.no::b4cd02d7-df06-4594-835a-fa1f46fd10f5" providerId="AD" clId="Web-{087A60CF-1955-C31C-1CDB-5D2D8AC4DF22}" dt="2024-10-30T14:28:08.384" v="15" actId="14100"/>
      <pc:docMkLst>
        <pc:docMk/>
      </pc:docMkLst>
      <pc:sldChg chg="modSp">
        <pc:chgData name="Ulla Higdem" userId="S::ulla.higdem@inn.no::b4cd02d7-df06-4594-835a-fa1f46fd10f5" providerId="AD" clId="Web-{087A60CF-1955-C31C-1CDB-5D2D8AC4DF22}" dt="2024-10-30T14:24:35.709" v="7" actId="20577"/>
        <pc:sldMkLst>
          <pc:docMk/>
          <pc:sldMk cId="3924773200" sldId="2147196640"/>
        </pc:sldMkLst>
        <pc:spChg chg="mod">
          <ac:chgData name="Ulla Higdem" userId="S::ulla.higdem@inn.no::b4cd02d7-df06-4594-835a-fa1f46fd10f5" providerId="AD" clId="Web-{087A60CF-1955-C31C-1CDB-5D2D8AC4DF22}" dt="2024-10-30T14:24:35.709" v="7" actId="20577"/>
          <ac:spMkLst>
            <pc:docMk/>
            <pc:sldMk cId="3924773200" sldId="2147196640"/>
            <ac:spMk id="6" creationId="{06AC11C9-1DA2-13C0-82D7-503A6ACB37A7}"/>
          </ac:spMkLst>
        </pc:spChg>
      </pc:sldChg>
      <pc:sldChg chg="modSp">
        <pc:chgData name="Ulla Higdem" userId="S::ulla.higdem@inn.no::b4cd02d7-df06-4594-835a-fa1f46fd10f5" providerId="AD" clId="Web-{087A60CF-1955-C31C-1CDB-5D2D8AC4DF22}" dt="2024-10-30T14:28:08.384" v="15" actId="14100"/>
        <pc:sldMkLst>
          <pc:docMk/>
          <pc:sldMk cId="3392387631" sldId="2147196642"/>
        </pc:sldMkLst>
        <pc:spChg chg="mod">
          <ac:chgData name="Ulla Higdem" userId="S::ulla.higdem@inn.no::b4cd02d7-df06-4594-835a-fa1f46fd10f5" providerId="AD" clId="Web-{087A60CF-1955-C31C-1CDB-5D2D8AC4DF22}" dt="2024-10-30T14:28:08.384" v="15" actId="14100"/>
          <ac:spMkLst>
            <pc:docMk/>
            <pc:sldMk cId="3392387631" sldId="2147196642"/>
            <ac:spMk id="4" creationId="{23905235-0B83-6A22-CAC1-CA5EEFCB6234}"/>
          </ac:spMkLst>
        </pc:spChg>
      </pc:sldChg>
    </pc:docChg>
  </pc:docChgLst>
  <pc:docChgLst>
    <pc:chgData name="Trude Hella Eide" userId="S::trude.eide@inn.no::3e102558-78a2-4dca-a4be-77950f43b02f" providerId="AD" clId="Web-{B9915562-48F5-B0EF-E7DD-2ED3E63CC0A8}"/>
    <pc:docChg chg="modSld">
      <pc:chgData name="Trude Hella Eide" userId="S::trude.eide@inn.no::3e102558-78a2-4dca-a4be-77950f43b02f" providerId="AD" clId="Web-{B9915562-48F5-B0EF-E7DD-2ED3E63CC0A8}" dt="2024-10-31T13:50:04.670" v="16"/>
      <pc:docMkLst>
        <pc:docMk/>
      </pc:docMkLst>
      <pc:sldChg chg="modSp">
        <pc:chgData name="Trude Hella Eide" userId="S::trude.eide@inn.no::3e102558-78a2-4dca-a4be-77950f43b02f" providerId="AD" clId="Web-{B9915562-48F5-B0EF-E7DD-2ED3E63CC0A8}" dt="2024-10-31T13:50:04.670" v="16"/>
        <pc:sldMkLst>
          <pc:docMk/>
          <pc:sldMk cId="260541638" sldId="2147196647"/>
        </pc:sldMkLst>
        <pc:graphicFrameChg chg="mod modGraphic">
          <ac:chgData name="Trude Hella Eide" userId="S::trude.eide@inn.no::3e102558-78a2-4dca-a4be-77950f43b02f" providerId="AD" clId="Web-{B9915562-48F5-B0EF-E7DD-2ED3E63CC0A8}" dt="2024-10-31T13:50:04.670" v="16"/>
          <ac:graphicFrameMkLst>
            <pc:docMk/>
            <pc:sldMk cId="260541638" sldId="2147196647"/>
            <ac:graphicFrameMk id="4" creationId="{5A5EDA90-E7C8-6F92-1C89-8E6BEF2FD0D2}"/>
          </ac:graphicFrameMkLst>
        </pc:graphicFrameChg>
        <pc:graphicFrameChg chg="modGraphic">
          <ac:chgData name="Trude Hella Eide" userId="S::trude.eide@inn.no::3e102558-78a2-4dca-a4be-77950f43b02f" providerId="AD" clId="Web-{B9915562-48F5-B0EF-E7DD-2ED3E63CC0A8}" dt="2024-10-31T13:49:45.764" v="14"/>
          <ac:graphicFrameMkLst>
            <pc:docMk/>
            <pc:sldMk cId="260541638" sldId="2147196647"/>
            <ac:graphicFrameMk id="8" creationId="{0DE4561D-DFC2-3EA3-EDC7-5D50DD8616BD}"/>
          </ac:graphicFrameMkLst>
        </pc:graphicFrameChg>
        <pc:graphicFrameChg chg="mod modGraphic">
          <ac:chgData name="Trude Hella Eide" userId="S::trude.eide@inn.no::3e102558-78a2-4dca-a4be-77950f43b02f" providerId="AD" clId="Web-{B9915562-48F5-B0EF-E7DD-2ED3E63CC0A8}" dt="2024-10-31T13:49:27.529" v="8"/>
          <ac:graphicFrameMkLst>
            <pc:docMk/>
            <pc:sldMk cId="260541638" sldId="2147196647"/>
            <ac:graphicFrameMk id="20" creationId="{207671BD-6D5B-BA58-5EE6-220F8E84E5CB}"/>
          </ac:graphicFrameMkLst>
        </pc:graphicFrameChg>
      </pc:sldChg>
      <pc:sldChg chg="modSp">
        <pc:chgData name="Trude Hella Eide" userId="S::trude.eide@inn.no::3e102558-78a2-4dca-a4be-77950f43b02f" providerId="AD" clId="Web-{B9915562-48F5-B0EF-E7DD-2ED3E63CC0A8}" dt="2024-10-31T13:48:52.154" v="5" actId="20577"/>
        <pc:sldMkLst>
          <pc:docMk/>
          <pc:sldMk cId="1288152341" sldId="2147196651"/>
        </pc:sldMkLst>
        <pc:spChg chg="mod">
          <ac:chgData name="Trude Hella Eide" userId="S::trude.eide@inn.no::3e102558-78a2-4dca-a4be-77950f43b02f" providerId="AD" clId="Web-{B9915562-48F5-B0EF-E7DD-2ED3E63CC0A8}" dt="2024-10-31T13:48:52.154" v="5" actId="20577"/>
          <ac:spMkLst>
            <pc:docMk/>
            <pc:sldMk cId="1288152341" sldId="2147196651"/>
            <ac:spMk id="11" creationId="{A6891792-7EA6-4BAC-EF04-6A9FB172A77B}"/>
          </ac:spMkLst>
        </pc:spChg>
      </pc:sldChg>
    </pc:docChg>
  </pc:docChgLst>
  <pc:docChgLst>
    <pc:chgData clId="Web-{27FF3ACA-A9DA-47CC-A4C2-1BDA77F0FF79}"/>
    <pc:docChg chg="mod">
      <pc:chgData name="" userId="" providerId="" clId="Web-{27FF3ACA-A9DA-47CC-A4C2-1BDA77F0FF79}" dt="2024-10-30T13:53:11.480" v="0"/>
      <pc:docMkLst>
        <pc:docMk/>
      </pc:docMkLst>
    </pc:docChg>
  </pc:docChgLst>
  <pc:docChgLst>
    <pc:chgData name="Trude Hella Eide" userId="S::trude.eide@inn.no::3e102558-78a2-4dca-a4be-77950f43b02f" providerId="AD" clId="Web-{20B22763-7032-4E74-C377-427C13FAF717}"/>
    <pc:docChg chg="addSld modSld modSection">
      <pc:chgData name="Trude Hella Eide" userId="S::trude.eide@inn.no::3e102558-78a2-4dca-a4be-77950f43b02f" providerId="AD" clId="Web-{20B22763-7032-4E74-C377-427C13FAF717}" dt="2024-10-25T15:45:53.265" v="13" actId="20577"/>
      <pc:docMkLst>
        <pc:docMk/>
      </pc:docMkLst>
      <pc:sldChg chg="add">
        <pc:chgData name="Trude Hella Eide" userId="S::trude.eide@inn.no::3e102558-78a2-4dca-a4be-77950f43b02f" providerId="AD" clId="Web-{20B22763-7032-4E74-C377-427C13FAF717}" dt="2024-10-25T15:30:07.639" v="1"/>
        <pc:sldMkLst>
          <pc:docMk/>
          <pc:sldMk cId="3763828484" sldId="2147196519"/>
        </pc:sldMkLst>
      </pc:sldChg>
      <pc:sldChg chg="add">
        <pc:chgData name="Trude Hella Eide" userId="S::trude.eide@inn.no::3e102558-78a2-4dca-a4be-77950f43b02f" providerId="AD" clId="Web-{20B22763-7032-4E74-C377-427C13FAF717}" dt="2024-10-25T15:30:07.623" v="0"/>
        <pc:sldMkLst>
          <pc:docMk/>
          <pc:sldMk cId="1439189640" sldId="2147196550"/>
        </pc:sldMkLst>
      </pc:sldChg>
      <pc:sldChg chg="modSp">
        <pc:chgData name="Trude Hella Eide" userId="S::trude.eide@inn.no::3e102558-78a2-4dca-a4be-77950f43b02f" providerId="AD" clId="Web-{20B22763-7032-4E74-C377-427C13FAF717}" dt="2024-10-25T15:45:16.701" v="5" actId="20577"/>
        <pc:sldMkLst>
          <pc:docMk/>
          <pc:sldMk cId="412828984" sldId="2147196580"/>
        </pc:sldMkLst>
        <pc:spChg chg="mod">
          <ac:chgData name="Trude Hella Eide" userId="S::trude.eide@inn.no::3e102558-78a2-4dca-a4be-77950f43b02f" providerId="AD" clId="Web-{20B22763-7032-4E74-C377-427C13FAF717}" dt="2024-10-25T15:45:16.701" v="5" actId="20577"/>
          <ac:spMkLst>
            <pc:docMk/>
            <pc:sldMk cId="412828984" sldId="2147196580"/>
            <ac:spMk id="4" creationId="{7CD50922-7CF5-0C2D-3847-A725011F9D1E}"/>
          </ac:spMkLst>
        </pc:spChg>
      </pc:sldChg>
      <pc:sldChg chg="modSp">
        <pc:chgData name="Trude Hella Eide" userId="S::trude.eide@inn.no::3e102558-78a2-4dca-a4be-77950f43b02f" providerId="AD" clId="Web-{20B22763-7032-4E74-C377-427C13FAF717}" dt="2024-10-25T15:30:55.641" v="3" actId="20577"/>
        <pc:sldMkLst>
          <pc:docMk/>
          <pc:sldMk cId="4184259930" sldId="2147196631"/>
        </pc:sldMkLst>
        <pc:spChg chg="mod">
          <ac:chgData name="Trude Hella Eide" userId="S::trude.eide@inn.no::3e102558-78a2-4dca-a4be-77950f43b02f" providerId="AD" clId="Web-{20B22763-7032-4E74-C377-427C13FAF717}" dt="2024-10-25T15:30:55.641" v="3" actId="20577"/>
          <ac:spMkLst>
            <pc:docMk/>
            <pc:sldMk cId="4184259930" sldId="2147196631"/>
            <ac:spMk id="4" creationId="{239D5F18-062C-2856-B531-F0678E528748}"/>
          </ac:spMkLst>
        </pc:spChg>
      </pc:sldChg>
      <pc:sldChg chg="modSp">
        <pc:chgData name="Trude Hella Eide" userId="S::trude.eide@inn.no::3e102558-78a2-4dca-a4be-77950f43b02f" providerId="AD" clId="Web-{20B22763-7032-4E74-C377-427C13FAF717}" dt="2024-10-25T15:45:53.265" v="13" actId="20577"/>
        <pc:sldMkLst>
          <pc:docMk/>
          <pc:sldMk cId="3807663649" sldId="2147196634"/>
        </pc:sldMkLst>
      </pc:sldChg>
    </pc:docChg>
  </pc:docChgLst>
  <pc:docChgLst>
    <pc:chgData name="Ulla Higdem" userId="b4cd02d7-df06-4594-835a-fa1f46fd10f5" providerId="ADAL" clId="{10A753C5-D7C4-4CDC-91F5-D618AA29CF2D}"/>
    <pc:docChg chg="modSld">
      <pc:chgData name="Ulla Higdem" userId="b4cd02d7-df06-4594-835a-fa1f46fd10f5" providerId="ADAL" clId="{10A753C5-D7C4-4CDC-91F5-D618AA29CF2D}" dt="2024-10-31T08:22:50.395" v="1341" actId="20577"/>
      <pc:docMkLst>
        <pc:docMk/>
      </pc:docMkLst>
      <pc:sldChg chg="modSp mod">
        <pc:chgData name="Ulla Higdem" userId="b4cd02d7-df06-4594-835a-fa1f46fd10f5" providerId="ADAL" clId="{10A753C5-D7C4-4CDC-91F5-D618AA29CF2D}" dt="2024-10-28T09:08:09.309" v="11" actId="20577"/>
        <pc:sldMkLst>
          <pc:docMk/>
          <pc:sldMk cId="3437741665" sldId="2147196571"/>
        </pc:sldMkLst>
      </pc:sldChg>
      <pc:sldChg chg="modSp mod">
        <pc:chgData name="Ulla Higdem" userId="b4cd02d7-df06-4594-835a-fa1f46fd10f5" providerId="ADAL" clId="{10A753C5-D7C4-4CDC-91F5-D618AA29CF2D}" dt="2024-10-28T10:10:35.035" v="801" actId="20577"/>
        <pc:sldMkLst>
          <pc:docMk/>
          <pc:sldMk cId="3670578181" sldId="2147196572"/>
        </pc:sldMkLst>
        <pc:spChg chg="mod">
          <ac:chgData name="Ulla Higdem" userId="b4cd02d7-df06-4594-835a-fa1f46fd10f5" providerId="ADAL" clId="{10A753C5-D7C4-4CDC-91F5-D618AA29CF2D}" dt="2024-10-28T10:10:14.568" v="768" actId="1076"/>
          <ac:spMkLst>
            <pc:docMk/>
            <pc:sldMk cId="3670578181" sldId="2147196572"/>
            <ac:spMk id="5" creationId="{3DA0DBE6-6694-BA6A-BE26-51ECDA0D085B}"/>
          </ac:spMkLst>
        </pc:spChg>
        <pc:spChg chg="mod">
          <ac:chgData name="Ulla Higdem" userId="b4cd02d7-df06-4594-835a-fa1f46fd10f5" providerId="ADAL" clId="{10A753C5-D7C4-4CDC-91F5-D618AA29CF2D}" dt="2024-10-28T10:09:53.343" v="767" actId="20577"/>
          <ac:spMkLst>
            <pc:docMk/>
            <pc:sldMk cId="3670578181" sldId="2147196572"/>
            <ac:spMk id="8" creationId="{8C474E95-1CD5-A668-94E1-F3C76EC336A4}"/>
          </ac:spMkLst>
        </pc:spChg>
      </pc:sldChg>
      <pc:sldChg chg="modSp mod">
        <pc:chgData name="Ulla Higdem" userId="b4cd02d7-df06-4594-835a-fa1f46fd10f5" providerId="ADAL" clId="{10A753C5-D7C4-4CDC-91F5-D618AA29CF2D}" dt="2024-10-31T08:18:25.517" v="1095" actId="20577"/>
        <pc:sldMkLst>
          <pc:docMk/>
          <pc:sldMk cId="1204921067" sldId="2147196581"/>
        </pc:sldMkLst>
        <pc:spChg chg="mod">
          <ac:chgData name="Ulla Higdem" userId="b4cd02d7-df06-4594-835a-fa1f46fd10f5" providerId="ADAL" clId="{10A753C5-D7C4-4CDC-91F5-D618AA29CF2D}" dt="2024-10-31T08:18:25.517" v="1095" actId="20577"/>
          <ac:spMkLst>
            <pc:docMk/>
            <pc:sldMk cId="1204921067" sldId="2147196581"/>
            <ac:spMk id="4" creationId="{73DCCB49-8DB2-4311-8C2B-C2EE6611F368}"/>
          </ac:spMkLst>
        </pc:spChg>
      </pc:sldChg>
      <pc:sldChg chg="modSp mod">
        <pc:chgData name="Ulla Higdem" userId="b4cd02d7-df06-4594-835a-fa1f46fd10f5" providerId="ADAL" clId="{10A753C5-D7C4-4CDC-91F5-D618AA29CF2D}" dt="2024-10-31T08:22:50.395" v="1341" actId="20577"/>
        <pc:sldMkLst>
          <pc:docMk/>
          <pc:sldMk cId="3638769872" sldId="2147196591"/>
        </pc:sldMkLst>
        <pc:spChg chg="mod">
          <ac:chgData name="Ulla Higdem" userId="b4cd02d7-df06-4594-835a-fa1f46fd10f5" providerId="ADAL" clId="{10A753C5-D7C4-4CDC-91F5-D618AA29CF2D}" dt="2024-10-31T08:22:50.395" v="1341" actId="20577"/>
          <ac:spMkLst>
            <pc:docMk/>
            <pc:sldMk cId="3638769872" sldId="2147196591"/>
            <ac:spMk id="4" creationId="{8D4CE626-8AE7-F08E-D4DE-80DC3528033A}"/>
          </ac:spMkLst>
        </pc:spChg>
      </pc:sldChg>
      <pc:sldChg chg="modSp mod modCm">
        <pc:chgData name="Ulla Higdem" userId="b4cd02d7-df06-4594-835a-fa1f46fd10f5" providerId="ADAL" clId="{10A753C5-D7C4-4CDC-91F5-D618AA29CF2D}" dt="2024-10-31T08:17:33.825" v="1093" actId="20577"/>
        <pc:sldMkLst>
          <pc:docMk/>
          <pc:sldMk cId="3261788670" sldId="2147196592"/>
        </pc:sldMkLst>
        <pc:spChg chg="mod">
          <ac:chgData name="Ulla Higdem" userId="b4cd02d7-df06-4594-835a-fa1f46fd10f5" providerId="ADAL" clId="{10A753C5-D7C4-4CDC-91F5-D618AA29CF2D}" dt="2024-10-31T08:17:33.825" v="1093" actId="20577"/>
          <ac:spMkLst>
            <pc:docMk/>
            <pc:sldMk cId="3261788670" sldId="2147196592"/>
            <ac:spMk id="4" creationId="{73DCCB49-8DB2-4311-8C2B-C2EE6611F368}"/>
          </ac:spMkLst>
        </pc:spChg>
        <pc:extLst>
          <p:ext xmlns:p="http://schemas.openxmlformats.org/presentationml/2006/main" uri="{D6D511B9-2390-475A-947B-AFAB55BFBCF1}">
            <pc226:cmChg xmlns:pc226="http://schemas.microsoft.com/office/powerpoint/2022/06/main/command" chg="mod">
              <pc226:chgData name="Ulla Higdem" userId="b4cd02d7-df06-4594-835a-fa1f46fd10f5" providerId="ADAL" clId="{10A753C5-D7C4-4CDC-91F5-D618AA29CF2D}" dt="2024-10-31T08:17:33.825" v="1093" actId="20577"/>
              <pc2:cmMkLst xmlns:pc2="http://schemas.microsoft.com/office/powerpoint/2019/9/main/command">
                <pc:docMk/>
                <pc:sldMk cId="3261788670" sldId="2147196592"/>
                <pc2:cmMk id="{EC06E945-C6BD-4279-B34A-066777937662}"/>
              </pc2:cmMkLst>
            </pc226:cmChg>
          </p:ext>
        </pc:extLst>
      </pc:sldChg>
      <pc:sldChg chg="modSp mod">
        <pc:chgData name="Ulla Higdem" userId="b4cd02d7-df06-4594-835a-fa1f46fd10f5" providerId="ADAL" clId="{10A753C5-D7C4-4CDC-91F5-D618AA29CF2D}" dt="2024-10-28T09:08:36.788" v="23" actId="20577"/>
        <pc:sldMkLst>
          <pc:docMk/>
          <pc:sldMk cId="550887274" sldId="2147196628"/>
        </pc:sldMkLst>
      </pc:sldChg>
      <pc:sldChg chg="modSp mod modCm">
        <pc:chgData name="Ulla Higdem" userId="b4cd02d7-df06-4594-835a-fa1f46fd10f5" providerId="ADAL" clId="{10A753C5-D7C4-4CDC-91F5-D618AA29CF2D}" dt="2024-10-31T08:21:11.427" v="1330" actId="20577"/>
        <pc:sldMkLst>
          <pc:docMk/>
          <pc:sldMk cId="2305919565" sldId="2147196649"/>
        </pc:sldMkLst>
        <pc:spChg chg="mod">
          <ac:chgData name="Ulla Higdem" userId="b4cd02d7-df06-4594-835a-fa1f46fd10f5" providerId="ADAL" clId="{10A753C5-D7C4-4CDC-91F5-D618AA29CF2D}" dt="2024-10-31T08:21:11.427" v="1330" actId="20577"/>
          <ac:spMkLst>
            <pc:docMk/>
            <pc:sldMk cId="2305919565" sldId="2147196649"/>
            <ac:spMk id="7" creationId="{BFA4355F-9894-221A-492D-16EF8B4DF925}"/>
          </ac:spMkLst>
        </pc:spChg>
        <pc:spChg chg="mod">
          <ac:chgData name="Ulla Higdem" userId="b4cd02d7-df06-4594-835a-fa1f46fd10f5" providerId="ADAL" clId="{10A753C5-D7C4-4CDC-91F5-D618AA29CF2D}" dt="2024-10-31T08:18:47.876" v="1096" actId="20577"/>
          <ac:spMkLst>
            <pc:docMk/>
            <pc:sldMk cId="2305919565" sldId="2147196649"/>
            <ac:spMk id="8" creationId="{A8136F82-C29B-A415-3926-6291CC429852}"/>
          </ac:spMkLst>
        </pc:spChg>
        <pc:extLst>
          <p:ext xmlns:p="http://schemas.openxmlformats.org/presentationml/2006/main" uri="{D6D511B9-2390-475A-947B-AFAB55BFBCF1}">
            <pc226:cmChg xmlns:pc226="http://schemas.microsoft.com/office/powerpoint/2022/06/main/command" chg="mod">
              <pc226:chgData name="Ulla Higdem" userId="b4cd02d7-df06-4594-835a-fa1f46fd10f5" providerId="ADAL" clId="{10A753C5-D7C4-4CDC-91F5-D618AA29CF2D}" dt="2024-10-31T08:21:11.427" v="1330" actId="20577"/>
              <pc2:cmMkLst xmlns:pc2="http://schemas.microsoft.com/office/powerpoint/2019/9/main/command">
                <pc:docMk/>
                <pc:sldMk cId="2305919565" sldId="2147196649"/>
                <pc2:cmMk id="{2539A027-2D40-4920-A95F-9FC6CD0FA51F}"/>
              </pc2:cmMkLst>
            </pc226:cmChg>
          </p:ext>
        </pc:extLst>
      </pc:sldChg>
    </pc:docChg>
  </pc:docChgLst>
  <pc:docChgLst>
    <pc:chgData name="Trude Hella Eide" userId="3e102558-78a2-4dca-a4be-77950f43b02f" providerId="ADAL" clId="{84259288-E04D-4578-BEDC-0AA17F55D26E}"/>
    <pc:docChg chg="undo custSel addSld delSld modSld sldOrd modSection">
      <pc:chgData name="Trude Hella Eide" userId="3e102558-78a2-4dca-a4be-77950f43b02f" providerId="ADAL" clId="{84259288-E04D-4578-BEDC-0AA17F55D26E}" dt="2024-10-25T15:44:22.960" v="152" actId="12"/>
      <pc:docMkLst>
        <pc:docMk/>
      </pc:docMkLst>
      <pc:sldChg chg="modSp mod">
        <pc:chgData name="Trude Hella Eide" userId="3e102558-78a2-4dca-a4be-77950f43b02f" providerId="ADAL" clId="{84259288-E04D-4578-BEDC-0AA17F55D26E}" dt="2024-10-25T15:28:02.448" v="5" actId="20577"/>
        <pc:sldMkLst>
          <pc:docMk/>
          <pc:sldMk cId="2496626848" sldId="270"/>
        </pc:sldMkLst>
        <pc:spChg chg="mod">
          <ac:chgData name="Trude Hella Eide" userId="3e102558-78a2-4dca-a4be-77950f43b02f" providerId="ADAL" clId="{84259288-E04D-4578-BEDC-0AA17F55D26E}" dt="2024-10-25T15:28:02.448" v="5" actId="20577"/>
          <ac:spMkLst>
            <pc:docMk/>
            <pc:sldMk cId="2496626848" sldId="270"/>
            <ac:spMk id="3" creationId="{94406066-9FF5-777F-3C32-2BEFAE51A473}"/>
          </ac:spMkLst>
        </pc:spChg>
      </pc:sldChg>
      <pc:sldChg chg="del">
        <pc:chgData name="Trude Hella Eide" userId="3e102558-78a2-4dca-a4be-77950f43b02f" providerId="ADAL" clId="{84259288-E04D-4578-BEDC-0AA17F55D26E}" dt="2024-10-25T15:28:19.660" v="6" actId="47"/>
        <pc:sldMkLst>
          <pc:docMk/>
          <pc:sldMk cId="2156971806" sldId="2147196568"/>
        </pc:sldMkLst>
      </pc:sldChg>
      <pc:sldChg chg="modSp mod">
        <pc:chgData name="Trude Hella Eide" userId="3e102558-78a2-4dca-a4be-77950f43b02f" providerId="ADAL" clId="{84259288-E04D-4578-BEDC-0AA17F55D26E}" dt="2024-10-25T15:37:35.664" v="106" actId="20577"/>
        <pc:sldMkLst>
          <pc:docMk/>
          <pc:sldMk cId="412828984" sldId="2147196580"/>
        </pc:sldMkLst>
        <pc:spChg chg="mod">
          <ac:chgData name="Trude Hella Eide" userId="3e102558-78a2-4dca-a4be-77950f43b02f" providerId="ADAL" clId="{84259288-E04D-4578-BEDC-0AA17F55D26E}" dt="2024-10-25T15:37:35.664" v="106" actId="20577"/>
          <ac:spMkLst>
            <pc:docMk/>
            <pc:sldMk cId="412828984" sldId="2147196580"/>
            <ac:spMk id="2" creationId="{6F98B25A-FAF5-24DB-F61D-F7E014E9B07D}"/>
          </ac:spMkLst>
        </pc:spChg>
        <pc:spChg chg="mod">
          <ac:chgData name="Trude Hella Eide" userId="3e102558-78a2-4dca-a4be-77950f43b02f" providerId="ADAL" clId="{84259288-E04D-4578-BEDC-0AA17F55D26E}" dt="2024-10-25T15:33:11.611" v="46" actId="1076"/>
          <ac:spMkLst>
            <pc:docMk/>
            <pc:sldMk cId="412828984" sldId="2147196580"/>
            <ac:spMk id="4" creationId="{7CD50922-7CF5-0C2D-3847-A725011F9D1E}"/>
          </ac:spMkLst>
        </pc:spChg>
      </pc:sldChg>
      <pc:sldChg chg="del">
        <pc:chgData name="Trude Hella Eide" userId="3e102558-78a2-4dca-a4be-77950f43b02f" providerId="ADAL" clId="{84259288-E04D-4578-BEDC-0AA17F55D26E}" dt="2024-10-25T15:28:29.279" v="7" actId="47"/>
        <pc:sldMkLst>
          <pc:docMk/>
          <pc:sldMk cId="4114331388" sldId="2147196627"/>
        </pc:sldMkLst>
      </pc:sldChg>
      <pc:sldChg chg="del">
        <pc:chgData name="Trude Hella Eide" userId="3e102558-78a2-4dca-a4be-77950f43b02f" providerId="ADAL" clId="{84259288-E04D-4578-BEDC-0AA17F55D26E}" dt="2024-10-25T15:28:32.529" v="8" actId="47"/>
        <pc:sldMkLst>
          <pc:docMk/>
          <pc:sldMk cId="2976721174" sldId="2147196629"/>
        </pc:sldMkLst>
      </pc:sldChg>
      <pc:sldChg chg="delSp modSp add mod ord">
        <pc:chgData name="Trude Hella Eide" userId="3e102558-78a2-4dca-a4be-77950f43b02f" providerId="ADAL" clId="{84259288-E04D-4578-BEDC-0AA17F55D26E}" dt="2024-10-25T15:37:15.815" v="85" actId="20577"/>
        <pc:sldMkLst>
          <pc:docMk/>
          <pc:sldMk cId="3809347673" sldId="2147196632"/>
        </pc:sldMkLst>
      </pc:sldChg>
      <pc:sldChg chg="addSp delSp modSp add mod ord modNotesTx">
        <pc:chgData name="Trude Hella Eide" userId="3e102558-78a2-4dca-a4be-77950f43b02f" providerId="ADAL" clId="{84259288-E04D-4578-BEDC-0AA17F55D26E}" dt="2024-10-25T15:41:15.369" v="126" actId="20577"/>
        <pc:sldMkLst>
          <pc:docMk/>
          <pc:sldMk cId="712516438" sldId="2147196633"/>
        </pc:sldMkLst>
        <pc:spChg chg="mod">
          <ac:chgData name="Trude Hella Eide" userId="3e102558-78a2-4dca-a4be-77950f43b02f" providerId="ADAL" clId="{84259288-E04D-4578-BEDC-0AA17F55D26E}" dt="2024-10-25T15:38:07.673" v="116" actId="20577"/>
          <ac:spMkLst>
            <pc:docMk/>
            <pc:sldMk cId="712516438" sldId="2147196633"/>
            <ac:spMk id="2" creationId="{C7A98125-DB54-C93B-2BA8-455370DFAF34}"/>
          </ac:spMkLst>
        </pc:spChg>
        <pc:spChg chg="mod">
          <ac:chgData name="Trude Hella Eide" userId="3e102558-78a2-4dca-a4be-77950f43b02f" providerId="ADAL" clId="{84259288-E04D-4578-BEDC-0AA17F55D26E}" dt="2024-10-25T15:40:58.641" v="125" actId="20577"/>
          <ac:spMkLst>
            <pc:docMk/>
            <pc:sldMk cId="712516438" sldId="2147196633"/>
            <ac:spMk id="4" creationId="{C7CCA2C8-8DAC-6425-5E54-D03E87F6F389}"/>
          </ac:spMkLst>
        </pc:spChg>
      </pc:sldChg>
      <pc:sldChg chg="addSp modSp add mod">
        <pc:chgData name="Trude Hella Eide" userId="3e102558-78a2-4dca-a4be-77950f43b02f" providerId="ADAL" clId="{84259288-E04D-4578-BEDC-0AA17F55D26E}" dt="2024-10-25T15:44:22.960" v="152" actId="12"/>
        <pc:sldMkLst>
          <pc:docMk/>
          <pc:sldMk cId="3807663649" sldId="2147196634"/>
        </pc:sldMkLst>
      </pc:sldChg>
    </pc:docChg>
  </pc:docChgLst>
  <pc:docChgLst>
    <pc:chgData name="Trude Hella Eide" userId="S::trude.eide@inn.no::3e102558-78a2-4dca-a4be-77950f43b02f" providerId="AD" clId="Web-{C2002318-51B1-7813-042D-C308ED87CB18}"/>
    <pc:docChg chg="mod">
      <pc:chgData name="Trude Hella Eide" userId="S::trude.eide@inn.no::3e102558-78a2-4dca-a4be-77950f43b02f" providerId="AD" clId="Web-{C2002318-51B1-7813-042D-C308ED87CB18}" dt="2024-10-28T15:06:56.134" v="0"/>
      <pc:docMkLst>
        <pc:docMk/>
      </pc:docMkLst>
    </pc:docChg>
  </pc:docChgLst>
  <pc:docChgLst>
    <pc:chgData name="Ulla Higdem" userId="S::ulla.higdem@inn.no::b4cd02d7-df06-4594-835a-fa1f46fd10f5" providerId="AD" clId="Web-{FC88B67C-6AF9-EB18-71BE-03DB9BF8BC41}"/>
    <pc:docChg chg="modSld">
      <pc:chgData name="Ulla Higdem" userId="S::ulla.higdem@inn.no::b4cd02d7-df06-4594-835a-fa1f46fd10f5" providerId="AD" clId="Web-{FC88B67C-6AF9-EB18-71BE-03DB9BF8BC41}" dt="2024-10-30T14:07:34.658" v="3" actId="20577"/>
      <pc:docMkLst>
        <pc:docMk/>
      </pc:docMkLst>
      <pc:sldChg chg="modSp">
        <pc:chgData name="Ulla Higdem" userId="S::ulla.higdem@inn.no::b4cd02d7-df06-4594-835a-fa1f46fd10f5" providerId="AD" clId="Web-{FC88B67C-6AF9-EB18-71BE-03DB9BF8BC41}" dt="2024-10-30T14:07:34.658" v="3" actId="20577"/>
        <pc:sldMkLst>
          <pc:docMk/>
          <pc:sldMk cId="1288152341" sldId="2147196651"/>
        </pc:sldMkLst>
        <pc:spChg chg="mod">
          <ac:chgData name="Ulla Higdem" userId="S::ulla.higdem@inn.no::b4cd02d7-df06-4594-835a-fa1f46fd10f5" providerId="AD" clId="Web-{FC88B67C-6AF9-EB18-71BE-03DB9BF8BC41}" dt="2024-10-30T14:07:34.658" v="3" actId="20577"/>
          <ac:spMkLst>
            <pc:docMk/>
            <pc:sldMk cId="1288152341" sldId="2147196651"/>
            <ac:spMk id="11" creationId="{A6891792-7EA6-4BAC-EF04-6A9FB172A77B}"/>
          </ac:spMkLst>
        </pc:spChg>
      </pc:sldChg>
    </pc:docChg>
  </pc:docChgLst>
  <pc:docChgLst>
    <pc:chgData name="Trude Hella Eide" userId="S::trude.eide@inn.no::3e102558-78a2-4dca-a4be-77950f43b02f" providerId="AD" clId="Web-{950E876E-F40A-DBC0-48D2-F790E4B0FE5C}"/>
    <pc:docChg chg="addSld delSld modSld modSection">
      <pc:chgData name="Trude Hella Eide" userId="S::trude.eide@inn.no::3e102558-78a2-4dca-a4be-77950f43b02f" providerId="AD" clId="Web-{950E876E-F40A-DBC0-48D2-F790E4B0FE5C}" dt="2024-10-25T15:26:31.278" v="579" actId="20577"/>
      <pc:docMkLst>
        <pc:docMk/>
      </pc:docMkLst>
      <pc:sldChg chg="add del">
        <pc:chgData name="Trude Hella Eide" userId="S::trude.eide@inn.no::3e102558-78a2-4dca-a4be-77950f43b02f" providerId="AD" clId="Web-{950E876E-F40A-DBC0-48D2-F790E4B0FE5C}" dt="2024-10-25T14:54:39.255" v="21"/>
        <pc:sldMkLst>
          <pc:docMk/>
          <pc:sldMk cId="1264874860" sldId="2147196513"/>
        </pc:sldMkLst>
      </pc:sldChg>
      <pc:sldChg chg="add del">
        <pc:chgData name="Trude Hella Eide" userId="S::trude.eide@inn.no::3e102558-78a2-4dca-a4be-77950f43b02f" providerId="AD" clId="Web-{950E876E-F40A-DBC0-48D2-F790E4B0FE5C}" dt="2024-10-25T14:54:39.255" v="23"/>
        <pc:sldMkLst>
          <pc:docMk/>
          <pc:sldMk cId="748242237" sldId="2147196538"/>
        </pc:sldMkLst>
      </pc:sldChg>
      <pc:sldChg chg="add del">
        <pc:chgData name="Trude Hella Eide" userId="S::trude.eide@inn.no::3e102558-78a2-4dca-a4be-77950f43b02f" providerId="AD" clId="Web-{950E876E-F40A-DBC0-48D2-F790E4B0FE5C}" dt="2024-10-25T14:54:39.271" v="24"/>
        <pc:sldMkLst>
          <pc:docMk/>
          <pc:sldMk cId="865689081" sldId="2147196541"/>
        </pc:sldMkLst>
      </pc:sldChg>
      <pc:sldChg chg="add del">
        <pc:chgData name="Trude Hella Eide" userId="S::trude.eide@inn.no::3e102558-78a2-4dca-a4be-77950f43b02f" providerId="AD" clId="Web-{950E876E-F40A-DBC0-48D2-F790E4B0FE5C}" dt="2024-10-25T14:54:39.255" v="22"/>
        <pc:sldMkLst>
          <pc:docMk/>
          <pc:sldMk cId="2395087750" sldId="2147196542"/>
        </pc:sldMkLst>
      </pc:sldChg>
      <pc:sldChg chg="add">
        <pc:chgData name="Trude Hella Eide" userId="S::trude.eide@inn.no::3e102558-78a2-4dca-a4be-77950f43b02f" providerId="AD" clId="Web-{950E876E-F40A-DBC0-48D2-F790E4B0FE5C}" dt="2024-10-25T15:03:14.804" v="100"/>
        <pc:sldMkLst>
          <pc:docMk/>
          <pc:sldMk cId="2156971806" sldId="2147196568"/>
        </pc:sldMkLst>
      </pc:sldChg>
      <pc:sldChg chg="add">
        <pc:chgData name="Trude Hella Eide" userId="S::trude.eide@inn.no::3e102558-78a2-4dca-a4be-77950f43b02f" providerId="AD" clId="Web-{950E876E-F40A-DBC0-48D2-F790E4B0FE5C}" dt="2024-10-25T15:03:14.851" v="102"/>
        <pc:sldMkLst>
          <pc:docMk/>
          <pc:sldMk cId="1718239821" sldId="2147196569"/>
        </pc:sldMkLst>
      </pc:sldChg>
      <pc:sldChg chg="add">
        <pc:chgData name="Trude Hella Eide" userId="S::trude.eide@inn.no::3e102558-78a2-4dca-a4be-77950f43b02f" providerId="AD" clId="Web-{950E876E-F40A-DBC0-48D2-F790E4B0FE5C}" dt="2024-10-25T15:03:14.835" v="101"/>
        <pc:sldMkLst>
          <pc:docMk/>
          <pc:sldMk cId="3437741665" sldId="2147196571"/>
        </pc:sldMkLst>
      </pc:sldChg>
      <pc:sldChg chg="modSp">
        <pc:chgData name="Trude Hella Eide" userId="S::trude.eide@inn.no::3e102558-78a2-4dca-a4be-77950f43b02f" providerId="AD" clId="Web-{950E876E-F40A-DBC0-48D2-F790E4B0FE5C}" dt="2024-10-25T15:01:47.489" v="99" actId="20577"/>
        <pc:sldMkLst>
          <pc:docMk/>
          <pc:sldMk cId="412828984" sldId="2147196580"/>
        </pc:sldMkLst>
        <pc:spChg chg="mod">
          <ac:chgData name="Trude Hella Eide" userId="S::trude.eide@inn.no::3e102558-78a2-4dca-a4be-77950f43b02f" providerId="AD" clId="Web-{950E876E-F40A-DBC0-48D2-F790E4B0FE5C}" dt="2024-10-25T15:01:47.489" v="99" actId="20577"/>
          <ac:spMkLst>
            <pc:docMk/>
            <pc:sldMk cId="412828984" sldId="2147196580"/>
            <ac:spMk id="2" creationId="{6F98B25A-FAF5-24DB-F61D-F7E014E9B07D}"/>
          </ac:spMkLst>
        </pc:spChg>
      </pc:sldChg>
      <pc:sldChg chg="modSp">
        <pc:chgData name="Trude Hella Eide" userId="S::trude.eide@inn.no::3e102558-78a2-4dca-a4be-77950f43b02f" providerId="AD" clId="Web-{950E876E-F40A-DBC0-48D2-F790E4B0FE5C}" dt="2024-10-25T14:52:18.610" v="8" actId="20577"/>
        <pc:sldMkLst>
          <pc:docMk/>
          <pc:sldMk cId="1104594010" sldId="2147196594"/>
        </pc:sldMkLst>
        <pc:spChg chg="mod">
          <ac:chgData name="Trude Hella Eide" userId="S::trude.eide@inn.no::3e102558-78a2-4dca-a4be-77950f43b02f" providerId="AD" clId="Web-{950E876E-F40A-DBC0-48D2-F790E4B0FE5C}" dt="2024-10-25T14:52:18.610" v="8" actId="20577"/>
          <ac:spMkLst>
            <pc:docMk/>
            <pc:sldMk cId="1104594010" sldId="2147196594"/>
            <ac:spMk id="18" creationId="{E1D10E02-C1E5-2349-B274-8818253F630C}"/>
          </ac:spMkLst>
        </pc:spChg>
      </pc:sldChg>
      <pc:sldChg chg="addSp modSp">
        <pc:chgData name="Trude Hella Eide" userId="S::trude.eide@inn.no::3e102558-78a2-4dca-a4be-77950f43b02f" providerId="AD" clId="Web-{950E876E-F40A-DBC0-48D2-F790E4B0FE5C}" dt="2024-10-25T14:55:29.476" v="42"/>
        <pc:sldMkLst>
          <pc:docMk/>
          <pc:sldMk cId="3872289341" sldId="2147196596"/>
        </pc:sldMkLst>
        <pc:graphicFrameChg chg="add mod ord modGraphic">
          <ac:chgData name="Trude Hella Eide" userId="S::trude.eide@inn.no::3e102558-78a2-4dca-a4be-77950f43b02f" providerId="AD" clId="Web-{950E876E-F40A-DBC0-48D2-F790E4B0FE5C}" dt="2024-10-25T14:55:29.476" v="42"/>
          <ac:graphicFrameMkLst>
            <pc:docMk/>
            <pc:sldMk cId="3872289341" sldId="2147196596"/>
            <ac:graphicFrameMk id="10" creationId="{58AAFEA6-1136-941C-F8CA-8946925C7FCF}"/>
          </ac:graphicFrameMkLst>
        </pc:graphicFrameChg>
      </pc:sldChg>
      <pc:sldChg chg="addSp delSp modSp">
        <pc:chgData name="Trude Hella Eide" userId="S::trude.eide@inn.no::3e102558-78a2-4dca-a4be-77950f43b02f" providerId="AD" clId="Web-{950E876E-F40A-DBC0-48D2-F790E4B0FE5C}" dt="2024-10-25T14:57:20.573" v="72" actId="1076"/>
        <pc:sldMkLst>
          <pc:docMk/>
          <pc:sldMk cId="364176650" sldId="2147196597"/>
        </pc:sldMkLst>
        <pc:spChg chg="add mod">
          <ac:chgData name="Trude Hella Eide" userId="S::trude.eide@inn.no::3e102558-78a2-4dca-a4be-77950f43b02f" providerId="AD" clId="Web-{950E876E-F40A-DBC0-48D2-F790E4B0FE5C}" dt="2024-10-25T14:57:20.573" v="72" actId="1076"/>
          <ac:spMkLst>
            <pc:docMk/>
            <pc:sldMk cId="364176650" sldId="2147196597"/>
            <ac:spMk id="8" creationId="{A501C1DD-F953-8F20-8BF6-FDEED82FD192}"/>
          </ac:spMkLst>
        </pc:spChg>
        <pc:spChg chg="mod">
          <ac:chgData name="Trude Hella Eide" userId="S::trude.eide@inn.no::3e102558-78a2-4dca-a4be-77950f43b02f" providerId="AD" clId="Web-{950E876E-F40A-DBC0-48D2-F790E4B0FE5C}" dt="2024-10-25T14:56:51.963" v="61" actId="14100"/>
          <ac:spMkLst>
            <pc:docMk/>
            <pc:sldMk cId="364176650" sldId="2147196597"/>
            <ac:spMk id="14" creationId="{7D65E0DA-EC00-83B1-9B2F-C2D90103BADF}"/>
          </ac:spMkLst>
        </pc:spChg>
      </pc:sldChg>
      <pc:sldChg chg="modSp">
        <pc:chgData name="Trude Hella Eide" userId="S::trude.eide@inn.no::3e102558-78a2-4dca-a4be-77950f43b02f" providerId="AD" clId="Web-{950E876E-F40A-DBC0-48D2-F790E4B0FE5C}" dt="2024-10-25T15:05:39.496" v="141" actId="20577"/>
        <pc:sldMkLst>
          <pc:docMk/>
          <pc:sldMk cId="2371629211" sldId="2147196599"/>
        </pc:sldMkLst>
        <pc:spChg chg="mod">
          <ac:chgData name="Trude Hella Eide" userId="S::trude.eide@inn.no::3e102558-78a2-4dca-a4be-77950f43b02f" providerId="AD" clId="Web-{950E876E-F40A-DBC0-48D2-F790E4B0FE5C}" dt="2024-10-25T15:05:39.496" v="141" actId="20577"/>
          <ac:spMkLst>
            <pc:docMk/>
            <pc:sldMk cId="2371629211" sldId="2147196599"/>
            <ac:spMk id="4" creationId="{23905235-0B83-6A22-CAC1-CA5EEFCB6234}"/>
          </ac:spMkLst>
        </pc:spChg>
      </pc:sldChg>
      <pc:sldChg chg="add">
        <pc:chgData name="Trude Hella Eide" userId="S::trude.eide@inn.no::3e102558-78a2-4dca-a4be-77950f43b02f" providerId="AD" clId="Web-{950E876E-F40A-DBC0-48D2-F790E4B0FE5C}" dt="2024-10-25T15:03:14.867" v="103"/>
        <pc:sldMkLst>
          <pc:docMk/>
          <pc:sldMk cId="4114331388" sldId="2147196627"/>
        </pc:sldMkLst>
      </pc:sldChg>
      <pc:sldChg chg="add">
        <pc:chgData name="Trude Hella Eide" userId="S::trude.eide@inn.no::3e102558-78a2-4dca-a4be-77950f43b02f" providerId="AD" clId="Web-{950E876E-F40A-DBC0-48D2-F790E4B0FE5C}" dt="2024-10-25T15:03:14.882" v="104"/>
        <pc:sldMkLst>
          <pc:docMk/>
          <pc:sldMk cId="550887274" sldId="2147196628"/>
        </pc:sldMkLst>
      </pc:sldChg>
      <pc:sldChg chg="add">
        <pc:chgData name="Trude Hella Eide" userId="S::trude.eide@inn.no::3e102558-78a2-4dca-a4be-77950f43b02f" providerId="AD" clId="Web-{950E876E-F40A-DBC0-48D2-F790E4B0FE5C}" dt="2024-10-25T15:03:14.914" v="105"/>
        <pc:sldMkLst>
          <pc:docMk/>
          <pc:sldMk cId="2976721174" sldId="2147196629"/>
        </pc:sldMkLst>
      </pc:sldChg>
      <pc:sldChg chg="add">
        <pc:chgData name="Trude Hella Eide" userId="S::trude.eide@inn.no::3e102558-78a2-4dca-a4be-77950f43b02f" providerId="AD" clId="Web-{950E876E-F40A-DBC0-48D2-F790E4B0FE5C}" dt="2024-10-25T15:03:14.929" v="106"/>
        <pc:sldMkLst>
          <pc:docMk/>
          <pc:sldMk cId="1956973954" sldId="2147196630"/>
        </pc:sldMkLst>
      </pc:sldChg>
      <pc:sldChg chg="addSp delSp modSp add replId">
        <pc:chgData name="Trude Hella Eide" userId="S::trude.eide@inn.no::3e102558-78a2-4dca-a4be-77950f43b02f" providerId="AD" clId="Web-{950E876E-F40A-DBC0-48D2-F790E4B0FE5C}" dt="2024-10-25T15:26:31.278" v="579" actId="20577"/>
        <pc:sldMkLst>
          <pc:docMk/>
          <pc:sldMk cId="4184259930" sldId="2147196631"/>
        </pc:sldMkLst>
        <pc:spChg chg="add del mod">
          <ac:chgData name="Trude Hella Eide" userId="S::trude.eide@inn.no::3e102558-78a2-4dca-a4be-77950f43b02f" providerId="AD" clId="Web-{950E876E-F40A-DBC0-48D2-F790E4B0FE5C}" dt="2024-10-25T15:04:25.416" v="114" actId="20577"/>
          <ac:spMkLst>
            <pc:docMk/>
            <pc:sldMk cId="4184259930" sldId="2147196631"/>
            <ac:spMk id="2" creationId="{1896E7B9-ABF9-019A-5AFB-3812A0B8AFC5}"/>
          </ac:spMkLst>
        </pc:spChg>
        <pc:spChg chg="mod">
          <ac:chgData name="Trude Hella Eide" userId="S::trude.eide@inn.no::3e102558-78a2-4dca-a4be-77950f43b02f" providerId="AD" clId="Web-{950E876E-F40A-DBC0-48D2-F790E4B0FE5C}" dt="2024-10-25T15:26:31.278" v="579" actId="20577"/>
          <ac:spMkLst>
            <pc:docMk/>
            <pc:sldMk cId="4184259930" sldId="2147196631"/>
            <ac:spMk id="4" creationId="{239D5F18-062C-2856-B531-F0678E528748}"/>
          </ac:spMkLst>
        </pc:spChg>
        <pc:spChg chg="mod">
          <ac:chgData name="Trude Hella Eide" userId="S::trude.eide@inn.no::3e102558-78a2-4dca-a4be-77950f43b02f" providerId="AD" clId="Web-{950E876E-F40A-DBC0-48D2-F790E4B0FE5C}" dt="2024-10-25T15:20:08.374" v="496" actId="1076"/>
          <ac:spMkLst>
            <pc:docMk/>
            <pc:sldMk cId="4184259930" sldId="2147196631"/>
            <ac:spMk id="5" creationId="{A0B554DB-545B-7FCF-06CA-22BE968B19E1}"/>
          </ac:spMkLst>
        </pc:spChg>
        <pc:spChg chg="mod">
          <ac:chgData name="Trude Hella Eide" userId="S::trude.eide@inn.no::3e102558-78a2-4dca-a4be-77950f43b02f" providerId="AD" clId="Web-{950E876E-F40A-DBC0-48D2-F790E4B0FE5C}" dt="2024-10-25T15:20:15.765" v="497" actId="1076"/>
          <ac:spMkLst>
            <pc:docMk/>
            <pc:sldMk cId="4184259930" sldId="2147196631"/>
            <ac:spMk id="6" creationId="{E79070F3-D9F1-9C48-52E1-EA6B8AF248CB}"/>
          </ac:spMkLst>
        </pc:spChg>
      </pc:sldChg>
    </pc:docChg>
  </pc:docChgLst>
</pc:chgInfo>
</file>

<file path=ppt/comments/modernComment_7FFB9EEB_4CC7A515.xml><?xml version="1.0" encoding="utf-8"?>
<p188:cmLst xmlns:a="http://schemas.openxmlformats.org/drawingml/2006/main" xmlns:r="http://schemas.openxmlformats.org/officeDocument/2006/relationships" xmlns:p188="http://schemas.microsoft.com/office/powerpoint/2018/8/main">
  <p188:cm id="{10690DD9-0FAE-4B9D-BBA4-D9588E39A1CA}" authorId="{F98B0DFF-9388-1077-EB03-801D8DFDC50F}" created="2024-10-30T17:24:18.629">
    <ac:deMkLst xmlns:ac="http://schemas.microsoft.com/office/drawing/2013/main/command">
      <pc:docMk xmlns:pc="http://schemas.microsoft.com/office/powerpoint/2013/main/command"/>
      <pc:sldMk xmlns:pc="http://schemas.microsoft.com/office/powerpoint/2013/main/command" cId="1288152341" sldId="2147196651"/>
      <ac:spMk id="7" creationId="{AD6EE2A9-DA9F-F974-1045-7BE61D4E4C26}"/>
    </ac:deMkLst>
    <p188:txBody>
      <a:bodyPr/>
      <a:lstStyle/>
      <a:p>
        <a:r>
          <a:rPr lang="nb-NO"/>
          <a:t>Here we will typically link to the full documents/personas in the final (published online) toolbox</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svg"/><Relationship Id="rId1" Type="http://schemas.openxmlformats.org/officeDocument/2006/relationships/image" Target="../media/image52.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612F54-E850-4ADB-8CBD-FA8A584477EE}"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C02A52D3-CA0D-4D9E-8C9A-B6ED84F6586C}">
      <dgm:prSet custT="1"/>
      <dgm:spPr/>
      <dgm:t>
        <a:bodyPr/>
        <a:lstStyle/>
        <a:p>
          <a:pPr>
            <a:lnSpc>
              <a:spcPct val="100000"/>
            </a:lnSpc>
          </a:pPr>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An arena for innovative planning in rural areas as a “rural living lab” in combination with an organized innovation process.</a:t>
          </a:r>
        </a:p>
      </dgm:t>
    </dgm:pt>
    <dgm:pt modelId="{ECAAFD56-5A3B-4284-9DF5-66C6D45ACC2D}" type="parTrans" cxnId="{CB8291FC-58B6-433C-8DDF-7B8C441286AC}">
      <dgm:prSet/>
      <dgm:spPr/>
      <dgm:t>
        <a:bodyPr/>
        <a:lstStyle/>
        <a:p>
          <a:endParaRPr lang="en-US"/>
        </a:p>
      </dgm:t>
    </dgm:pt>
    <dgm:pt modelId="{53DCE6E3-C8FE-4041-8B8B-BD919F40E359}" type="sibTrans" cxnId="{CB8291FC-58B6-433C-8DDF-7B8C441286AC}">
      <dgm:prSet/>
      <dgm:spPr/>
      <dgm:t>
        <a:bodyPr/>
        <a:lstStyle/>
        <a:p>
          <a:pPr>
            <a:lnSpc>
              <a:spcPct val="100000"/>
            </a:lnSpc>
          </a:pPr>
          <a:endParaRPr lang="en-US"/>
        </a:p>
      </dgm:t>
    </dgm:pt>
    <dgm:pt modelId="{F5D2A6C4-0289-4B8A-9EBD-AD32883365AF}">
      <dgm:prSet custT="1"/>
      <dgm:spPr/>
      <dgm:t>
        <a:bodyPr/>
        <a:lstStyle/>
        <a:p>
          <a:pPr>
            <a:lnSpc>
              <a:spcPct val="100000"/>
            </a:lnSpc>
          </a:pPr>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Methods for participation where the participants can collaborate in defining challenges in the local community, choosing which challenges they want to focus on and work with and giving suggestions to their solutions. </a:t>
          </a:r>
        </a:p>
      </dgm:t>
    </dgm:pt>
    <dgm:pt modelId="{D74C70E2-555C-4A70-ABE3-A7F766B76C2C}" type="parTrans" cxnId="{DAED912B-9E72-49EF-AEA9-651BD5DF423D}">
      <dgm:prSet/>
      <dgm:spPr/>
      <dgm:t>
        <a:bodyPr/>
        <a:lstStyle/>
        <a:p>
          <a:endParaRPr lang="en-US"/>
        </a:p>
      </dgm:t>
    </dgm:pt>
    <dgm:pt modelId="{AA78A20C-0419-4FCD-9702-FBCA7E1F72A2}" type="sibTrans" cxnId="{DAED912B-9E72-49EF-AEA9-651BD5DF423D}">
      <dgm:prSet/>
      <dgm:spPr/>
      <dgm:t>
        <a:bodyPr/>
        <a:lstStyle/>
        <a:p>
          <a:pPr>
            <a:lnSpc>
              <a:spcPct val="100000"/>
            </a:lnSpc>
          </a:pPr>
          <a:endParaRPr lang="en-US"/>
        </a:p>
      </dgm:t>
    </dgm:pt>
    <dgm:pt modelId="{E9198B2D-1E4C-4690-B61B-81B4F201E474}">
      <dgm:prSet custT="1"/>
      <dgm:spPr/>
      <dgm:t>
        <a:bodyPr/>
        <a:lstStyle/>
        <a:p>
          <a:pPr>
            <a:lnSpc>
              <a:spcPct val="100000"/>
            </a:lnSpc>
          </a:pPr>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Ensure mutual learning and broad ownership of goals, strategies and possible solutions</a:t>
          </a:r>
        </a:p>
      </dgm:t>
    </dgm:pt>
    <dgm:pt modelId="{EFBDC023-612D-4816-B34B-28763AAE112F}" type="parTrans" cxnId="{A65713F3-CF5B-4E9C-9CCB-6CA8CF4201C8}">
      <dgm:prSet/>
      <dgm:spPr/>
      <dgm:t>
        <a:bodyPr/>
        <a:lstStyle/>
        <a:p>
          <a:endParaRPr lang="en-US"/>
        </a:p>
      </dgm:t>
    </dgm:pt>
    <dgm:pt modelId="{EF133829-B62D-4465-8C4B-57A3B0760920}" type="sibTrans" cxnId="{A65713F3-CF5B-4E9C-9CCB-6CA8CF4201C8}">
      <dgm:prSet/>
      <dgm:spPr/>
      <dgm:t>
        <a:bodyPr/>
        <a:lstStyle/>
        <a:p>
          <a:endParaRPr lang="en-US"/>
        </a:p>
      </dgm:t>
    </dgm:pt>
    <dgm:pt modelId="{0E95E246-E237-4296-8FFF-545B2A03DD70}">
      <dgm:prSet custT="1"/>
      <dgm:spPr/>
      <dgm:t>
        <a:bodyPr/>
        <a:lstStyle/>
        <a:p>
          <a:pPr>
            <a:lnSpc>
              <a:spcPct val="100000"/>
            </a:lnSpc>
          </a:pPr>
          <a:r>
            <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rPr>
            <a:t>Find new and innovative ways to utilize and adapt to demographic change</a:t>
          </a:r>
        </a:p>
      </dgm:t>
    </dgm:pt>
    <dgm:pt modelId="{9B5F5F0C-0121-4D18-9C51-F50603B1FAF5}" type="sibTrans" cxnId="{84B6EDEA-7431-465E-B476-6B1A94E5D513}">
      <dgm:prSet/>
      <dgm:spPr/>
      <dgm:t>
        <a:bodyPr/>
        <a:lstStyle/>
        <a:p>
          <a:pPr>
            <a:lnSpc>
              <a:spcPct val="100000"/>
            </a:lnSpc>
          </a:pPr>
          <a:endParaRPr lang="en-US"/>
        </a:p>
      </dgm:t>
    </dgm:pt>
    <dgm:pt modelId="{820431E6-1181-4E81-A40C-90E7FF04554B}" type="parTrans" cxnId="{84B6EDEA-7431-465E-B476-6B1A94E5D513}">
      <dgm:prSet/>
      <dgm:spPr/>
      <dgm:t>
        <a:bodyPr/>
        <a:lstStyle/>
        <a:p>
          <a:endParaRPr lang="en-US"/>
        </a:p>
      </dgm:t>
    </dgm:pt>
    <dgm:pt modelId="{14C1E00F-0C94-488F-84F1-937129880A45}" type="pres">
      <dgm:prSet presAssocID="{95612F54-E850-4ADB-8CBD-FA8A584477EE}" presName="root" presStyleCnt="0">
        <dgm:presLayoutVars>
          <dgm:dir/>
          <dgm:resizeHandles val="exact"/>
        </dgm:presLayoutVars>
      </dgm:prSet>
      <dgm:spPr/>
    </dgm:pt>
    <dgm:pt modelId="{6E2ADCBB-0D73-4EDE-9177-D7DAEC7F192A}" type="pres">
      <dgm:prSet presAssocID="{95612F54-E850-4ADB-8CBD-FA8A584477EE}" presName="container" presStyleCnt="0">
        <dgm:presLayoutVars>
          <dgm:dir/>
          <dgm:resizeHandles val="exact"/>
        </dgm:presLayoutVars>
      </dgm:prSet>
      <dgm:spPr/>
    </dgm:pt>
    <dgm:pt modelId="{F48C3D16-7684-417E-ADEA-4A9DBD5A1515}" type="pres">
      <dgm:prSet presAssocID="{C02A52D3-CA0D-4D9E-8C9A-B6ED84F6586C}" presName="compNode" presStyleCnt="0"/>
      <dgm:spPr/>
    </dgm:pt>
    <dgm:pt modelId="{7C56C21F-A9F7-4AAB-9692-84F2F5EEE3F5}" type="pres">
      <dgm:prSet presAssocID="{C02A52D3-CA0D-4D9E-8C9A-B6ED84F6586C}" presName="iconBgRect" presStyleLbl="bgShp" presStyleIdx="0" presStyleCnt="4"/>
      <dgm:spPr/>
    </dgm:pt>
    <dgm:pt modelId="{C91D982B-ACE0-4911-9AAB-61D0B9F394FF}" type="pres">
      <dgm:prSet presAssocID="{C02A52D3-CA0D-4D9E-8C9A-B6ED84F6586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rm scene"/>
        </a:ext>
      </dgm:extLst>
    </dgm:pt>
    <dgm:pt modelId="{015ABBE9-3599-4712-B0FD-FAA3E8F9E330}" type="pres">
      <dgm:prSet presAssocID="{C02A52D3-CA0D-4D9E-8C9A-B6ED84F6586C}" presName="spaceRect" presStyleCnt="0"/>
      <dgm:spPr/>
    </dgm:pt>
    <dgm:pt modelId="{A4957F54-E984-40A6-BB26-9B7DC22D7E1F}" type="pres">
      <dgm:prSet presAssocID="{C02A52D3-CA0D-4D9E-8C9A-B6ED84F6586C}" presName="textRect" presStyleLbl="revTx" presStyleIdx="0" presStyleCnt="4" custScaleX="125626" custLinFactNeighborX="13613" custLinFactNeighborY="1562">
        <dgm:presLayoutVars>
          <dgm:chMax val="1"/>
          <dgm:chPref val="1"/>
        </dgm:presLayoutVars>
      </dgm:prSet>
      <dgm:spPr/>
    </dgm:pt>
    <dgm:pt modelId="{8034C8FE-DD9F-41CD-9E99-7A03AA35C52E}" type="pres">
      <dgm:prSet presAssocID="{53DCE6E3-C8FE-4041-8B8B-BD919F40E359}" presName="sibTrans" presStyleLbl="sibTrans2D1" presStyleIdx="0" presStyleCnt="0"/>
      <dgm:spPr/>
    </dgm:pt>
    <dgm:pt modelId="{9EF7DF1D-7FC2-4461-B0A1-04B91F9084C2}" type="pres">
      <dgm:prSet presAssocID="{F5D2A6C4-0289-4B8A-9EBD-AD32883365AF}" presName="compNode" presStyleCnt="0"/>
      <dgm:spPr/>
    </dgm:pt>
    <dgm:pt modelId="{209BBBA0-B82E-4241-B860-B6ACEF386A7B}" type="pres">
      <dgm:prSet presAssocID="{F5D2A6C4-0289-4B8A-9EBD-AD32883365AF}" presName="iconBgRect" presStyleLbl="bgShp" presStyleIdx="1" presStyleCnt="4"/>
      <dgm:spPr/>
    </dgm:pt>
    <dgm:pt modelId="{9F7862CC-E806-42CA-86FA-8E98CBE7C985}" type="pres">
      <dgm:prSet presAssocID="{F5D2A6C4-0289-4B8A-9EBD-AD32883365A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yspære"/>
        </a:ext>
      </dgm:extLst>
    </dgm:pt>
    <dgm:pt modelId="{F45FFD6C-C4D0-4648-858A-F18B736C7C4F}" type="pres">
      <dgm:prSet presAssocID="{F5D2A6C4-0289-4B8A-9EBD-AD32883365AF}" presName="spaceRect" presStyleCnt="0"/>
      <dgm:spPr/>
    </dgm:pt>
    <dgm:pt modelId="{7A1F5630-DBDC-43B0-B0C2-5653258459B0}" type="pres">
      <dgm:prSet presAssocID="{F5D2A6C4-0289-4B8A-9EBD-AD32883365AF}" presName="textRect" presStyleLbl="revTx" presStyleIdx="1" presStyleCnt="4" custScaleX="120149" custScaleY="166580" custLinFactNeighborX="15535" custLinFactNeighborY="6384">
        <dgm:presLayoutVars>
          <dgm:chMax val="1"/>
          <dgm:chPref val="1"/>
        </dgm:presLayoutVars>
      </dgm:prSet>
      <dgm:spPr/>
    </dgm:pt>
    <dgm:pt modelId="{5543D38E-EF8F-4E91-8A07-B22884F92729}" type="pres">
      <dgm:prSet presAssocID="{AA78A20C-0419-4FCD-9702-FBCA7E1F72A2}" presName="sibTrans" presStyleLbl="sibTrans2D1" presStyleIdx="0" presStyleCnt="0"/>
      <dgm:spPr/>
    </dgm:pt>
    <dgm:pt modelId="{5217ECB2-0642-44D9-845C-369B4FF54411}" type="pres">
      <dgm:prSet presAssocID="{0E95E246-E237-4296-8FFF-545B2A03DD70}" presName="compNode" presStyleCnt="0"/>
      <dgm:spPr/>
    </dgm:pt>
    <dgm:pt modelId="{52EC3607-ED45-44A2-9E08-2C1411F88FD0}" type="pres">
      <dgm:prSet presAssocID="{0E95E246-E237-4296-8FFF-545B2A03DD70}" presName="iconBgRect" presStyleLbl="bgShp" presStyleIdx="2" presStyleCnt="4" custLinFactNeighborX="-3233" custLinFactNeighborY="-64388"/>
      <dgm:spPr/>
    </dgm:pt>
    <dgm:pt modelId="{508ECB22-2D15-4291-8B3B-EBC8FD735EEA}" type="pres">
      <dgm:prSet presAssocID="{0E95E246-E237-4296-8FFF-545B2A03DD70}" presName="iconRect" presStyleLbl="node1" presStyleIdx="2" presStyleCnt="4" custLinFactY="-18467" custLinFactNeighborX="-5575" custLinFactNeighborY="-1000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uppe"/>
        </a:ext>
      </dgm:extLst>
    </dgm:pt>
    <dgm:pt modelId="{A884FF1F-57F0-494A-9B04-6627180C3309}" type="pres">
      <dgm:prSet presAssocID="{0E95E246-E237-4296-8FFF-545B2A03DD70}" presName="spaceRect" presStyleCnt="0"/>
      <dgm:spPr/>
    </dgm:pt>
    <dgm:pt modelId="{87BE159D-1506-46BD-B980-B28BC9A07B81}" type="pres">
      <dgm:prSet presAssocID="{0E95E246-E237-4296-8FFF-545B2A03DD70}" presName="textRect" presStyleLbl="revTx" presStyleIdx="2" presStyleCnt="4" custLinFactNeighborX="3042" custLinFactNeighborY="-62382">
        <dgm:presLayoutVars>
          <dgm:chMax val="1"/>
          <dgm:chPref val="1"/>
        </dgm:presLayoutVars>
      </dgm:prSet>
      <dgm:spPr/>
    </dgm:pt>
    <dgm:pt modelId="{4ACB4B3B-4E34-4AEF-ACDB-4E88205E549A}" type="pres">
      <dgm:prSet presAssocID="{9B5F5F0C-0121-4D18-9C51-F50603B1FAF5}" presName="sibTrans" presStyleLbl="sibTrans2D1" presStyleIdx="0" presStyleCnt="0"/>
      <dgm:spPr/>
    </dgm:pt>
    <dgm:pt modelId="{F1FC7AA0-3D31-499F-A42E-8E6745AA1922}" type="pres">
      <dgm:prSet presAssocID="{E9198B2D-1E4C-4690-B61B-81B4F201E474}" presName="compNode" presStyleCnt="0"/>
      <dgm:spPr/>
    </dgm:pt>
    <dgm:pt modelId="{5F203C8C-62B9-424F-A975-59DA50CC52F3}" type="pres">
      <dgm:prSet presAssocID="{E9198B2D-1E4C-4690-B61B-81B4F201E474}" presName="iconBgRect" presStyleLbl="bgShp" presStyleIdx="3" presStyleCnt="4" custLinFactNeighborX="28451" custLinFactNeighborY="-64388"/>
      <dgm:spPr/>
    </dgm:pt>
    <dgm:pt modelId="{7ED72523-F5B2-4C9D-AAEA-4B5019416FB4}" type="pres">
      <dgm:prSet presAssocID="{E9198B2D-1E4C-4690-B61B-81B4F201E474}" presName="iconRect" presStyleLbl="node1" presStyleIdx="3" presStyleCnt="4" custLinFactY="-10104" custLinFactNeighborX="55127" custLinFactNeighborY="-1000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åndtrykk"/>
        </a:ext>
      </dgm:extLst>
    </dgm:pt>
    <dgm:pt modelId="{05CE21D8-9831-431E-80A2-F1D3BC88AE0D}" type="pres">
      <dgm:prSet presAssocID="{E9198B2D-1E4C-4690-B61B-81B4F201E474}" presName="spaceRect" presStyleCnt="0"/>
      <dgm:spPr/>
    </dgm:pt>
    <dgm:pt modelId="{61682AE8-9460-49D4-BA71-10C5EB281E61}" type="pres">
      <dgm:prSet presAssocID="{E9198B2D-1E4C-4690-B61B-81B4F201E474}" presName="textRect" presStyleLbl="revTx" presStyleIdx="3" presStyleCnt="4" custLinFactNeighborX="14364" custLinFactNeighborY="-55762">
        <dgm:presLayoutVars>
          <dgm:chMax val="1"/>
          <dgm:chPref val="1"/>
        </dgm:presLayoutVars>
      </dgm:prSet>
      <dgm:spPr/>
    </dgm:pt>
  </dgm:ptLst>
  <dgm:cxnLst>
    <dgm:cxn modelId="{23734D0D-3A67-4D6F-B5BB-C7667B626ED1}" type="presOf" srcId="{95612F54-E850-4ADB-8CBD-FA8A584477EE}" destId="{14C1E00F-0C94-488F-84F1-937129880A45}" srcOrd="0" destOrd="0" presId="urn:microsoft.com/office/officeart/2018/2/layout/IconCircleList"/>
    <dgm:cxn modelId="{ABAD3012-5D06-4DF6-9934-480F1EA8982A}" type="presOf" srcId="{C02A52D3-CA0D-4D9E-8C9A-B6ED84F6586C}" destId="{A4957F54-E984-40A6-BB26-9B7DC22D7E1F}" srcOrd="0" destOrd="0" presId="urn:microsoft.com/office/officeart/2018/2/layout/IconCircleList"/>
    <dgm:cxn modelId="{DAED912B-9E72-49EF-AEA9-651BD5DF423D}" srcId="{95612F54-E850-4ADB-8CBD-FA8A584477EE}" destId="{F5D2A6C4-0289-4B8A-9EBD-AD32883365AF}" srcOrd="1" destOrd="0" parTransId="{D74C70E2-555C-4A70-ABE3-A7F766B76C2C}" sibTransId="{AA78A20C-0419-4FCD-9702-FBCA7E1F72A2}"/>
    <dgm:cxn modelId="{C0630973-09EA-46CA-A607-86F4020BCA9C}" type="presOf" srcId="{9B5F5F0C-0121-4D18-9C51-F50603B1FAF5}" destId="{4ACB4B3B-4E34-4AEF-ACDB-4E88205E549A}" srcOrd="0" destOrd="0" presId="urn:microsoft.com/office/officeart/2018/2/layout/IconCircleList"/>
    <dgm:cxn modelId="{38BF0F74-DE70-4F59-8A8E-B8AD28635BD0}" type="presOf" srcId="{AA78A20C-0419-4FCD-9702-FBCA7E1F72A2}" destId="{5543D38E-EF8F-4E91-8A07-B22884F92729}" srcOrd="0" destOrd="0" presId="urn:microsoft.com/office/officeart/2018/2/layout/IconCircleList"/>
    <dgm:cxn modelId="{F353D49D-C120-4D66-AA89-70CA3DDE9E3E}" type="presOf" srcId="{F5D2A6C4-0289-4B8A-9EBD-AD32883365AF}" destId="{7A1F5630-DBDC-43B0-B0C2-5653258459B0}" srcOrd="0" destOrd="0" presId="urn:microsoft.com/office/officeart/2018/2/layout/IconCircleList"/>
    <dgm:cxn modelId="{21CCA0A8-00F6-437F-B6E5-9B4D489EB4D9}" type="presOf" srcId="{E9198B2D-1E4C-4690-B61B-81B4F201E474}" destId="{61682AE8-9460-49D4-BA71-10C5EB281E61}" srcOrd="0" destOrd="0" presId="urn:microsoft.com/office/officeart/2018/2/layout/IconCircleList"/>
    <dgm:cxn modelId="{DC8A4FAB-7BDA-4F9E-BD27-50BB7E9B1A4D}" type="presOf" srcId="{0E95E246-E237-4296-8FFF-545B2A03DD70}" destId="{87BE159D-1506-46BD-B980-B28BC9A07B81}" srcOrd="0" destOrd="0" presId="urn:microsoft.com/office/officeart/2018/2/layout/IconCircleList"/>
    <dgm:cxn modelId="{EF842BB0-7FA0-41C1-9DC0-7F04F076ABA6}" type="presOf" srcId="{53DCE6E3-C8FE-4041-8B8B-BD919F40E359}" destId="{8034C8FE-DD9F-41CD-9E99-7A03AA35C52E}" srcOrd="0" destOrd="0" presId="urn:microsoft.com/office/officeart/2018/2/layout/IconCircleList"/>
    <dgm:cxn modelId="{84B6EDEA-7431-465E-B476-6B1A94E5D513}" srcId="{95612F54-E850-4ADB-8CBD-FA8A584477EE}" destId="{0E95E246-E237-4296-8FFF-545B2A03DD70}" srcOrd="2" destOrd="0" parTransId="{820431E6-1181-4E81-A40C-90E7FF04554B}" sibTransId="{9B5F5F0C-0121-4D18-9C51-F50603B1FAF5}"/>
    <dgm:cxn modelId="{A65713F3-CF5B-4E9C-9CCB-6CA8CF4201C8}" srcId="{95612F54-E850-4ADB-8CBD-FA8A584477EE}" destId="{E9198B2D-1E4C-4690-B61B-81B4F201E474}" srcOrd="3" destOrd="0" parTransId="{EFBDC023-612D-4816-B34B-28763AAE112F}" sibTransId="{EF133829-B62D-4465-8C4B-57A3B0760920}"/>
    <dgm:cxn modelId="{CB8291FC-58B6-433C-8DDF-7B8C441286AC}" srcId="{95612F54-E850-4ADB-8CBD-FA8A584477EE}" destId="{C02A52D3-CA0D-4D9E-8C9A-B6ED84F6586C}" srcOrd="0" destOrd="0" parTransId="{ECAAFD56-5A3B-4284-9DF5-66C6D45ACC2D}" sibTransId="{53DCE6E3-C8FE-4041-8B8B-BD919F40E359}"/>
    <dgm:cxn modelId="{68E707B3-A683-49F0-8AED-189BF0300AB4}" type="presParOf" srcId="{14C1E00F-0C94-488F-84F1-937129880A45}" destId="{6E2ADCBB-0D73-4EDE-9177-D7DAEC7F192A}" srcOrd="0" destOrd="0" presId="urn:microsoft.com/office/officeart/2018/2/layout/IconCircleList"/>
    <dgm:cxn modelId="{F9C2F156-4A10-4FF1-A2F2-3E054C0E7DFE}" type="presParOf" srcId="{6E2ADCBB-0D73-4EDE-9177-D7DAEC7F192A}" destId="{F48C3D16-7684-417E-ADEA-4A9DBD5A1515}" srcOrd="0" destOrd="0" presId="urn:microsoft.com/office/officeart/2018/2/layout/IconCircleList"/>
    <dgm:cxn modelId="{175DBEB5-1F27-4EBD-9997-BBC97B965675}" type="presParOf" srcId="{F48C3D16-7684-417E-ADEA-4A9DBD5A1515}" destId="{7C56C21F-A9F7-4AAB-9692-84F2F5EEE3F5}" srcOrd="0" destOrd="0" presId="urn:microsoft.com/office/officeart/2018/2/layout/IconCircleList"/>
    <dgm:cxn modelId="{CC8EF249-85E4-45C9-A861-FA77176303DB}" type="presParOf" srcId="{F48C3D16-7684-417E-ADEA-4A9DBD5A1515}" destId="{C91D982B-ACE0-4911-9AAB-61D0B9F394FF}" srcOrd="1" destOrd="0" presId="urn:microsoft.com/office/officeart/2018/2/layout/IconCircleList"/>
    <dgm:cxn modelId="{33EC2EAB-CDFB-49DF-9E8A-04DA17E7DD85}" type="presParOf" srcId="{F48C3D16-7684-417E-ADEA-4A9DBD5A1515}" destId="{015ABBE9-3599-4712-B0FD-FAA3E8F9E330}" srcOrd="2" destOrd="0" presId="urn:microsoft.com/office/officeart/2018/2/layout/IconCircleList"/>
    <dgm:cxn modelId="{AB4AE339-EB5A-448C-87BF-93759A94C7EA}" type="presParOf" srcId="{F48C3D16-7684-417E-ADEA-4A9DBD5A1515}" destId="{A4957F54-E984-40A6-BB26-9B7DC22D7E1F}" srcOrd="3" destOrd="0" presId="urn:microsoft.com/office/officeart/2018/2/layout/IconCircleList"/>
    <dgm:cxn modelId="{019ADD7F-73D3-485B-BE21-6A70F971A475}" type="presParOf" srcId="{6E2ADCBB-0D73-4EDE-9177-D7DAEC7F192A}" destId="{8034C8FE-DD9F-41CD-9E99-7A03AA35C52E}" srcOrd="1" destOrd="0" presId="urn:microsoft.com/office/officeart/2018/2/layout/IconCircleList"/>
    <dgm:cxn modelId="{12AEB77F-11A2-4BDC-B428-4655F69A6403}" type="presParOf" srcId="{6E2ADCBB-0D73-4EDE-9177-D7DAEC7F192A}" destId="{9EF7DF1D-7FC2-4461-B0A1-04B91F9084C2}" srcOrd="2" destOrd="0" presId="urn:microsoft.com/office/officeart/2018/2/layout/IconCircleList"/>
    <dgm:cxn modelId="{715B5AE1-3082-4E5B-962E-01152CCE0F0D}" type="presParOf" srcId="{9EF7DF1D-7FC2-4461-B0A1-04B91F9084C2}" destId="{209BBBA0-B82E-4241-B860-B6ACEF386A7B}" srcOrd="0" destOrd="0" presId="urn:microsoft.com/office/officeart/2018/2/layout/IconCircleList"/>
    <dgm:cxn modelId="{760E9A29-8A4D-4555-8DE1-3B36F3276BDA}" type="presParOf" srcId="{9EF7DF1D-7FC2-4461-B0A1-04B91F9084C2}" destId="{9F7862CC-E806-42CA-86FA-8E98CBE7C985}" srcOrd="1" destOrd="0" presId="urn:microsoft.com/office/officeart/2018/2/layout/IconCircleList"/>
    <dgm:cxn modelId="{B08DC51C-23CE-47EF-ABEF-B0972FEE9A34}" type="presParOf" srcId="{9EF7DF1D-7FC2-4461-B0A1-04B91F9084C2}" destId="{F45FFD6C-C4D0-4648-858A-F18B736C7C4F}" srcOrd="2" destOrd="0" presId="urn:microsoft.com/office/officeart/2018/2/layout/IconCircleList"/>
    <dgm:cxn modelId="{B7CEC20C-B566-425E-A5D3-EA34D78192E4}" type="presParOf" srcId="{9EF7DF1D-7FC2-4461-B0A1-04B91F9084C2}" destId="{7A1F5630-DBDC-43B0-B0C2-5653258459B0}" srcOrd="3" destOrd="0" presId="urn:microsoft.com/office/officeart/2018/2/layout/IconCircleList"/>
    <dgm:cxn modelId="{D65FEEB3-3094-40DF-86B7-94D28C546D6F}" type="presParOf" srcId="{6E2ADCBB-0D73-4EDE-9177-D7DAEC7F192A}" destId="{5543D38E-EF8F-4E91-8A07-B22884F92729}" srcOrd="3" destOrd="0" presId="urn:microsoft.com/office/officeart/2018/2/layout/IconCircleList"/>
    <dgm:cxn modelId="{5513609E-83B1-4987-8C55-0FD92A577B30}" type="presParOf" srcId="{6E2ADCBB-0D73-4EDE-9177-D7DAEC7F192A}" destId="{5217ECB2-0642-44D9-845C-369B4FF54411}" srcOrd="4" destOrd="0" presId="urn:microsoft.com/office/officeart/2018/2/layout/IconCircleList"/>
    <dgm:cxn modelId="{C4663AF6-7BB9-4E2C-9D82-7CD4192FEFE3}" type="presParOf" srcId="{5217ECB2-0642-44D9-845C-369B4FF54411}" destId="{52EC3607-ED45-44A2-9E08-2C1411F88FD0}" srcOrd="0" destOrd="0" presId="urn:microsoft.com/office/officeart/2018/2/layout/IconCircleList"/>
    <dgm:cxn modelId="{CC008406-BE93-468D-A7F8-7F3B6ACC7EA7}" type="presParOf" srcId="{5217ECB2-0642-44D9-845C-369B4FF54411}" destId="{508ECB22-2D15-4291-8B3B-EBC8FD735EEA}" srcOrd="1" destOrd="0" presId="urn:microsoft.com/office/officeart/2018/2/layout/IconCircleList"/>
    <dgm:cxn modelId="{F6D4BD80-A7BD-4894-AF9E-2B461688001D}" type="presParOf" srcId="{5217ECB2-0642-44D9-845C-369B4FF54411}" destId="{A884FF1F-57F0-494A-9B04-6627180C3309}" srcOrd="2" destOrd="0" presId="urn:microsoft.com/office/officeart/2018/2/layout/IconCircleList"/>
    <dgm:cxn modelId="{3C0623E9-48DB-4E8A-A5CB-06508E9A0DF1}" type="presParOf" srcId="{5217ECB2-0642-44D9-845C-369B4FF54411}" destId="{87BE159D-1506-46BD-B980-B28BC9A07B81}" srcOrd="3" destOrd="0" presId="urn:microsoft.com/office/officeart/2018/2/layout/IconCircleList"/>
    <dgm:cxn modelId="{9113EFAE-5253-4902-81A0-4AF708472A48}" type="presParOf" srcId="{6E2ADCBB-0D73-4EDE-9177-D7DAEC7F192A}" destId="{4ACB4B3B-4E34-4AEF-ACDB-4E88205E549A}" srcOrd="5" destOrd="0" presId="urn:microsoft.com/office/officeart/2018/2/layout/IconCircleList"/>
    <dgm:cxn modelId="{A4A4A21C-CAF2-44B0-B448-2EC722899164}" type="presParOf" srcId="{6E2ADCBB-0D73-4EDE-9177-D7DAEC7F192A}" destId="{F1FC7AA0-3D31-499F-A42E-8E6745AA1922}" srcOrd="6" destOrd="0" presId="urn:microsoft.com/office/officeart/2018/2/layout/IconCircleList"/>
    <dgm:cxn modelId="{A8206FF7-C62C-4AAD-B7B3-54834B808A32}" type="presParOf" srcId="{F1FC7AA0-3D31-499F-A42E-8E6745AA1922}" destId="{5F203C8C-62B9-424F-A975-59DA50CC52F3}" srcOrd="0" destOrd="0" presId="urn:microsoft.com/office/officeart/2018/2/layout/IconCircleList"/>
    <dgm:cxn modelId="{617FA072-8A07-48AD-8909-3E1764C44C40}" type="presParOf" srcId="{F1FC7AA0-3D31-499F-A42E-8E6745AA1922}" destId="{7ED72523-F5B2-4C9D-AAEA-4B5019416FB4}" srcOrd="1" destOrd="0" presId="urn:microsoft.com/office/officeart/2018/2/layout/IconCircleList"/>
    <dgm:cxn modelId="{355952E6-10BC-4454-AFF6-484042755093}" type="presParOf" srcId="{F1FC7AA0-3D31-499F-A42E-8E6745AA1922}" destId="{05CE21D8-9831-431E-80A2-F1D3BC88AE0D}" srcOrd="2" destOrd="0" presId="urn:microsoft.com/office/officeart/2018/2/layout/IconCircleList"/>
    <dgm:cxn modelId="{69C84D02-B7A4-48BD-A0C8-285871F2E2A4}" type="presParOf" srcId="{F1FC7AA0-3D31-499F-A42E-8E6745AA1922}" destId="{61682AE8-9460-49D4-BA71-10C5EB281E61}" srcOrd="3" destOrd="0" presId="urn:microsoft.com/office/officeart/2018/2/layout/IconCircleList"/>
  </dgm:cxnLst>
  <dgm:bg/>
  <dgm:whole>
    <a:ln>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A59775-0465-46BE-A840-650C36AE565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631473F-10EE-4816-B623-1B0D334D72C7}">
      <dgm:prSet/>
      <dgm:spPr/>
      <dgm:t>
        <a:bodyPr/>
        <a:lstStyle/>
        <a:p>
          <a:pPr>
            <a:lnSpc>
              <a:spcPct val="100000"/>
            </a:lnSpc>
            <a:defRPr cap="all"/>
          </a:pPr>
          <a:r>
            <a:rPr lang="en-US"/>
            <a:t> </a:t>
          </a:r>
          <a:r>
            <a:rPr lang="en-US" cap="none"/>
            <a:t>Physical prototypes (Mock-ups</a:t>
          </a:r>
          <a:r>
            <a:rPr lang="en-US"/>
            <a:t>)</a:t>
          </a:r>
        </a:p>
      </dgm:t>
    </dgm:pt>
    <dgm:pt modelId="{3B8BBAEA-4CD4-4DCB-BE74-79C16CC34582}" type="parTrans" cxnId="{427782D2-EAE6-44E1-A608-FACDA9ED71DC}">
      <dgm:prSet/>
      <dgm:spPr/>
      <dgm:t>
        <a:bodyPr/>
        <a:lstStyle/>
        <a:p>
          <a:endParaRPr lang="en-US"/>
        </a:p>
      </dgm:t>
    </dgm:pt>
    <dgm:pt modelId="{930B33A0-391C-4865-A5C9-61A6680AE263}" type="sibTrans" cxnId="{427782D2-EAE6-44E1-A608-FACDA9ED71DC}">
      <dgm:prSet/>
      <dgm:spPr/>
      <dgm:t>
        <a:bodyPr/>
        <a:lstStyle/>
        <a:p>
          <a:endParaRPr lang="en-US"/>
        </a:p>
      </dgm:t>
    </dgm:pt>
    <dgm:pt modelId="{7377F379-A457-4D51-A6A4-2345F358DCEA}">
      <dgm:prSet/>
      <dgm:spPr/>
      <dgm:t>
        <a:bodyPr/>
        <a:lstStyle/>
        <a:p>
          <a:pPr>
            <a:lnSpc>
              <a:spcPct val="100000"/>
            </a:lnSpc>
            <a:defRPr cap="all"/>
          </a:pPr>
          <a:r>
            <a:rPr lang="en-US" cap="none"/>
            <a:t>Role playing, theatre</a:t>
          </a:r>
        </a:p>
      </dgm:t>
    </dgm:pt>
    <dgm:pt modelId="{6317D1B9-BFBD-4317-A0A3-6FB80E870584}" type="parTrans" cxnId="{607D590A-5BC4-423A-B32E-CC70BCCB037F}">
      <dgm:prSet/>
      <dgm:spPr/>
      <dgm:t>
        <a:bodyPr/>
        <a:lstStyle/>
        <a:p>
          <a:endParaRPr lang="en-US"/>
        </a:p>
      </dgm:t>
    </dgm:pt>
    <dgm:pt modelId="{39DFD4CE-95CD-4050-8A0D-C2A5AE2C5562}" type="sibTrans" cxnId="{607D590A-5BC4-423A-B32E-CC70BCCB037F}">
      <dgm:prSet/>
      <dgm:spPr/>
      <dgm:t>
        <a:bodyPr/>
        <a:lstStyle/>
        <a:p>
          <a:endParaRPr lang="en-US"/>
        </a:p>
      </dgm:t>
    </dgm:pt>
    <dgm:pt modelId="{33238AA7-0DDC-4959-9DB5-1BFDB5F99217}">
      <dgm:prSet/>
      <dgm:spPr/>
      <dgm:t>
        <a:bodyPr/>
        <a:lstStyle/>
        <a:p>
          <a:pPr>
            <a:lnSpc>
              <a:spcPct val="100000"/>
            </a:lnSpc>
            <a:defRPr cap="all"/>
          </a:pPr>
          <a:r>
            <a:rPr lang="en-US" cap="none"/>
            <a:t>Storyboard</a:t>
          </a:r>
        </a:p>
      </dgm:t>
    </dgm:pt>
    <dgm:pt modelId="{D3307940-CDDD-4FF5-B537-29DA11EBDC88}" type="parTrans" cxnId="{A3F81EF5-BCB3-4157-9017-2DA515F0F360}">
      <dgm:prSet/>
      <dgm:spPr/>
      <dgm:t>
        <a:bodyPr/>
        <a:lstStyle/>
        <a:p>
          <a:endParaRPr lang="en-US"/>
        </a:p>
      </dgm:t>
    </dgm:pt>
    <dgm:pt modelId="{38FB55EB-842E-4239-AAD2-A86ECDAFC9C3}" type="sibTrans" cxnId="{A3F81EF5-BCB3-4157-9017-2DA515F0F360}">
      <dgm:prSet/>
      <dgm:spPr/>
      <dgm:t>
        <a:bodyPr/>
        <a:lstStyle/>
        <a:p>
          <a:endParaRPr lang="en-US"/>
        </a:p>
      </dgm:t>
    </dgm:pt>
    <dgm:pt modelId="{1E69A4F6-5FA6-4B9E-88A0-AEB6F2374EBD}">
      <dgm:prSet/>
      <dgm:spPr/>
      <dgm:t>
        <a:bodyPr/>
        <a:lstStyle/>
        <a:p>
          <a:pPr>
            <a:lnSpc>
              <a:spcPct val="100000"/>
            </a:lnSpc>
            <a:defRPr cap="all"/>
          </a:pPr>
          <a:r>
            <a:rPr lang="en-US" cap="none"/>
            <a:t>Digital </a:t>
          </a:r>
        </a:p>
      </dgm:t>
    </dgm:pt>
    <dgm:pt modelId="{A36897D4-39B1-4CDC-976C-54E447A30DD5}" type="parTrans" cxnId="{DF19A33C-5109-46B2-9C3A-94C4E4EDBBA8}">
      <dgm:prSet/>
      <dgm:spPr/>
      <dgm:t>
        <a:bodyPr/>
        <a:lstStyle/>
        <a:p>
          <a:endParaRPr lang="en-US"/>
        </a:p>
      </dgm:t>
    </dgm:pt>
    <dgm:pt modelId="{CA57CEE6-15D4-43DA-B405-2D8C3E86219E}" type="sibTrans" cxnId="{DF19A33C-5109-46B2-9C3A-94C4E4EDBBA8}">
      <dgm:prSet/>
      <dgm:spPr/>
      <dgm:t>
        <a:bodyPr/>
        <a:lstStyle/>
        <a:p>
          <a:endParaRPr lang="en-US"/>
        </a:p>
      </dgm:t>
    </dgm:pt>
    <dgm:pt modelId="{00B5280B-6A86-4421-91FF-0EEA71D8CA4D}" type="pres">
      <dgm:prSet presAssocID="{22A59775-0465-46BE-A840-650C36AE5654}" presName="root" presStyleCnt="0">
        <dgm:presLayoutVars>
          <dgm:dir/>
          <dgm:resizeHandles val="exact"/>
        </dgm:presLayoutVars>
      </dgm:prSet>
      <dgm:spPr/>
    </dgm:pt>
    <dgm:pt modelId="{1BA06D96-D42B-42F3-88BF-40205E39ED1F}" type="pres">
      <dgm:prSet presAssocID="{B631473F-10EE-4816-B623-1B0D334D72C7}" presName="compNode" presStyleCnt="0"/>
      <dgm:spPr/>
    </dgm:pt>
    <dgm:pt modelId="{C6C73B7C-5F7E-490F-A33C-9B4C312F8251}" type="pres">
      <dgm:prSet presAssocID="{B631473F-10EE-4816-B623-1B0D334D72C7}" presName="iconBgRect" presStyleLbl="bgShp" presStyleIdx="0" presStyleCnt="4" custLinFactNeighborX="-4580" custLinFactNeighborY="41480"/>
      <dgm:spPr/>
    </dgm:pt>
    <dgm:pt modelId="{EF8C80F6-3CE3-404E-9ED6-D5322DF8ECC7}" type="pres">
      <dgm:prSet presAssocID="{B631473F-10EE-4816-B623-1B0D334D72C7}" presName="iconRect" presStyleLbl="node1" presStyleIdx="0" presStyleCnt="4" custLinFactNeighborX="-7983" custLinFactNeighborY="727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tronaut"/>
        </a:ext>
      </dgm:extLst>
    </dgm:pt>
    <dgm:pt modelId="{4FEA4733-90DD-4F81-BE50-D0EF5AF160C8}" type="pres">
      <dgm:prSet presAssocID="{B631473F-10EE-4816-B623-1B0D334D72C7}" presName="spaceRect" presStyleCnt="0"/>
      <dgm:spPr/>
    </dgm:pt>
    <dgm:pt modelId="{B4D68EB2-7FF9-4259-A1BF-903B8D6C270A}" type="pres">
      <dgm:prSet presAssocID="{B631473F-10EE-4816-B623-1B0D334D72C7}" presName="textRect" presStyleLbl="revTx" presStyleIdx="0" presStyleCnt="4" custLinFactNeighborX="-5154" custLinFactNeighborY="37674">
        <dgm:presLayoutVars>
          <dgm:chMax val="1"/>
          <dgm:chPref val="1"/>
        </dgm:presLayoutVars>
      </dgm:prSet>
      <dgm:spPr/>
    </dgm:pt>
    <dgm:pt modelId="{A1E603D4-77F0-455B-883E-3A805FE8D218}" type="pres">
      <dgm:prSet presAssocID="{930B33A0-391C-4865-A5C9-61A6680AE263}" presName="sibTrans" presStyleCnt="0"/>
      <dgm:spPr/>
    </dgm:pt>
    <dgm:pt modelId="{5C4CE864-495F-40AC-B598-048CF7BE8282}" type="pres">
      <dgm:prSet presAssocID="{7377F379-A457-4D51-A6A4-2345F358DCEA}" presName="compNode" presStyleCnt="0"/>
      <dgm:spPr/>
    </dgm:pt>
    <dgm:pt modelId="{19357647-11CA-4017-A01E-A1E2B981576E}" type="pres">
      <dgm:prSet presAssocID="{7377F379-A457-4D51-A6A4-2345F358DCEA}" presName="iconBgRect" presStyleLbl="bgShp" presStyleIdx="1" presStyleCnt="4" custLinFactNeighborX="-2644" custLinFactNeighborY="46639"/>
      <dgm:spPr/>
    </dgm:pt>
    <dgm:pt modelId="{83E94491-BDC4-45A4-BD1A-78212112775C}" type="pres">
      <dgm:prSet presAssocID="{7377F379-A457-4D51-A6A4-2345F358DCEA}" presName="iconRect" presStyleLbl="node1" presStyleIdx="1" presStyleCnt="4" custLinFactNeighborX="-6912" custLinFactNeighborY="712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CB1C0653-34F4-4B14-BCBE-E9ADE06C5809}" type="pres">
      <dgm:prSet presAssocID="{7377F379-A457-4D51-A6A4-2345F358DCEA}" presName="spaceRect" presStyleCnt="0"/>
      <dgm:spPr/>
    </dgm:pt>
    <dgm:pt modelId="{2835330A-12CD-48F1-98BE-45D2DC632299}" type="pres">
      <dgm:prSet presAssocID="{7377F379-A457-4D51-A6A4-2345F358DCEA}" presName="textRect" presStyleLbl="revTx" presStyleIdx="1" presStyleCnt="4" custLinFactNeighborX="1140" custLinFactNeighborY="42654">
        <dgm:presLayoutVars>
          <dgm:chMax val="1"/>
          <dgm:chPref val="1"/>
        </dgm:presLayoutVars>
      </dgm:prSet>
      <dgm:spPr/>
    </dgm:pt>
    <dgm:pt modelId="{2D64DF47-2237-466C-A3B2-7C1C4451ACB2}" type="pres">
      <dgm:prSet presAssocID="{39DFD4CE-95CD-4050-8A0D-C2A5AE2C5562}" presName="sibTrans" presStyleCnt="0"/>
      <dgm:spPr/>
    </dgm:pt>
    <dgm:pt modelId="{38BF9A62-D0B3-434F-8955-62A0A21F863B}" type="pres">
      <dgm:prSet presAssocID="{33238AA7-0DDC-4959-9DB5-1BFDB5F99217}" presName="compNode" presStyleCnt="0"/>
      <dgm:spPr/>
    </dgm:pt>
    <dgm:pt modelId="{19442EF6-CED3-42C3-8B5E-3736652726D4}" type="pres">
      <dgm:prSet presAssocID="{33238AA7-0DDC-4959-9DB5-1BFDB5F99217}" presName="iconBgRect" presStyleLbl="bgShp" presStyleIdx="2" presStyleCnt="4" custLinFactNeighborX="-5288" custLinFactNeighborY="46639"/>
      <dgm:spPr/>
    </dgm:pt>
    <dgm:pt modelId="{7A1DDEB6-6BF7-485E-9EBC-321680ED711F}" type="pres">
      <dgm:prSet presAssocID="{33238AA7-0DDC-4959-9DB5-1BFDB5F99217}" presName="iconRect" presStyleLbl="node1" presStyleIdx="2" presStyleCnt="4" custLinFactNeighborX="-912" custLinFactNeighborY="8724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ærer"/>
        </a:ext>
      </dgm:extLst>
    </dgm:pt>
    <dgm:pt modelId="{91395CC4-96C3-45D6-BB56-9B4004FA8C1B}" type="pres">
      <dgm:prSet presAssocID="{33238AA7-0DDC-4959-9DB5-1BFDB5F99217}" presName="spaceRect" presStyleCnt="0"/>
      <dgm:spPr/>
    </dgm:pt>
    <dgm:pt modelId="{19CFCC6B-D08B-48F2-AE27-E8B187CDDD60}" type="pres">
      <dgm:prSet presAssocID="{33238AA7-0DDC-4959-9DB5-1BFDB5F99217}" presName="textRect" presStyleLbl="revTx" presStyleIdx="2" presStyleCnt="4" custLinFactNeighborX="-1136" custLinFactNeighborY="47004">
        <dgm:presLayoutVars>
          <dgm:chMax val="1"/>
          <dgm:chPref val="1"/>
        </dgm:presLayoutVars>
      </dgm:prSet>
      <dgm:spPr/>
    </dgm:pt>
    <dgm:pt modelId="{8B2850C7-6ECB-45CB-BC74-0614F6251871}" type="pres">
      <dgm:prSet presAssocID="{38FB55EB-842E-4239-AAD2-A86ECDAFC9C3}" presName="sibTrans" presStyleCnt="0"/>
      <dgm:spPr/>
    </dgm:pt>
    <dgm:pt modelId="{2B31721D-B4D0-46A7-B003-F8FC40CBAEFF}" type="pres">
      <dgm:prSet presAssocID="{1E69A4F6-5FA6-4B9E-88A0-AEB6F2374EBD}" presName="compNode" presStyleCnt="0"/>
      <dgm:spPr/>
    </dgm:pt>
    <dgm:pt modelId="{CB09ED73-6E49-4959-867A-252D336E7A11}" type="pres">
      <dgm:prSet presAssocID="{1E69A4F6-5FA6-4B9E-88A0-AEB6F2374EBD}" presName="iconBgRect" presStyleLbl="bgShp" presStyleIdx="3" presStyleCnt="4" custLinFactNeighborX="-2644" custLinFactNeighborY="47716"/>
      <dgm:spPr/>
    </dgm:pt>
    <dgm:pt modelId="{44726727-DD5F-4BAF-8A5C-0B43EF592FAB}" type="pres">
      <dgm:prSet presAssocID="{1E69A4F6-5FA6-4B9E-88A0-AEB6F2374EBD}" presName="iconRect" presStyleLbl="node1" presStyleIdx="3" presStyleCnt="4" custLinFactNeighborX="-11208" custLinFactNeighborY="8316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mera"/>
        </a:ext>
      </dgm:extLst>
    </dgm:pt>
    <dgm:pt modelId="{BB7EFA76-E753-4662-841F-42E3433B5F0C}" type="pres">
      <dgm:prSet presAssocID="{1E69A4F6-5FA6-4B9E-88A0-AEB6F2374EBD}" presName="spaceRect" presStyleCnt="0"/>
      <dgm:spPr/>
    </dgm:pt>
    <dgm:pt modelId="{A19648C6-AAD0-4535-9E37-92FD3A94CEE0}" type="pres">
      <dgm:prSet presAssocID="{1E69A4F6-5FA6-4B9E-88A0-AEB6F2374EBD}" presName="textRect" presStyleLbl="revTx" presStyleIdx="3" presStyleCnt="4" custLinFactNeighborX="1613" custLinFactNeighborY="47004">
        <dgm:presLayoutVars>
          <dgm:chMax val="1"/>
          <dgm:chPref val="1"/>
        </dgm:presLayoutVars>
      </dgm:prSet>
      <dgm:spPr/>
    </dgm:pt>
  </dgm:ptLst>
  <dgm:cxnLst>
    <dgm:cxn modelId="{607D590A-5BC4-423A-B32E-CC70BCCB037F}" srcId="{22A59775-0465-46BE-A840-650C36AE5654}" destId="{7377F379-A457-4D51-A6A4-2345F358DCEA}" srcOrd="1" destOrd="0" parTransId="{6317D1B9-BFBD-4317-A0A3-6FB80E870584}" sibTransId="{39DFD4CE-95CD-4050-8A0D-C2A5AE2C5562}"/>
    <dgm:cxn modelId="{B8D1D822-2296-47BC-8435-56078FA25DA8}" type="presOf" srcId="{1E69A4F6-5FA6-4B9E-88A0-AEB6F2374EBD}" destId="{A19648C6-AAD0-4535-9E37-92FD3A94CEE0}" srcOrd="0" destOrd="0" presId="urn:microsoft.com/office/officeart/2018/5/layout/IconCircleLabelList"/>
    <dgm:cxn modelId="{DF19A33C-5109-46B2-9C3A-94C4E4EDBBA8}" srcId="{22A59775-0465-46BE-A840-650C36AE5654}" destId="{1E69A4F6-5FA6-4B9E-88A0-AEB6F2374EBD}" srcOrd="3" destOrd="0" parTransId="{A36897D4-39B1-4CDC-976C-54E447A30DD5}" sibTransId="{CA57CEE6-15D4-43DA-B405-2D8C3E86219E}"/>
    <dgm:cxn modelId="{9A18939D-9C83-46F8-ABA1-D3C7FE520A93}" type="presOf" srcId="{B631473F-10EE-4816-B623-1B0D334D72C7}" destId="{B4D68EB2-7FF9-4259-A1BF-903B8D6C270A}" srcOrd="0" destOrd="0" presId="urn:microsoft.com/office/officeart/2018/5/layout/IconCircleLabelList"/>
    <dgm:cxn modelId="{109F96A4-EB55-4518-8955-1830D002F3A6}" type="presOf" srcId="{33238AA7-0DDC-4959-9DB5-1BFDB5F99217}" destId="{19CFCC6B-D08B-48F2-AE27-E8B187CDDD60}" srcOrd="0" destOrd="0" presId="urn:microsoft.com/office/officeart/2018/5/layout/IconCircleLabelList"/>
    <dgm:cxn modelId="{88D6B9AD-8126-4759-BF41-C69B28B6FE88}" type="presOf" srcId="{22A59775-0465-46BE-A840-650C36AE5654}" destId="{00B5280B-6A86-4421-91FF-0EEA71D8CA4D}" srcOrd="0" destOrd="0" presId="urn:microsoft.com/office/officeart/2018/5/layout/IconCircleLabelList"/>
    <dgm:cxn modelId="{427782D2-EAE6-44E1-A608-FACDA9ED71DC}" srcId="{22A59775-0465-46BE-A840-650C36AE5654}" destId="{B631473F-10EE-4816-B623-1B0D334D72C7}" srcOrd="0" destOrd="0" parTransId="{3B8BBAEA-4CD4-4DCB-BE74-79C16CC34582}" sibTransId="{930B33A0-391C-4865-A5C9-61A6680AE263}"/>
    <dgm:cxn modelId="{E7164CDB-E32D-48B6-8455-3D3ED01F0A94}" type="presOf" srcId="{7377F379-A457-4D51-A6A4-2345F358DCEA}" destId="{2835330A-12CD-48F1-98BE-45D2DC632299}" srcOrd="0" destOrd="0" presId="urn:microsoft.com/office/officeart/2018/5/layout/IconCircleLabelList"/>
    <dgm:cxn modelId="{A3F81EF5-BCB3-4157-9017-2DA515F0F360}" srcId="{22A59775-0465-46BE-A840-650C36AE5654}" destId="{33238AA7-0DDC-4959-9DB5-1BFDB5F99217}" srcOrd="2" destOrd="0" parTransId="{D3307940-CDDD-4FF5-B537-29DA11EBDC88}" sibTransId="{38FB55EB-842E-4239-AAD2-A86ECDAFC9C3}"/>
    <dgm:cxn modelId="{8C7151E4-1996-43DE-B1C8-45C01BD314B6}" type="presParOf" srcId="{00B5280B-6A86-4421-91FF-0EEA71D8CA4D}" destId="{1BA06D96-D42B-42F3-88BF-40205E39ED1F}" srcOrd="0" destOrd="0" presId="urn:microsoft.com/office/officeart/2018/5/layout/IconCircleLabelList"/>
    <dgm:cxn modelId="{F9EABF31-7F57-4E75-8A83-1076C8F1E49D}" type="presParOf" srcId="{1BA06D96-D42B-42F3-88BF-40205E39ED1F}" destId="{C6C73B7C-5F7E-490F-A33C-9B4C312F8251}" srcOrd="0" destOrd="0" presId="urn:microsoft.com/office/officeart/2018/5/layout/IconCircleLabelList"/>
    <dgm:cxn modelId="{6C12EE2C-1440-4934-AC41-F9991DCE0B10}" type="presParOf" srcId="{1BA06D96-D42B-42F3-88BF-40205E39ED1F}" destId="{EF8C80F6-3CE3-404E-9ED6-D5322DF8ECC7}" srcOrd="1" destOrd="0" presId="urn:microsoft.com/office/officeart/2018/5/layout/IconCircleLabelList"/>
    <dgm:cxn modelId="{1FE3463E-3D0F-4BCC-8089-F7D85F79F63D}" type="presParOf" srcId="{1BA06D96-D42B-42F3-88BF-40205E39ED1F}" destId="{4FEA4733-90DD-4F81-BE50-D0EF5AF160C8}" srcOrd="2" destOrd="0" presId="urn:microsoft.com/office/officeart/2018/5/layout/IconCircleLabelList"/>
    <dgm:cxn modelId="{ACAC19D1-04F8-4FAA-85D4-663923DD4DB3}" type="presParOf" srcId="{1BA06D96-D42B-42F3-88BF-40205E39ED1F}" destId="{B4D68EB2-7FF9-4259-A1BF-903B8D6C270A}" srcOrd="3" destOrd="0" presId="urn:microsoft.com/office/officeart/2018/5/layout/IconCircleLabelList"/>
    <dgm:cxn modelId="{62E6B3E2-7F5A-46C1-9C50-37B8BD63AD1C}" type="presParOf" srcId="{00B5280B-6A86-4421-91FF-0EEA71D8CA4D}" destId="{A1E603D4-77F0-455B-883E-3A805FE8D218}" srcOrd="1" destOrd="0" presId="urn:microsoft.com/office/officeart/2018/5/layout/IconCircleLabelList"/>
    <dgm:cxn modelId="{5D62CD86-7807-45A5-989A-6DDADC10BA1D}" type="presParOf" srcId="{00B5280B-6A86-4421-91FF-0EEA71D8CA4D}" destId="{5C4CE864-495F-40AC-B598-048CF7BE8282}" srcOrd="2" destOrd="0" presId="urn:microsoft.com/office/officeart/2018/5/layout/IconCircleLabelList"/>
    <dgm:cxn modelId="{22B243C6-75AD-461D-9CA0-A362F42E0053}" type="presParOf" srcId="{5C4CE864-495F-40AC-B598-048CF7BE8282}" destId="{19357647-11CA-4017-A01E-A1E2B981576E}" srcOrd="0" destOrd="0" presId="urn:microsoft.com/office/officeart/2018/5/layout/IconCircleLabelList"/>
    <dgm:cxn modelId="{1B56BD1F-C213-47BC-9BE0-D8980C357599}" type="presParOf" srcId="{5C4CE864-495F-40AC-B598-048CF7BE8282}" destId="{83E94491-BDC4-45A4-BD1A-78212112775C}" srcOrd="1" destOrd="0" presId="urn:microsoft.com/office/officeart/2018/5/layout/IconCircleLabelList"/>
    <dgm:cxn modelId="{752F0DE4-4D31-4FF3-BD7D-227E3695012C}" type="presParOf" srcId="{5C4CE864-495F-40AC-B598-048CF7BE8282}" destId="{CB1C0653-34F4-4B14-BCBE-E9ADE06C5809}" srcOrd="2" destOrd="0" presId="urn:microsoft.com/office/officeart/2018/5/layout/IconCircleLabelList"/>
    <dgm:cxn modelId="{A71AD46F-CE27-465E-B5C8-E9890F01E7AA}" type="presParOf" srcId="{5C4CE864-495F-40AC-B598-048CF7BE8282}" destId="{2835330A-12CD-48F1-98BE-45D2DC632299}" srcOrd="3" destOrd="0" presId="urn:microsoft.com/office/officeart/2018/5/layout/IconCircleLabelList"/>
    <dgm:cxn modelId="{2B859206-5698-4263-AA29-C285D83F43E9}" type="presParOf" srcId="{00B5280B-6A86-4421-91FF-0EEA71D8CA4D}" destId="{2D64DF47-2237-466C-A3B2-7C1C4451ACB2}" srcOrd="3" destOrd="0" presId="urn:microsoft.com/office/officeart/2018/5/layout/IconCircleLabelList"/>
    <dgm:cxn modelId="{B54712A2-6C79-479A-A982-F1A5041279BE}" type="presParOf" srcId="{00B5280B-6A86-4421-91FF-0EEA71D8CA4D}" destId="{38BF9A62-D0B3-434F-8955-62A0A21F863B}" srcOrd="4" destOrd="0" presId="urn:microsoft.com/office/officeart/2018/5/layout/IconCircleLabelList"/>
    <dgm:cxn modelId="{3371533F-A4EC-4927-BB38-5CC095D99E89}" type="presParOf" srcId="{38BF9A62-D0B3-434F-8955-62A0A21F863B}" destId="{19442EF6-CED3-42C3-8B5E-3736652726D4}" srcOrd="0" destOrd="0" presId="urn:microsoft.com/office/officeart/2018/5/layout/IconCircleLabelList"/>
    <dgm:cxn modelId="{3C28831F-2BF4-415D-9A35-2000C6570C93}" type="presParOf" srcId="{38BF9A62-D0B3-434F-8955-62A0A21F863B}" destId="{7A1DDEB6-6BF7-485E-9EBC-321680ED711F}" srcOrd="1" destOrd="0" presId="urn:microsoft.com/office/officeart/2018/5/layout/IconCircleLabelList"/>
    <dgm:cxn modelId="{BAB62F59-AF6C-48A4-B660-5CDEB0D07A8D}" type="presParOf" srcId="{38BF9A62-D0B3-434F-8955-62A0A21F863B}" destId="{91395CC4-96C3-45D6-BB56-9B4004FA8C1B}" srcOrd="2" destOrd="0" presId="urn:microsoft.com/office/officeart/2018/5/layout/IconCircleLabelList"/>
    <dgm:cxn modelId="{7EC13E00-6489-471C-BB09-60BDA5EED0C6}" type="presParOf" srcId="{38BF9A62-D0B3-434F-8955-62A0A21F863B}" destId="{19CFCC6B-D08B-48F2-AE27-E8B187CDDD60}" srcOrd="3" destOrd="0" presId="urn:microsoft.com/office/officeart/2018/5/layout/IconCircleLabelList"/>
    <dgm:cxn modelId="{3FBE65B9-4F4F-4F80-A364-CD4E9623BFD2}" type="presParOf" srcId="{00B5280B-6A86-4421-91FF-0EEA71D8CA4D}" destId="{8B2850C7-6ECB-45CB-BC74-0614F6251871}" srcOrd="5" destOrd="0" presId="urn:microsoft.com/office/officeart/2018/5/layout/IconCircleLabelList"/>
    <dgm:cxn modelId="{4FAE2EEE-D65B-43AF-8DA2-7404A6932EE7}" type="presParOf" srcId="{00B5280B-6A86-4421-91FF-0EEA71D8CA4D}" destId="{2B31721D-B4D0-46A7-B003-F8FC40CBAEFF}" srcOrd="6" destOrd="0" presId="urn:microsoft.com/office/officeart/2018/5/layout/IconCircleLabelList"/>
    <dgm:cxn modelId="{5D27EBCC-3A19-486D-AED0-EC8DC7B973E1}" type="presParOf" srcId="{2B31721D-B4D0-46A7-B003-F8FC40CBAEFF}" destId="{CB09ED73-6E49-4959-867A-252D336E7A11}" srcOrd="0" destOrd="0" presId="urn:microsoft.com/office/officeart/2018/5/layout/IconCircleLabelList"/>
    <dgm:cxn modelId="{EAC4B9E9-E772-4D21-9807-4CB972E1E1B6}" type="presParOf" srcId="{2B31721D-B4D0-46A7-B003-F8FC40CBAEFF}" destId="{44726727-DD5F-4BAF-8A5C-0B43EF592FAB}" srcOrd="1" destOrd="0" presId="urn:microsoft.com/office/officeart/2018/5/layout/IconCircleLabelList"/>
    <dgm:cxn modelId="{13DD653A-7DAD-4157-BBCA-7585C5628B73}" type="presParOf" srcId="{2B31721D-B4D0-46A7-B003-F8FC40CBAEFF}" destId="{BB7EFA76-E753-4662-841F-42E3433B5F0C}" srcOrd="2" destOrd="0" presId="urn:microsoft.com/office/officeart/2018/5/layout/IconCircleLabelList"/>
    <dgm:cxn modelId="{95D72379-FC9A-4A8F-B37C-230DABCF3C6C}" type="presParOf" srcId="{2B31721D-B4D0-46A7-B003-F8FC40CBAEFF}" destId="{A19648C6-AAD0-4535-9E37-92FD3A94CE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6C21F-A9F7-4AAB-9692-84F2F5EEE3F5}">
      <dsp:nvSpPr>
        <dsp:cNvPr id="0" name=""/>
        <dsp:cNvSpPr/>
      </dsp:nvSpPr>
      <dsp:spPr>
        <a:xfrm>
          <a:off x="246103" y="502553"/>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D982B-ACE0-4911-9AAB-61D0B9F394FF}">
      <dsp:nvSpPr>
        <dsp:cNvPr id="0" name=""/>
        <dsp:cNvSpPr/>
      </dsp:nvSpPr>
      <dsp:spPr>
        <a:xfrm>
          <a:off x="482539" y="738989"/>
          <a:ext cx="653012" cy="6530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957F54-E984-40A6-BB26-9B7DC22D7E1F}">
      <dsp:nvSpPr>
        <dsp:cNvPr id="0" name=""/>
        <dsp:cNvSpPr/>
      </dsp:nvSpPr>
      <dsp:spPr>
        <a:xfrm>
          <a:off x="1634479" y="520139"/>
          <a:ext cx="333394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Open Sans" panose="020B0606030504020204" pitchFamily="34" charset="0"/>
              <a:ea typeface="Open Sans" panose="020B0606030504020204" pitchFamily="34" charset="0"/>
              <a:cs typeface="Open Sans" panose="020B0606030504020204" pitchFamily="34" charset="0"/>
            </a:rPr>
            <a:t>An arena for innovative planning in rural areas as a “rural living lab” in combination with an organized innovation process.</a:t>
          </a:r>
        </a:p>
      </dsp:txBody>
      <dsp:txXfrm>
        <a:off x="1634479" y="520139"/>
        <a:ext cx="3333949" cy="1125883"/>
      </dsp:txXfrm>
    </dsp:sp>
    <dsp:sp modelId="{209BBBA0-B82E-4241-B860-B6ACEF386A7B}">
      <dsp:nvSpPr>
        <dsp:cNvPr id="0" name=""/>
        <dsp:cNvSpPr/>
      </dsp:nvSpPr>
      <dsp:spPr>
        <a:xfrm>
          <a:off x="5069574" y="502553"/>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7862CC-E806-42CA-86FA-8E98CBE7C985}">
      <dsp:nvSpPr>
        <dsp:cNvPr id="0" name=""/>
        <dsp:cNvSpPr/>
      </dsp:nvSpPr>
      <dsp:spPr>
        <a:xfrm>
          <a:off x="5306010" y="738989"/>
          <a:ext cx="653012" cy="6530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1F5630-DBDC-43B0-B0C2-5653258459B0}">
      <dsp:nvSpPr>
        <dsp:cNvPr id="0" name=""/>
        <dsp:cNvSpPr/>
      </dsp:nvSpPr>
      <dsp:spPr>
        <a:xfrm>
          <a:off x="6415458" y="199623"/>
          <a:ext cx="3188597" cy="1875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Open Sans" panose="020B0606030504020204" pitchFamily="34" charset="0"/>
              <a:ea typeface="Open Sans" panose="020B0606030504020204" pitchFamily="34" charset="0"/>
              <a:cs typeface="Open Sans" panose="020B0606030504020204" pitchFamily="34" charset="0"/>
            </a:rPr>
            <a:t>Methods for participation where the participants can collaborate in defining challenges in the local community, choosing which challenges they want to focus on and work with and giving suggestions to their solutions. </a:t>
          </a:r>
        </a:p>
      </dsp:txBody>
      <dsp:txXfrm>
        <a:off x="6415458" y="199623"/>
        <a:ext cx="3188597" cy="1875497"/>
      </dsp:txXfrm>
    </dsp:sp>
    <dsp:sp modelId="{52EC3607-ED45-44A2-9E08-2C1411F88FD0}">
      <dsp:nvSpPr>
        <dsp:cNvPr id="0" name=""/>
        <dsp:cNvSpPr/>
      </dsp:nvSpPr>
      <dsp:spPr>
        <a:xfrm>
          <a:off x="209703" y="1945381"/>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ECB22-2D15-4291-8B3B-EBC8FD735EEA}">
      <dsp:nvSpPr>
        <dsp:cNvPr id="0" name=""/>
        <dsp:cNvSpPr/>
      </dsp:nvSpPr>
      <dsp:spPr>
        <a:xfrm>
          <a:off x="446133" y="2133146"/>
          <a:ext cx="653012" cy="6530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BE159D-1506-46BD-B980-B28BC9A07B81}">
      <dsp:nvSpPr>
        <dsp:cNvPr id="0" name=""/>
        <dsp:cNvSpPr/>
      </dsp:nvSpPr>
      <dsp:spPr>
        <a:xfrm>
          <a:off x="1693978" y="1967966"/>
          <a:ext cx="265386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Open Sans" panose="020B0606030504020204" pitchFamily="34" charset="0"/>
              <a:ea typeface="Open Sans" panose="020B0606030504020204" pitchFamily="34" charset="0"/>
              <a:cs typeface="Open Sans" panose="020B0606030504020204" pitchFamily="34" charset="0"/>
            </a:rPr>
            <a:t>Find new and innovative ways to utilize and adapt to demographic change</a:t>
          </a:r>
        </a:p>
      </dsp:txBody>
      <dsp:txXfrm>
        <a:off x="1693978" y="1967966"/>
        <a:ext cx="2653869" cy="1125883"/>
      </dsp:txXfrm>
    </dsp:sp>
    <dsp:sp modelId="{5F203C8C-62B9-424F-A975-59DA50CC52F3}">
      <dsp:nvSpPr>
        <dsp:cNvPr id="0" name=""/>
        <dsp:cNvSpPr/>
      </dsp:nvSpPr>
      <dsp:spPr>
        <a:xfrm>
          <a:off x="5049859" y="1945381"/>
          <a:ext cx="1125883" cy="1125883"/>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D72523-F5B2-4C9D-AAEA-4B5019416FB4}">
      <dsp:nvSpPr>
        <dsp:cNvPr id="0" name=""/>
        <dsp:cNvSpPr/>
      </dsp:nvSpPr>
      <dsp:spPr>
        <a:xfrm>
          <a:off x="5325956" y="2187757"/>
          <a:ext cx="653012" cy="6530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682AE8-9460-49D4-BA71-10C5EB281E61}">
      <dsp:nvSpPr>
        <dsp:cNvPr id="0" name=""/>
        <dsp:cNvSpPr/>
      </dsp:nvSpPr>
      <dsp:spPr>
        <a:xfrm>
          <a:off x="6477880" y="2042499"/>
          <a:ext cx="2653869" cy="1125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solidFill>
                <a:schemeClr val="bg1"/>
              </a:solidFill>
              <a:latin typeface="Open Sans" panose="020B0606030504020204" pitchFamily="34" charset="0"/>
              <a:ea typeface="Open Sans" panose="020B0606030504020204" pitchFamily="34" charset="0"/>
              <a:cs typeface="Open Sans" panose="020B0606030504020204" pitchFamily="34" charset="0"/>
            </a:rPr>
            <a:t>Ensure mutual learning and broad ownership of goals, strategies and possible solutions</a:t>
          </a:r>
        </a:p>
      </dsp:txBody>
      <dsp:txXfrm>
        <a:off x="6477880" y="2042499"/>
        <a:ext cx="2653869" cy="1125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73B7C-5F7E-490F-A33C-9B4C312F8251}">
      <dsp:nvSpPr>
        <dsp:cNvPr id="0" name=""/>
        <dsp:cNvSpPr/>
      </dsp:nvSpPr>
      <dsp:spPr>
        <a:xfrm>
          <a:off x="468129" y="1535593"/>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C80F6-3CE3-404E-9ED6-D5322DF8ECC7}">
      <dsp:nvSpPr>
        <dsp:cNvPr id="0" name=""/>
        <dsp:cNvSpPr/>
      </dsp:nvSpPr>
      <dsp:spPr>
        <a:xfrm>
          <a:off x="702124" y="17725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68EB2-7FF9-4259-A1BF-903B8D6C270A}">
      <dsp:nvSpPr>
        <dsp:cNvPr id="0" name=""/>
        <dsp:cNvSpPr/>
      </dsp:nvSpPr>
      <dsp:spPr>
        <a:xfrm>
          <a:off x="74645" y="279139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 </a:t>
          </a:r>
          <a:r>
            <a:rPr lang="en-US" sz="1600" kern="1200" cap="none"/>
            <a:t>Physical prototypes (Mock-ups</a:t>
          </a:r>
          <a:r>
            <a:rPr lang="en-US" sz="1600" kern="1200"/>
            <a:t>)</a:t>
          </a:r>
        </a:p>
      </dsp:txBody>
      <dsp:txXfrm>
        <a:off x="74645" y="2791395"/>
        <a:ext cx="1800000" cy="720000"/>
      </dsp:txXfrm>
    </dsp:sp>
    <dsp:sp modelId="{19357647-11CA-4017-A01E-A1E2B981576E}">
      <dsp:nvSpPr>
        <dsp:cNvPr id="0" name=""/>
        <dsp:cNvSpPr/>
      </dsp:nvSpPr>
      <dsp:spPr>
        <a:xfrm>
          <a:off x="2604386"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94491-BDC4-45A4-BD1A-78212112775C}">
      <dsp:nvSpPr>
        <dsp:cNvPr id="0" name=""/>
        <dsp:cNvSpPr/>
      </dsp:nvSpPr>
      <dsp:spPr>
        <a:xfrm>
          <a:off x="2823871" y="176304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35330A-12CD-48F1-98BE-45D2DC632299}">
      <dsp:nvSpPr>
        <dsp:cNvPr id="0" name=""/>
        <dsp:cNvSpPr/>
      </dsp:nvSpPr>
      <dsp:spPr>
        <a:xfrm>
          <a:off x="2302937" y="282725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Role playing, theatre</a:t>
          </a:r>
        </a:p>
      </dsp:txBody>
      <dsp:txXfrm>
        <a:off x="2302937" y="2827251"/>
        <a:ext cx="1800000" cy="720000"/>
      </dsp:txXfrm>
    </dsp:sp>
    <dsp:sp modelId="{19442EF6-CED3-42C3-8B5E-3736652726D4}">
      <dsp:nvSpPr>
        <dsp:cNvPr id="0" name=""/>
        <dsp:cNvSpPr/>
      </dsp:nvSpPr>
      <dsp:spPr>
        <a:xfrm>
          <a:off x="4690355"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1DDEB6-6BF7-485E-9EBC-321680ED711F}">
      <dsp:nvSpPr>
        <dsp:cNvPr id="0" name=""/>
        <dsp:cNvSpPr/>
      </dsp:nvSpPr>
      <dsp:spPr>
        <a:xfrm>
          <a:off x="4976671" y="1863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FCC6B-D08B-48F2-AE27-E8B187CDDD60}">
      <dsp:nvSpPr>
        <dsp:cNvPr id="0" name=""/>
        <dsp:cNvSpPr/>
      </dsp:nvSpPr>
      <dsp:spPr>
        <a:xfrm>
          <a:off x="4376969"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Storyboard</a:t>
          </a:r>
        </a:p>
      </dsp:txBody>
      <dsp:txXfrm>
        <a:off x="4376969" y="2858571"/>
        <a:ext cx="1800000" cy="720000"/>
      </dsp:txXfrm>
    </dsp:sp>
    <dsp:sp modelId="{CB09ED73-6E49-4959-867A-252D336E7A11}">
      <dsp:nvSpPr>
        <dsp:cNvPr id="0" name=""/>
        <dsp:cNvSpPr/>
      </dsp:nvSpPr>
      <dsp:spPr>
        <a:xfrm>
          <a:off x="6834386" y="160406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26727-DD5F-4BAF-8A5C-0B43EF592FAB}">
      <dsp:nvSpPr>
        <dsp:cNvPr id="0" name=""/>
        <dsp:cNvSpPr/>
      </dsp:nvSpPr>
      <dsp:spPr>
        <a:xfrm>
          <a:off x="7026807" y="183806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648C6-AAD0-4535-9E37-92FD3A94CEE0}">
      <dsp:nvSpPr>
        <dsp:cNvPr id="0" name=""/>
        <dsp:cNvSpPr/>
      </dsp:nvSpPr>
      <dsp:spPr>
        <a:xfrm>
          <a:off x="6541451"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cap="none"/>
            <a:t>Digital </a:t>
          </a:r>
        </a:p>
      </dsp:txBody>
      <dsp:txXfrm>
        <a:off x="6541451" y="2858571"/>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05.052"/>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59 0,'0'6,"0"9,0 9,0 12,0 13,-9 17,-4 17,0 7,4 2,2 3,4 0,-1-12,4-12,0-6,0-8,0 13,11 7,1-3,1-8,7-9,8-8,8 8,29-1,11 5,28-3,16-5,6-4,0-4,-11-6,-9-6,-2 3,-10 0,-12-3,-11-4,-9-4,-2-8,3 0,1-2,1-5,5-3,11 2,18 1,39-1,24-3,41-2,29-3,25 0,4-1,-15 0,-12-1,-8 1,-26 0,-17 0,-14-1,-14 1,-10 0,-6 0,-3 0,13-6,10-16,15-9,-5 0,-2-8,-12-3,-33 0,-25 4,-14 0,-1-10,-6-1,-4 6,-18 0,-6-9,-5-5,-7-1,0 3,-9 5,-7 4,-6 3,-8-1,-3-4,-3-3,-2-1,2-4,-10 1,-14 4,-21-3,-37-12,-46 0,-16 5,-12 12,-8 8,15 11,23 10,17 4,13 2,19 6,0 3,7 2,3 9,6 3,2 6,-6 8,0 11,-28 21,-17 13,-7 8,-1 2,-1 3,-16 14,-5 1,5-8,15-19,28-16,20-15,-5-3,2 1,3-1,5 7,-5 3,2 0,-7 5,-8 1,1 4,5-1,16 4,11-10,12-4,6-12,7-3,7 0,10-1,4 5,4 0,2 9,2 2,0 8,0 1,0 4,7 6,5 4,25 4,26 3,20 2,4-7,7 5,-5 3,-8 1,0-6,5-4,5-5,6 10,4 2,4-8,1-1,11-6,-6-14,-5-6,9-6,11 6,12-5,11-2,23-5,13-10,0-7,16 2,0-2,-7-2,11-4,-2-1,-11 3,38 3,18-2,8-2,-8-2,-20-2,-3-7,-13-10,-6-15,1-8,-10-5,-1-2,12-11,-1-10,-10-19,-10-8,0-1,-15 4,-9 2,-23 5,-34 9,-20 12,-12 10,-13 5,-8 8,-10 1,-7 2,-7-6,-3-8,-2-4,-8-3,-8-5,-4-1,-4 1,-1 2,-2 7,-10 4,-29-1,-37 0,-33 4,-35-11,-21 5,1 4,0 12,-1 11,-8 15,9 11,19 11,29 4,15 5,5-1,10 4,12-4,8 1,6 5,14 3,6-3,9 0,1-4,-1 2,-17-5,-8 21,-3 9,-1 4,0 12,2-7,1 8,12-2,3-4,-10-2,-4 4,-2 5,10 2,11-4,4-13,9-8,7-5,7 3,6 7,3 14,2 11,0 3,2-2,0-4,8 0,3-5,10-9,17-6,3-6,4-4,1-10,4 4,2 8,0 3,0 1,2-2,18 5,14 0,11-3,8-2,12-3,7 6,-2-1,16-1,20-2,13-2,12-8,12-4,8 6,-9-2,-32-10,-4 1,-13-5,-12-6,-20-6,-20-4,1-2,-7-8,1-4,-5-5,-10-3,-6-2,3-5,-2 3,-4-3,-3 2,-4 7,-3-6,0-8,-2-4,9 4,3 0,-1-1,0 5,-6 7,-9 0,-25 4,-25 3,-10-3,-17 3,-20 2,-11 4,-15 1,-14 3,-10 1,-16 1,-7 0,-3 8,3 2,10-2,-1 5,7 1,3-3,9 4,13-2,9-1,-11 1,-1 1,4-4,6-2,-3-3,3 3,11 15,0 3,0 3,1 2,3 10,-10 10,1 10,-1 14,13-2,-12 10,3-6,5-2,3-8,10-9,12-6,5-8,4-4,8-2,-2-1,0-2,6 21,-8 5,2 1,-6-6,1 2,5-3,-3-11,1-6,-16 3,-9-6,4-1,-3-8,-2-1,8 1,-2-4,10 2,6 2,1 3,3 4,-3 2,0 1,-4-4,3-4,-13-4,-1 0,5 2,12 1,5 6,0-5,-10-7,-8-7,2 1,-4-2,-4-5,4 12,0 0,-5-1,7-5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9-18T11:33:13.598"/>
    </inkml:context>
    <inkml:brush xml:id="br0">
      <inkml:brushProperty name="width" value="0.1" units="cm"/>
      <inkml:brushProperty name="height" value="0.1" units="cm"/>
    </inkml:brush>
  </inkml:definitions>
  <inkml:trace contextRef="#ctx0" brushRef="#br0">7303 5159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20.936"/>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2214,'5'5,"12"6,8 8,0 4,1-1,1 1,1 2,6 1,3-3,-1-6,0 5,-7 3,-3 3,-1 2,1 1,1-5,5-2,9 0,2-3,-1-1,-3-4,3 1,4-2,-1 5,-2 1,-4-4,-3-4,-3-5,-1-4,-7 3,-2 0,5-2,3 0,-4 2,-1 2,0-2,-4 4,-1 0,1-3,2 4,2-2,12 4,10-1,7 3,4-2,3-3,1 2,-5-2,-8-2,-1-3,-4-3,0-1,3-2,-1 0,-5 0,-3-1,-3 1,-3-1,-2 1,-1 0,0 0,5 0,1 0,5 0,1 0,-2 0,-2 0,2 0,0 0,-2 0,-2-5,-2-2,-2 1,-1 1,-1 1,5-3,2-1,4 1,6 1,6-3,-2 0,1 2,2 1,-9-3,-5 1,-6 0,-3 3,-2-3,10-1,4 1,-7-2,-3-1,-3 2,-6-7,-2-2,-5-2,0-3,-2-3,0 3,-2 0,2 4,-1 1,-4-3,-3-2,-2-8,-8-3,-9 3,-6 8,-7 2,-3 5,-2 5,-12-1,-4 2,-4 2,-3 3,1 2,-6 2,2 6,6 2,6 0,5-1,4 3,3 1,2-2,-4 8,3 7,-3 4,-6-2,-2-1,-3 1,-5 2,1-4,4-1,4-4,10 0,4-3,2-5,0 8,-1 4,-1 5,4 3,-4 6,2 2,6 10,5 2,6-2,4-4,3-5,1-3,1-4,5-6,2-3,-1 5,4 3,0 2,3-1,5 0,-2 0,3-6,-4-2,2 1,8-5,4-1,8-3,7 6,2 0,-3 0,2-3,-2-5,2-5,4-4,3 8,8 1,10-1,2-4,-1 3,-2-1,-8-3,1-2,0-2,-6-3,-6 0,-9-1,-4 0,-10 4,6 3,3-1,-1-1,0-1,9-2,1-1,9 0,5-1,3 0,-5-1,-6 1,-2 0,0 0,-2 0,0 0,-2 0,-5 0,-3 0,-4 0,-1 0,-3 0,0 0,-1 0,1 0,-1 0,1 0,5-6,2-1,0 1,3 0,1 3,-2-5,-2 0,3-4,-1 0,-1 2,-8-3,-3 2,-1 2,-5-8,-2 0,-3-4,1 3,2 4,8 5,0-2,0 2,-4-4,4-4,13-4,20-5,10-7,9 2,1 1,3-5,-8 3,-7 3,-4 6,2 1,11 5,-8 0,-6 3,-7-1,-4 1,-5 4,-6 3,-5 3,-3-3,-2 0,-1 1,-1-4,0 0,1 2,-1 2,6 2,2 2,0 1,-7-5,-3 0,-1-1,1 3,0 0,1 2,5 1,4 1,-1 0,0 0,3 0,0 0,5 1,4-1,-1 0,-2 5,-5 2,-4 0,-2-2,-8 4,-2 0,-1-1,1 3,12 15,10 8,3 9,2 2,9-1,4-4,-3-2,-8-9,-2-3,-9-2,-8-4,2-1,-1 17,-1 3,-1-6,-6-3,-3-7,0-2,1 1,-3 1,-1-3,6 1,4 1,2-3,0-5,-5 6,-3-1,-5 2,-1-3,-3 1,5 2,10 3,9 3,4 1,14 1,24 1,13 1,5-6,7 4,-4-3,-16-1,-11-5,-14-5,-12-6,-5-4,-4-3,-5-2,-2-1,-3 0,-1 0,5 0,1 1,5-1,0 1,4 0,5 0,9-10,-1-4,1-4,0-5,1 2,-5 0,3-3,-2-1,-7 3,-5 0,4-6,-5-4,5-6,5-8,13-11,7-11,11-20,7-16,3-5,-10-10,-13 11,-13 7,-8 11,-5 16,-7 15,-9 12,-10 10,-2 0,-5-4,1-5,3-10,0-6,6-12,5-26,9-26,8-17,-4 0,-3 15,-8 7,-9 10,-2 13,-5 13,-4-5,1-2,-1 4,-1 6,-3-2,-2 1,-2 11,0 12,-2 11,1 9,-6 12,-1 4,0-3,-4 3,-5 0,-10-6,-11-9,-4-7,-6-6,0-11,-2-3,-18-2,-9 6,-1 8,7 13,11 4,10 8,3 9,4 7,4 7,9 9,4 4,1 6,-1 11,-6 12,-13 10,-4 12,-5 7,2 3,-1 0,9-7,6-8,9-3,10-5,-2-5,1-4,10-2,12-3,5-2,6 6,26 22,33 6,19 3,14 5,21-3,3-4,6-8,11-12,-5-10,0 1,6-6,14-3,10-1,33 6,12 2,15 2,0-6,0-8,-17-7,-16-6,-20-4,-36-4,-16 0,-14-7,-7-7,1-6,6-5,0-13,12-6,5-10,17-12,3 0,-2 7,-7-3,-6 5,-16 1,-13 5,-14 6,-17 6,-12 9,-16 5,-11 7,-7 0,2 5,2 4,-1 3,-5-2,-2 0,-6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5:59.603"/>
    </inkml:context>
    <inkml:brush xml:id="br0">
      <inkml:brushProperty name="width" value="0.05" units="cm"/>
      <inkml:brushProperty name="height" value="0.05" units="cm"/>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5T07:53:37.553"/>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1 1022,'6'0,"18"0,18 9,6 7,18 9,14 5,5 6,0-3,-4-3,8-2,-1-2,2-5,-9-2,-12-3,-7-6,-8-4,3-7,10-8,4-7,7-9,19-18,9-10,4-13,-5-4,-10-8,-15-3,-15-1,-19 5,-17 2,-14 6,-9 1,-6 4,-2 4,-2-1,1 2,0 2,-5 10,-1 10,1 1,-4 8,0 4,-9 6,-6 6,-5 5,-8 4,-3 2,-5 2,5 4,-1 15,7 9,4 7,1 2,2-1,5-2,8-4,5 3,6-1,4-2,2-1,1 3,0 4,0 0,0 2,0 0,0 1,-1 2,0 8,6 7,1-1,5 3,2-4,8-3,1-7,3-10,1-6,9-1,3-4,7-3,6-3,0-7,-3-3,-4 4,-4 1,2-3,-1-2,-1-3,3-2,0-1,-2-2,-2 0,-3-1,-1 1,-2-1,-1 1,0-1,6 1,-4-4,9-6,2-6,0 1,-9-3,-4 3,3-1,1-2,0 2,0 0,-2 2,0-5,-1 1,-1 3,1 5,-1 3,0 3,0-1,6-5,1-5,-5-4,-9-4,-9-1,-7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31T08:55:29.734"/>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0 564,'7'0,"9"0,8 0,8 7,4 3,10-2,5 0,-1 3,-1 1,4 5,0 0,5 3,-1-1,4-4,-2-4,-4-5,-5-2,-3-3,-4-1,-2-1,-1 0,0 0,-1 1,0-1,0-6,1-9,-7-9,-2 0,0-2,3 3,-6-2,-7-2,-6-4,-7-3,-5-2,-2-2,-1-1,-2-1,-6 7,-3 2,-5 7,-8 1,1-3,-3 4,-3 5,-5-1,-2 3,-2 4,-2-3,-7 2,-10 3,-1-5,-6 2,3 2,4 3,-2 3,2 2,-2 2,-5 1,-6 0,3 1,6 0,6-1,6 1,4-1,10 7,11 9,10 8,6 8,6 4,2 4,2 1,0 1,7-7,1-3,7-6,7-8,-1 0,3-3,3 3,-3 4,1 0,3 2,2-4,-3 3,0-3,2-5,2-5,-5 3,1 6,2 6,2 0,2-6,2-5,-5 2,6-2,3 3,1-1,14 4,5 5,5-2,5 3,11 9,6 0,-7 1,5-7,-6-1,4-5,1-6,0-7,-8-4,-10 3,-9-1,-2 0,-3 4,-4 1,-3-2,-3-3,-1-3,-2-2,-1-2,1 0,-1 5,1 3,0-1,-1-1,1-2,0-3,0 0,0-1,0-1,1-1,-1 1,7 0,2 6,7 9,0 3,-2-3,-4-3,-4-4,-2-3,-2 4,5 1,2 5,-1 0,-1-2,-3-4,-1-3,5-2,2 4,-2 1,-1 0,-2-3,-2-1,-2-3,0-1,-1 0,0-1,-1-1,1 1,0 0,-1-1,1 1,1 0,-1 0,7 0,9 0,2 0,5 0,4 0,-1 0,2 0,-5 0,-6 0,-5 0,-6 0,-3 0,-2 0,-1 0,-2 0,1 0,0 0,1 0,-1 0,1 0,0 0,1 7,-8 9,-2 1,7-1,-3 3,0-2,-7 3,0-2,1 3,-4 5,0 4,-4 5,2-5,-3 1,-6 1,2-5,-1 0,3-5,-2 1,4-3,-1 1,-5 5,3-3,-2 1,-4 4,4-3,-1 2,4-5,-1 1,3-3,-2 1,4-2,-3 2,2 5,5 4,11 4,7 3,2-4,0-2,0 1,4-4,16-1,16 2,15 2,4 4,-1 2,-4 2,-5-6,-17-2,-9-6,-7-7,-1-7,-3-5,-3-3,-5-3,-2-1,-2-1,5 1,1 0,0 0,-1-7,-3-1,-1-7,5 1,2 1,-2 4,-1-3,-2 0,-2 3,-2 2,0 4,6 1,2 2,-1 1,-1 1,-3-1,-1 1,5-1,2 7,12 3,10 5,-8 8,-7 0,-14 3,-14 3,-5-3,-7 1,-6 3,2-3,-2-1,-2 3,4-3,0 0,-3 2,5 4,-2 3,-2 3,-3 1,4 1,7 0,0 1,-3 0,2-7,-2-3,-3 1,-4 1,-4 2,-3 2,-1 1,-15 2,-11 0,-9-6,-19-10,-13-1,-17-5,-21-6,-21-4,-8-4,-10-2,-1-2,-3-1,9 0,22 0,24 0,27-7,25-8,19-8,6-8,6-5,-2-2,0-2,3-1,2 0,3 1,1 0,1 0,1 0,1-6,6 5,9 2,2 2,11 6,8 3,5-1,8 5,3 7,-1 6,4 5,0 4,-4 2,5 2,-2-7,-4-2,-2 1,9-6,10 0,6 1,5 4,9 3,3 2,-7 1,-11 2,-11 0,-9 1,-7 0,-5-1,-2 0,-1 1,0-1,1 0,-1 0,2 0,-1 0,1 0,0-7,0-2,0 0,0 2,0 2,1 1,-1 3,0 0,0 1,0 0,0 1,0-1,7 0,2 1,0-1,-2 0,-2 0,-2 0,-1 0,6 0,8 0,8 0,0 0,3 0,4 0,3 0,3 0,-5 0,-8-7,-1-2,3-7,-4 0,-5 3,-6 3,-4 4,-4 2,5 2,0 2,0 0,-2 1,12 0,9-1,1 1,-5-1,1 0,-4 0,-6 0,-4 0,-4 0,-4 0,-1 0,-2 0,7 0,3 0,12 0,10 0,7 0,4 0,-6 0,-9 0,-15 7,-10 2,-6 6,-1 1,-1-3,-6 4,0-1,1-3,-4 2,1-1,-5 5,2-2,-3 3,8 5,6 5,5-2,-5 1,-1-5,0-7,-5 1,-1 5,9-2,-2 9,1-1,0 2,9 3,3 1,1-4,-1-1,-9 1,-4-5,0-6,0-7,1-6,1 3,3 0,0-2,0-2,2-2,-1-2,1-1,-1-1,0 0,1-1,-1 1,7-1,2 1,-1 0,0 0,-3 0,-2 0,-1 0,-2 0,1 0,-2 0,1 0,0 0,6 0,10 0,2 0,-3 0,-3 0,-3 0,-4 0,-3 0,-1 0,-1 0,-1-7,0-9,1-2,-1 2,-6-3,-2 2,0 4,-4-3,-1 1,2 4,4 3,2 3,3 2,2 2,1 1,0 1,1 0,0-1,-1 1,-6-1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4.798"/>
    </inkml:context>
    <inkml:brush xml:id="br0">
      <inkml:brushProperty name="width" value="0.05" units="cm"/>
      <inkml:brushProperty name="height" value="0.05" units="cm"/>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5.694"/>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EBD3E-AF77-479F-ACF8-60D24D186A5F}" type="datetimeFigureOut">
              <a:rPr lang="da-DK" smtClean="0"/>
              <a:pPr/>
              <a:t>27-11-2024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E058F-3D64-452B-AED7-B561252B1864}" type="slidenum">
              <a:rPr lang="da-DK" smtClean="0"/>
              <a:pPr/>
              <a:t>‹#›</a:t>
            </a:fld>
            <a:endParaRPr lang="da-DK"/>
          </a:p>
        </p:txBody>
      </p:sp>
    </p:spTree>
    <p:extLst>
      <p:ext uri="{BB962C8B-B14F-4D97-AF65-F5344CB8AC3E}">
        <p14:creationId xmlns:p14="http://schemas.microsoft.com/office/powerpoint/2010/main" val="36164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E058F-3D64-452B-AED7-B561252B1864}"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38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a:t>
            </a:fld>
            <a:endParaRPr lang="da-DK"/>
          </a:p>
        </p:txBody>
      </p:sp>
    </p:spTree>
    <p:extLst>
      <p:ext uri="{BB962C8B-B14F-4D97-AF65-F5344CB8AC3E}">
        <p14:creationId xmlns:p14="http://schemas.microsoft.com/office/powerpoint/2010/main" val="420308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a:t>
            </a:fld>
            <a:endParaRPr lang="da-DK"/>
          </a:p>
        </p:txBody>
      </p:sp>
    </p:spTree>
    <p:extLst>
      <p:ext uri="{BB962C8B-B14F-4D97-AF65-F5344CB8AC3E}">
        <p14:creationId xmlns:p14="http://schemas.microsoft.com/office/powerpoint/2010/main" val="283102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a:t>
            </a:fld>
            <a:endParaRPr lang="da-DK"/>
          </a:p>
        </p:txBody>
      </p:sp>
    </p:spTree>
    <p:extLst>
      <p:ext uri="{BB962C8B-B14F-4D97-AF65-F5344CB8AC3E}">
        <p14:creationId xmlns:p14="http://schemas.microsoft.com/office/powerpoint/2010/main" val="3902286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5</a:t>
            </a:fld>
            <a:endParaRPr lang="da-DK"/>
          </a:p>
        </p:txBody>
      </p:sp>
    </p:spTree>
    <p:extLst>
      <p:ext uri="{BB962C8B-B14F-4D97-AF65-F5344CB8AC3E}">
        <p14:creationId xmlns:p14="http://schemas.microsoft.com/office/powerpoint/2010/main" val="3085506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6</a:t>
            </a:fld>
            <a:endParaRPr lang="da-DK"/>
          </a:p>
        </p:txBody>
      </p:sp>
    </p:spTree>
    <p:extLst>
      <p:ext uri="{BB962C8B-B14F-4D97-AF65-F5344CB8AC3E}">
        <p14:creationId xmlns:p14="http://schemas.microsoft.com/office/powerpoint/2010/main" val="301567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7</a:t>
            </a:fld>
            <a:endParaRPr lang="da-DK"/>
          </a:p>
        </p:txBody>
      </p:sp>
    </p:spTree>
    <p:extLst>
      <p:ext uri="{BB962C8B-B14F-4D97-AF65-F5344CB8AC3E}">
        <p14:creationId xmlns:p14="http://schemas.microsoft.com/office/powerpoint/2010/main" val="3293869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8</a:t>
            </a:fld>
            <a:endParaRPr lang="da-DK"/>
          </a:p>
        </p:txBody>
      </p:sp>
    </p:spTree>
    <p:extLst>
      <p:ext uri="{BB962C8B-B14F-4D97-AF65-F5344CB8AC3E}">
        <p14:creationId xmlns:p14="http://schemas.microsoft.com/office/powerpoint/2010/main" val="952141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9</a:t>
            </a:fld>
            <a:endParaRPr lang="da-DK"/>
          </a:p>
        </p:txBody>
      </p:sp>
    </p:spTree>
    <p:extLst>
      <p:ext uri="{BB962C8B-B14F-4D97-AF65-F5344CB8AC3E}">
        <p14:creationId xmlns:p14="http://schemas.microsoft.com/office/powerpoint/2010/main" val="1252413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10</a:t>
            </a:fld>
            <a:endParaRPr lang="da-DK"/>
          </a:p>
        </p:txBody>
      </p:sp>
    </p:spTree>
    <p:extLst>
      <p:ext uri="{BB962C8B-B14F-4D97-AF65-F5344CB8AC3E}">
        <p14:creationId xmlns:p14="http://schemas.microsoft.com/office/powerpoint/2010/main" val="3991089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11</a:t>
            </a:fld>
            <a:endParaRPr lang="da-DK"/>
          </a:p>
        </p:txBody>
      </p:sp>
    </p:spTree>
    <p:extLst>
      <p:ext uri="{BB962C8B-B14F-4D97-AF65-F5344CB8AC3E}">
        <p14:creationId xmlns:p14="http://schemas.microsoft.com/office/powerpoint/2010/main" val="4206028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12</a:t>
            </a:fld>
            <a:endParaRPr lang="da-DK"/>
          </a:p>
        </p:txBody>
      </p:sp>
    </p:spTree>
    <p:extLst>
      <p:ext uri="{BB962C8B-B14F-4D97-AF65-F5344CB8AC3E}">
        <p14:creationId xmlns:p14="http://schemas.microsoft.com/office/powerpoint/2010/main" val="2660160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13</a:t>
            </a:fld>
            <a:endParaRPr lang="da-DK"/>
          </a:p>
        </p:txBody>
      </p:sp>
    </p:spTree>
    <p:extLst>
      <p:ext uri="{BB962C8B-B14F-4D97-AF65-F5344CB8AC3E}">
        <p14:creationId xmlns:p14="http://schemas.microsoft.com/office/powerpoint/2010/main" val="1332746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14</a:t>
            </a:fld>
            <a:endParaRPr lang="da-DK"/>
          </a:p>
        </p:txBody>
      </p:sp>
    </p:spTree>
    <p:extLst>
      <p:ext uri="{BB962C8B-B14F-4D97-AF65-F5344CB8AC3E}">
        <p14:creationId xmlns:p14="http://schemas.microsoft.com/office/powerpoint/2010/main" val="18099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15</a:t>
            </a:fld>
            <a:endParaRPr lang="da-DK"/>
          </a:p>
        </p:txBody>
      </p:sp>
    </p:spTree>
    <p:extLst>
      <p:ext uri="{BB962C8B-B14F-4D97-AF65-F5344CB8AC3E}">
        <p14:creationId xmlns:p14="http://schemas.microsoft.com/office/powerpoint/2010/main" val="3068689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16</a:t>
            </a:fld>
            <a:endParaRPr lang="da-DK"/>
          </a:p>
        </p:txBody>
      </p:sp>
    </p:spTree>
    <p:extLst>
      <p:ext uri="{BB962C8B-B14F-4D97-AF65-F5344CB8AC3E}">
        <p14:creationId xmlns:p14="http://schemas.microsoft.com/office/powerpoint/2010/main" val="2796097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17</a:t>
            </a:fld>
            <a:endParaRPr lang="da-DK"/>
          </a:p>
        </p:txBody>
      </p:sp>
    </p:spTree>
    <p:extLst>
      <p:ext uri="{BB962C8B-B14F-4D97-AF65-F5344CB8AC3E}">
        <p14:creationId xmlns:p14="http://schemas.microsoft.com/office/powerpoint/2010/main" val="3597674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18</a:t>
            </a:fld>
            <a:endParaRPr lang="da-DK"/>
          </a:p>
        </p:txBody>
      </p:sp>
    </p:spTree>
    <p:extLst>
      <p:ext uri="{BB962C8B-B14F-4D97-AF65-F5344CB8AC3E}">
        <p14:creationId xmlns:p14="http://schemas.microsoft.com/office/powerpoint/2010/main" val="3259409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19</a:t>
            </a:fld>
            <a:endParaRPr lang="da-DK"/>
          </a:p>
        </p:txBody>
      </p:sp>
    </p:spTree>
    <p:extLst>
      <p:ext uri="{BB962C8B-B14F-4D97-AF65-F5344CB8AC3E}">
        <p14:creationId xmlns:p14="http://schemas.microsoft.com/office/powerpoint/2010/main" val="2310690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20</a:t>
            </a:fld>
            <a:endParaRPr lang="da-DK"/>
          </a:p>
        </p:txBody>
      </p:sp>
    </p:spTree>
    <p:extLst>
      <p:ext uri="{BB962C8B-B14F-4D97-AF65-F5344CB8AC3E}">
        <p14:creationId xmlns:p14="http://schemas.microsoft.com/office/powerpoint/2010/main" val="236933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21</a:t>
            </a:fld>
            <a:endParaRPr lang="da-DK"/>
          </a:p>
        </p:txBody>
      </p:sp>
    </p:spTree>
    <p:extLst>
      <p:ext uri="{BB962C8B-B14F-4D97-AF65-F5344CB8AC3E}">
        <p14:creationId xmlns:p14="http://schemas.microsoft.com/office/powerpoint/2010/main" val="308494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22</a:t>
            </a:fld>
            <a:endParaRPr lang="da-DK"/>
          </a:p>
        </p:txBody>
      </p:sp>
    </p:spTree>
    <p:extLst>
      <p:ext uri="{BB962C8B-B14F-4D97-AF65-F5344CB8AC3E}">
        <p14:creationId xmlns:p14="http://schemas.microsoft.com/office/powerpoint/2010/main" val="4082285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23</a:t>
            </a:fld>
            <a:endParaRPr lang="da-DK"/>
          </a:p>
        </p:txBody>
      </p:sp>
    </p:spTree>
    <p:extLst>
      <p:ext uri="{BB962C8B-B14F-4D97-AF65-F5344CB8AC3E}">
        <p14:creationId xmlns:p14="http://schemas.microsoft.com/office/powerpoint/2010/main" val="1523555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24</a:t>
            </a:fld>
            <a:endParaRPr lang="da-DK"/>
          </a:p>
        </p:txBody>
      </p:sp>
    </p:spTree>
    <p:extLst>
      <p:ext uri="{BB962C8B-B14F-4D97-AF65-F5344CB8AC3E}">
        <p14:creationId xmlns:p14="http://schemas.microsoft.com/office/powerpoint/2010/main" val="3787672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25</a:t>
            </a:fld>
            <a:endParaRPr lang="da-DK"/>
          </a:p>
        </p:txBody>
      </p:sp>
    </p:spTree>
    <p:extLst>
      <p:ext uri="{BB962C8B-B14F-4D97-AF65-F5344CB8AC3E}">
        <p14:creationId xmlns:p14="http://schemas.microsoft.com/office/powerpoint/2010/main" val="991017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26</a:t>
            </a:fld>
            <a:endParaRPr lang="da-DK"/>
          </a:p>
        </p:txBody>
      </p:sp>
    </p:spTree>
    <p:extLst>
      <p:ext uri="{BB962C8B-B14F-4D97-AF65-F5344CB8AC3E}">
        <p14:creationId xmlns:p14="http://schemas.microsoft.com/office/powerpoint/2010/main" val="1892266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27</a:t>
            </a:fld>
            <a:endParaRPr lang="da-DK"/>
          </a:p>
        </p:txBody>
      </p:sp>
    </p:spTree>
    <p:extLst>
      <p:ext uri="{BB962C8B-B14F-4D97-AF65-F5344CB8AC3E}">
        <p14:creationId xmlns:p14="http://schemas.microsoft.com/office/powerpoint/2010/main" val="3442587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28</a:t>
            </a:fld>
            <a:endParaRPr lang="da-DK"/>
          </a:p>
        </p:txBody>
      </p:sp>
    </p:spTree>
    <p:extLst>
      <p:ext uri="{BB962C8B-B14F-4D97-AF65-F5344CB8AC3E}">
        <p14:creationId xmlns:p14="http://schemas.microsoft.com/office/powerpoint/2010/main" val="3125383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29</a:t>
            </a:fld>
            <a:endParaRPr lang="da-DK"/>
          </a:p>
        </p:txBody>
      </p:sp>
    </p:spTree>
    <p:extLst>
      <p:ext uri="{BB962C8B-B14F-4D97-AF65-F5344CB8AC3E}">
        <p14:creationId xmlns:p14="http://schemas.microsoft.com/office/powerpoint/2010/main" val="2476061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30</a:t>
            </a:fld>
            <a:endParaRPr lang="da-DK"/>
          </a:p>
        </p:txBody>
      </p:sp>
    </p:spTree>
    <p:extLst>
      <p:ext uri="{BB962C8B-B14F-4D97-AF65-F5344CB8AC3E}">
        <p14:creationId xmlns:p14="http://schemas.microsoft.com/office/powerpoint/2010/main" val="2528553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31</a:t>
            </a:fld>
            <a:endParaRPr lang="da-DK"/>
          </a:p>
        </p:txBody>
      </p:sp>
    </p:spTree>
    <p:extLst>
      <p:ext uri="{BB962C8B-B14F-4D97-AF65-F5344CB8AC3E}">
        <p14:creationId xmlns:p14="http://schemas.microsoft.com/office/powerpoint/2010/main" val="994454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32</a:t>
            </a:fld>
            <a:endParaRPr lang="da-DK"/>
          </a:p>
        </p:txBody>
      </p:sp>
    </p:spTree>
    <p:extLst>
      <p:ext uri="{BB962C8B-B14F-4D97-AF65-F5344CB8AC3E}">
        <p14:creationId xmlns:p14="http://schemas.microsoft.com/office/powerpoint/2010/main" val="2724717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r>
              <a:rPr lang="nb-NO"/>
              <a:t> </a:t>
            </a:r>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33</a:t>
            </a:fld>
            <a:endParaRPr lang="da-DK"/>
          </a:p>
        </p:txBody>
      </p:sp>
    </p:spTree>
    <p:extLst>
      <p:ext uri="{BB962C8B-B14F-4D97-AF65-F5344CB8AC3E}">
        <p14:creationId xmlns:p14="http://schemas.microsoft.com/office/powerpoint/2010/main" val="14858816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34</a:t>
            </a:fld>
            <a:endParaRPr lang="da-DK"/>
          </a:p>
        </p:txBody>
      </p:sp>
    </p:spTree>
    <p:extLst>
      <p:ext uri="{BB962C8B-B14F-4D97-AF65-F5344CB8AC3E}">
        <p14:creationId xmlns:p14="http://schemas.microsoft.com/office/powerpoint/2010/main" val="2663318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35</a:t>
            </a:fld>
            <a:endParaRPr lang="da-DK"/>
          </a:p>
        </p:txBody>
      </p:sp>
    </p:spTree>
    <p:extLst>
      <p:ext uri="{BB962C8B-B14F-4D97-AF65-F5344CB8AC3E}">
        <p14:creationId xmlns:p14="http://schemas.microsoft.com/office/powerpoint/2010/main" val="2290389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36</a:t>
            </a:fld>
            <a:endParaRPr lang="da-DK"/>
          </a:p>
        </p:txBody>
      </p:sp>
    </p:spTree>
    <p:extLst>
      <p:ext uri="{BB962C8B-B14F-4D97-AF65-F5344CB8AC3E}">
        <p14:creationId xmlns:p14="http://schemas.microsoft.com/office/powerpoint/2010/main" val="46390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37</a:t>
            </a:fld>
            <a:endParaRPr lang="da-DK"/>
          </a:p>
        </p:txBody>
      </p:sp>
    </p:spTree>
    <p:extLst>
      <p:ext uri="{BB962C8B-B14F-4D97-AF65-F5344CB8AC3E}">
        <p14:creationId xmlns:p14="http://schemas.microsoft.com/office/powerpoint/2010/main" val="21569878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38</a:t>
            </a:fld>
            <a:endParaRPr lang="da-DK"/>
          </a:p>
        </p:txBody>
      </p:sp>
    </p:spTree>
    <p:extLst>
      <p:ext uri="{BB962C8B-B14F-4D97-AF65-F5344CB8AC3E}">
        <p14:creationId xmlns:p14="http://schemas.microsoft.com/office/powerpoint/2010/main" val="1335206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39</a:t>
            </a:fld>
            <a:endParaRPr lang="da-DK"/>
          </a:p>
        </p:txBody>
      </p:sp>
    </p:spTree>
    <p:extLst>
      <p:ext uri="{BB962C8B-B14F-4D97-AF65-F5344CB8AC3E}">
        <p14:creationId xmlns:p14="http://schemas.microsoft.com/office/powerpoint/2010/main" val="893573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endParaRPr lang="nb-NO" sz="1200"/>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40</a:t>
            </a:fld>
            <a:endParaRPr lang="da-DK"/>
          </a:p>
        </p:txBody>
      </p:sp>
    </p:spTree>
    <p:extLst>
      <p:ext uri="{BB962C8B-B14F-4D97-AF65-F5344CB8AC3E}">
        <p14:creationId xmlns:p14="http://schemas.microsoft.com/office/powerpoint/2010/main" val="35638442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41</a:t>
            </a:fld>
            <a:endParaRPr lang="da-DK"/>
          </a:p>
        </p:txBody>
      </p:sp>
    </p:spTree>
    <p:extLst>
      <p:ext uri="{BB962C8B-B14F-4D97-AF65-F5344CB8AC3E}">
        <p14:creationId xmlns:p14="http://schemas.microsoft.com/office/powerpoint/2010/main" val="2425229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42</a:t>
            </a:fld>
            <a:endParaRPr lang="da-DK"/>
          </a:p>
        </p:txBody>
      </p:sp>
    </p:spTree>
    <p:extLst>
      <p:ext uri="{BB962C8B-B14F-4D97-AF65-F5344CB8AC3E}">
        <p14:creationId xmlns:p14="http://schemas.microsoft.com/office/powerpoint/2010/main" val="4101118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43</a:t>
            </a:fld>
            <a:endParaRPr lang="da-DK"/>
          </a:p>
        </p:txBody>
      </p:sp>
    </p:spTree>
    <p:extLst>
      <p:ext uri="{BB962C8B-B14F-4D97-AF65-F5344CB8AC3E}">
        <p14:creationId xmlns:p14="http://schemas.microsoft.com/office/powerpoint/2010/main" val="3402467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44</a:t>
            </a:fld>
            <a:endParaRPr lang="da-DK"/>
          </a:p>
        </p:txBody>
      </p:sp>
    </p:spTree>
    <p:extLst>
      <p:ext uri="{BB962C8B-B14F-4D97-AF65-F5344CB8AC3E}">
        <p14:creationId xmlns:p14="http://schemas.microsoft.com/office/powerpoint/2010/main" val="20731497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45</a:t>
            </a:fld>
            <a:endParaRPr lang="da-DK"/>
          </a:p>
        </p:txBody>
      </p:sp>
    </p:spTree>
    <p:extLst>
      <p:ext uri="{BB962C8B-B14F-4D97-AF65-F5344CB8AC3E}">
        <p14:creationId xmlns:p14="http://schemas.microsoft.com/office/powerpoint/2010/main" val="30701911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46</a:t>
            </a:fld>
            <a:endParaRPr lang="da-DK"/>
          </a:p>
        </p:txBody>
      </p:sp>
    </p:spTree>
    <p:extLst>
      <p:ext uri="{BB962C8B-B14F-4D97-AF65-F5344CB8AC3E}">
        <p14:creationId xmlns:p14="http://schemas.microsoft.com/office/powerpoint/2010/main" val="40204712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47</a:t>
            </a:fld>
            <a:endParaRPr lang="da-DK"/>
          </a:p>
        </p:txBody>
      </p:sp>
    </p:spTree>
    <p:extLst>
      <p:ext uri="{BB962C8B-B14F-4D97-AF65-F5344CB8AC3E}">
        <p14:creationId xmlns:p14="http://schemas.microsoft.com/office/powerpoint/2010/main" val="233716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339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3" name="Undertitel 2">
            <a:extLst>
              <a:ext uri="{FF2B5EF4-FFF2-40B4-BE49-F238E27FC236}">
                <a16:creationId xmlns:a16="http://schemas.microsoft.com/office/drawing/2014/main" id="{55F94B69-B171-416D-9F2A-D0FA8E8DECC6}"/>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3EC53E3D-0F77-450A-966E-0EEFEBC7FD71}"/>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0C418483-A69C-B5ED-B5BF-1BE6E2B798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spTree>
    <p:extLst>
      <p:ext uri="{BB962C8B-B14F-4D97-AF65-F5344CB8AC3E}">
        <p14:creationId xmlns:p14="http://schemas.microsoft.com/office/powerpoint/2010/main" val="3742959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24E5B5A-9DF4-26F1-3BF6-1E5AAAB7838A}"/>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4" name="Undertitel 2">
            <a:extLst>
              <a:ext uri="{FF2B5EF4-FFF2-40B4-BE49-F238E27FC236}">
                <a16:creationId xmlns:a16="http://schemas.microsoft.com/office/drawing/2014/main" id="{E334F4EE-F3E0-4A90-AB8F-63B96C10831C}"/>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843933C9-D548-AC1A-46F1-E0BCAF3BC17E}"/>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30E044D6-F384-E086-F01C-5F5D7E6F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spTree>
    <p:extLst>
      <p:ext uri="{BB962C8B-B14F-4D97-AF65-F5344CB8AC3E}">
        <p14:creationId xmlns:p14="http://schemas.microsoft.com/office/powerpoint/2010/main" val="22211547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9FAEE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9720000" cy="1314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F1C148A9-0CFC-4CB5-B594-D6834571AB23}" type="datetime1">
              <a:rPr lang="nb-NO" smtClean="0"/>
              <a:t>27.11.2024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20000" cy="4140000"/>
          </a:xfrm>
        </p:spPr>
        <p:txBody>
          <a:bodyPr/>
          <a:lstStyle>
            <a:lvl1pPr marL="0" indent="-612000">
              <a:buNone/>
              <a:defRPr sz="1800">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8" name="Pladsholder til sidefod 2">
            <a:extLst>
              <a:ext uri="{FF2B5EF4-FFF2-40B4-BE49-F238E27FC236}">
                <a16:creationId xmlns:a16="http://schemas.microsoft.com/office/drawing/2014/main" id="{DA6CF6FB-A111-EC28-7343-16F93D62D292}"/>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345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chemeClr val="accent1"/>
        </a:solidFill>
        <a:effectLst/>
      </p:bgPr>
    </p:bg>
    <p:spTree>
      <p:nvGrpSpPr>
        <p:cNvPr id="1" name=""/>
        <p:cNvGrpSpPr/>
        <p:nvPr/>
      </p:nvGrpSpPr>
      <p:grpSpPr>
        <a:xfrm>
          <a:off x="0" y="0"/>
          <a:ext cx="0" cy="0"/>
          <a:chOff x="0" y="0"/>
          <a:chExt cx="0" cy="0"/>
        </a:xfrm>
      </p:grpSpPr>
      <p:sp>
        <p:nvSpPr>
          <p:cNvPr id="12" name="Pladsholder til billede 7">
            <a:extLst>
              <a:ext uri="{FF2B5EF4-FFF2-40B4-BE49-F238E27FC236}">
                <a16:creationId xmlns:a16="http://schemas.microsoft.com/office/drawing/2014/main" id="{D070636F-56ED-4AC0-86B8-CF2028A464AB}"/>
              </a:ext>
            </a:extLst>
          </p:cNvPr>
          <p:cNvSpPr>
            <a:spLocks noGrp="1"/>
          </p:cNvSpPr>
          <p:nvPr>
            <p:ph type="pic" sz="quarter" idx="14"/>
          </p:nvPr>
        </p:nvSpPr>
        <p:spPr>
          <a:xfrm>
            <a:off x="8460000" y="0"/>
            <a:ext cx="3732000" cy="6858000"/>
          </a:xfrm>
          <a:solidFill>
            <a:schemeClr val="bg1"/>
          </a:solidFill>
        </p:spPr>
        <p:txBody>
          <a:bodyPr lIns="360000" tIns="360000" rIns="360000" bIns="360000" anchor="t" anchorCtr="0"/>
          <a:lstStyle>
            <a:lvl1pPr algn="r">
              <a:defRPr/>
            </a:lvl1pPr>
          </a:lstStyle>
          <a:p>
            <a:r>
              <a:rPr lang="en-US"/>
              <a:t>Click icon to add picture</a:t>
            </a:r>
            <a:endParaRPr lang="da-DK"/>
          </a:p>
        </p:txBody>
      </p:sp>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2440800"/>
            <a:ext cx="7380000" cy="3240000"/>
          </a:xfrm>
          <a:noFill/>
        </p:spPr>
        <p:txBody>
          <a:bodyPr lIns="0" tIns="0" rIns="360000" bIns="0" anchor="t" anchorCtr="0">
            <a:noAutofit/>
          </a:bodyPr>
          <a:lstStyle>
            <a:lvl1pPr algn="l">
              <a:defRPr sz="3800" b="1">
                <a:solidFill>
                  <a:schemeClr val="bg1"/>
                </a:solidFill>
              </a:defRPr>
            </a:lvl1pPr>
          </a:lstStyle>
          <a:p>
            <a:r>
              <a:rPr lang="en-US"/>
              <a:t>Click to edit Master title style</a:t>
            </a:r>
            <a:endParaRPr lang="da-DK"/>
          </a:p>
        </p:txBody>
      </p:sp>
      <p:sp>
        <p:nvSpPr>
          <p:cNvPr id="4" name="Pladsholder til dato 3">
            <a:extLst>
              <a:ext uri="{FF2B5EF4-FFF2-40B4-BE49-F238E27FC236}">
                <a16:creationId xmlns:a16="http://schemas.microsoft.com/office/drawing/2014/main" id="{D44DE7F6-F8D1-4683-91F4-F5B1DFAB185E}"/>
              </a:ext>
            </a:extLst>
          </p:cNvPr>
          <p:cNvSpPr>
            <a:spLocks noGrp="1"/>
          </p:cNvSpPr>
          <p:nvPr>
            <p:ph type="dt" sz="half" idx="10"/>
          </p:nvPr>
        </p:nvSpPr>
        <p:spPr>
          <a:xfrm>
            <a:off x="9360000" y="6480000"/>
            <a:ext cx="1800000" cy="180000"/>
          </a:xfrm>
          <a:prstGeom prst="rect">
            <a:avLst/>
          </a:prstGeom>
        </p:spPr>
        <p:txBody>
          <a:bodyPr/>
          <a:lstStyle/>
          <a:p>
            <a:fld id="{2CEBE65D-51D7-494D-90E2-0D5961A3AE75}" type="datetime1">
              <a:rPr lang="nb-NO" smtClean="0"/>
              <a:t>27.11.2024</a:t>
            </a:fld>
            <a:endParaRPr lang="da-DK"/>
          </a:p>
        </p:txBody>
      </p:sp>
      <p:sp>
        <p:nvSpPr>
          <p:cNvPr id="5" name="Pladsholder til sidefod 4">
            <a:extLst>
              <a:ext uri="{FF2B5EF4-FFF2-40B4-BE49-F238E27FC236}">
                <a16:creationId xmlns:a16="http://schemas.microsoft.com/office/drawing/2014/main" id="{2EE83EC3-9FFE-4122-B232-DC5B2B020DC3}"/>
              </a:ext>
            </a:extLst>
          </p:cNvPr>
          <p:cNvSpPr>
            <a:spLocks noGrp="1"/>
          </p:cNvSpPr>
          <p:nvPr>
            <p:ph type="ftr" sz="quarter" idx="11"/>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19C82042-8DB4-4B97-A415-FA2797A66A04}"/>
              </a:ext>
            </a:extLst>
          </p:cNvPr>
          <p:cNvSpPr>
            <a:spLocks noGrp="1"/>
          </p:cNvSpPr>
          <p:nvPr>
            <p:ph type="sldNum" sz="quarter" idx="12"/>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11" name="Pladsholder til tekst 10">
            <a:extLst>
              <a:ext uri="{FF2B5EF4-FFF2-40B4-BE49-F238E27FC236}">
                <a16:creationId xmlns:a16="http://schemas.microsoft.com/office/drawing/2014/main" id="{CD1CD501-D0E0-444F-9190-F8E84B4C977A}"/>
              </a:ext>
            </a:extLst>
          </p:cNvPr>
          <p:cNvSpPr>
            <a:spLocks noGrp="1"/>
          </p:cNvSpPr>
          <p:nvPr>
            <p:ph type="body" sz="quarter" idx="13" hasCustomPrompt="1"/>
          </p:nvPr>
        </p:nvSpPr>
        <p:spPr>
          <a:xfrm>
            <a:off x="1080000" y="617866"/>
            <a:ext cx="1440000" cy="1440000"/>
          </a:xfrm>
          <a:prstGeom prst="ellipse">
            <a:avLst/>
          </a:prstGeom>
          <a:solidFill>
            <a:srgbClr val="9FAEE5"/>
          </a:solidFill>
        </p:spPr>
        <p:txBody>
          <a:bodyPr lIns="0" tIns="36000" rIns="0" bIns="72000" anchor="ctr" anchorCtr="0">
            <a:noAutofit/>
          </a:bodyPr>
          <a:lstStyle>
            <a:lvl1pPr marL="0" indent="0" algn="ctr">
              <a:buNone/>
              <a:defRPr sz="7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1</a:t>
            </a:r>
          </a:p>
        </p:txBody>
      </p:sp>
      <p:sp>
        <p:nvSpPr>
          <p:cNvPr id="10" name="Pladsholder til sidefod 2">
            <a:extLst>
              <a:ext uri="{FF2B5EF4-FFF2-40B4-BE49-F238E27FC236}">
                <a16:creationId xmlns:a16="http://schemas.microsoft.com/office/drawing/2014/main" id="{F89136D1-8AF1-22EC-EC28-DF24B4B0325F}"/>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ESPON</a:t>
            </a:r>
            <a:r>
              <a:rPr lang="da-DK">
                <a:solidFill>
                  <a:schemeClr val="accent1"/>
                </a:solidFill>
              </a:rPr>
              <a:t> </a:t>
            </a:r>
            <a:r>
              <a:rPr lang="da-DK">
                <a:solidFill>
                  <a:schemeClr val="accent2"/>
                </a:solidFill>
              </a:rPr>
              <a:t>//</a:t>
            </a:r>
          </a:p>
        </p:txBody>
      </p:sp>
    </p:spTree>
    <p:extLst>
      <p:ext uri="{BB962C8B-B14F-4D97-AF65-F5344CB8AC3E}">
        <p14:creationId xmlns:p14="http://schemas.microsoft.com/office/powerpoint/2010/main" val="26673249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D61B31C-740A-42CE-891D-396C06511C1B}" type="datetime1">
              <a:rPr lang="nb-NO" smtClean="0"/>
              <a:t>27.11.2024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sidefod 2">
            <a:extLst>
              <a:ext uri="{FF2B5EF4-FFF2-40B4-BE49-F238E27FC236}">
                <a16:creationId xmlns:a16="http://schemas.microsoft.com/office/drawing/2014/main" id="{95190767-D42F-4BE3-793E-9EB5ACBF4B5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1835906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bullets with pre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68000"/>
            <a:ext cx="9720000" cy="1206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25113A15-74E3-4ABA-8838-241B9C4DF2DF}" type="datetime1">
              <a:rPr lang="nb-NO" smtClean="0"/>
              <a:t>27.11.2024</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tekst 7">
            <a:extLst>
              <a:ext uri="{FF2B5EF4-FFF2-40B4-BE49-F238E27FC236}">
                <a16:creationId xmlns:a16="http://schemas.microsoft.com/office/drawing/2014/main" id="{21750361-F9BE-4CEB-B2EF-BC216C3CC245}"/>
              </a:ext>
            </a:extLst>
          </p:cNvPr>
          <p:cNvSpPr>
            <a:spLocks noGrp="1"/>
          </p:cNvSpPr>
          <p:nvPr>
            <p:ph type="body" sz="quarter" idx="15"/>
          </p:nvPr>
        </p:nvSpPr>
        <p:spPr>
          <a:xfrm>
            <a:off x="1079500" y="0"/>
            <a:ext cx="9719762" cy="468000"/>
          </a:xfrm>
        </p:spPr>
        <p:txBody>
          <a:bodyPr bIns="0" anchor="b" anchorCtr="0"/>
          <a:lstStyle>
            <a:lvl1pPr marL="0" indent="0">
              <a:buNone/>
              <a:defRPr sz="1400">
                <a:solidFill>
                  <a:schemeClr val="accent2"/>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600AD673-C7FF-2C57-B096-ABF99A5AE5A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9844376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12B36E8B-0463-4552-AB79-95074177B3B4}" type="datetime1">
              <a:rPr lang="nb-NO" smtClean="0"/>
              <a:t>27.11.2024</a:t>
            </a:fld>
            <a:endParaRPr lang="da-DK"/>
          </a:p>
        </p:txBody>
      </p:sp>
      <p:sp>
        <p:nvSpPr>
          <p:cNvPr id="8" name="Pladsholder til indhold 7">
            <a:extLst>
              <a:ext uri="{FF2B5EF4-FFF2-40B4-BE49-F238E27FC236}">
                <a16:creationId xmlns:a16="http://schemas.microsoft.com/office/drawing/2014/main" id="{7504B60A-076D-4745-A2B5-2B65295F998F}"/>
              </a:ext>
            </a:extLst>
          </p:cNvPr>
          <p:cNvSpPr>
            <a:spLocks noGrp="1"/>
          </p:cNvSpPr>
          <p:nvPr>
            <p:ph sz="quarter" idx="13"/>
          </p:nvPr>
        </p:nvSpPr>
        <p:spPr>
          <a:xfrm>
            <a:off x="108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0" name="Pladsholder til indhold 7">
            <a:extLst>
              <a:ext uri="{FF2B5EF4-FFF2-40B4-BE49-F238E27FC236}">
                <a16:creationId xmlns:a16="http://schemas.microsoft.com/office/drawing/2014/main" id="{E005E74C-7F6C-4582-9026-FF53749B5074}"/>
              </a:ext>
            </a:extLst>
          </p:cNvPr>
          <p:cNvSpPr>
            <a:spLocks noGrp="1"/>
          </p:cNvSpPr>
          <p:nvPr>
            <p:ph sz="quarter" idx="15"/>
          </p:nvPr>
        </p:nvSpPr>
        <p:spPr>
          <a:xfrm>
            <a:off x="630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135A81FC-5F03-0730-38B5-22C4319CEA40}"/>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5755531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BC8AF8DB-AA92-4972-8441-6BCEC83B26AC}" type="datetime1">
              <a:rPr lang="nb-NO" smtClean="0"/>
              <a:t>27.11.2024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1979613"/>
            <a:ext cx="4500000" cy="41402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8C58DBEF-42A8-61D4-3A48-EA36284412F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821067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4500000" cy="1314000"/>
          </a:xfrm>
        </p:spPr>
        <p:txBody>
          <a:bodyPr lIns="0" tIns="0" rIns="0" bIns="0" anchor="b" anchorCtr="0">
            <a:noAutofit/>
          </a:bodyPr>
          <a:lstStyle>
            <a:lvl1pPr>
              <a:lnSpc>
                <a:spcPts val="3200"/>
              </a:lnSpc>
              <a:defRPr sz="32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12E36F94-0430-41F6-AE00-F65A713346FE}" type="datetime1">
              <a:rPr lang="nb-NO" smtClean="0"/>
              <a:t>27.11.2024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0"/>
            <a:ext cx="5892000" cy="68580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FB1AA748-B1F5-C387-F068-AA337306049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3078451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small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a:xfrm>
            <a:off x="9000000" y="6480000"/>
            <a:ext cx="1800000" cy="180000"/>
          </a:xfrm>
        </p:spPr>
        <p:txBody>
          <a:bodyPr/>
          <a:lstStyle/>
          <a:p>
            <a:fld id="{7126C76B-DAD0-48D6-9EFE-EC8F3918E4B7}" type="datetime1">
              <a:rPr lang="nb-NO" smtClean="0"/>
              <a:t>27.11.2024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10"/>
            <a:ext cx="3420000" cy="4140803"/>
          </a:xfrm>
          <a:solidFill>
            <a:schemeClr val="bg1"/>
          </a:solidFill>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7" name="Pladsholder til indhold 6">
            <a:extLst>
              <a:ext uri="{FF2B5EF4-FFF2-40B4-BE49-F238E27FC236}">
                <a16:creationId xmlns:a16="http://schemas.microsoft.com/office/drawing/2014/main" id="{3D1C4563-C02F-4994-88BF-5E79DAEBD3CB}"/>
              </a:ext>
            </a:extLst>
          </p:cNvPr>
          <p:cNvSpPr>
            <a:spLocks noGrp="1"/>
          </p:cNvSpPr>
          <p:nvPr>
            <p:ph sz="quarter" idx="18"/>
          </p:nvPr>
        </p:nvSpPr>
        <p:spPr>
          <a:xfrm>
            <a:off x="5220001" y="1979613"/>
            <a:ext cx="5580000" cy="41402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FFF693F2-8849-F6AC-B60D-0E1404B4DA79}"/>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9435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rge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79999" y="414000"/>
            <a:ext cx="9720001" cy="1260000"/>
          </a:xfrm>
        </p:spPr>
        <p:txBody>
          <a:bodyPr lIns="0" tIns="0" rIns="0" bIns="0" anchor="b" anchorCtr="0">
            <a:noAutofit/>
          </a:bodyPr>
          <a:lstStyle>
            <a:lvl1pPr>
              <a:lnSpc>
                <a:spcPts val="4400"/>
              </a:lnSpc>
              <a:defRPr sz="38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D03FD067-17A8-4317-962E-B93E6A92EDBC}" type="datetime1">
              <a:rPr lang="nb-NO" smtClean="0"/>
              <a:t>27.11.2024</a:t>
            </a:fld>
            <a:endParaRPr lang="da-DK"/>
          </a:p>
        </p:txBody>
      </p:sp>
      <p:sp>
        <p:nvSpPr>
          <p:cNvPr id="8" name="Pladsholder til SmartArt 7">
            <a:extLst>
              <a:ext uri="{FF2B5EF4-FFF2-40B4-BE49-F238E27FC236}">
                <a16:creationId xmlns:a16="http://schemas.microsoft.com/office/drawing/2014/main" id="{9B3FC587-2EF2-4A03-971E-2B639D59503E}"/>
              </a:ext>
            </a:extLst>
          </p:cNvPr>
          <p:cNvSpPr>
            <a:spLocks noGrp="1"/>
          </p:cNvSpPr>
          <p:nvPr>
            <p:ph type="dgm" sz="quarter" idx="19"/>
          </p:nvPr>
        </p:nvSpPr>
        <p:spPr>
          <a:xfrm>
            <a:off x="1079500" y="1980000"/>
            <a:ext cx="9720263" cy="4140000"/>
          </a:xfrm>
        </p:spPr>
        <p:txBody>
          <a:bodyPr/>
          <a:lstStyle>
            <a:lvl1pPr marL="0" indent="0">
              <a:buNone/>
              <a:defRPr/>
            </a:lvl1pPr>
          </a:lstStyle>
          <a:p>
            <a:r>
              <a:rPr lang="en-US"/>
              <a:t>Click icon to add SmartArt graphic</a:t>
            </a:r>
            <a:endParaRPr lang="da-DK"/>
          </a:p>
        </p:txBody>
      </p:sp>
      <p:sp>
        <p:nvSpPr>
          <p:cNvPr id="9" name="Pladsholder til sidefod 2">
            <a:extLst>
              <a:ext uri="{FF2B5EF4-FFF2-40B4-BE49-F238E27FC236}">
                <a16:creationId xmlns:a16="http://schemas.microsoft.com/office/drawing/2014/main" id="{32109242-4088-D135-4E33-BB2CC16FCB1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47609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58C69A74-973C-4037-8A0E-B7FF579D571E}" type="datetime1">
              <a:rPr lang="nb-NO" smtClean="0"/>
              <a:t>27.11.2024</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tekst 10">
            <a:extLst>
              <a:ext uri="{FF2B5EF4-FFF2-40B4-BE49-F238E27FC236}">
                <a16:creationId xmlns:a16="http://schemas.microsoft.com/office/drawing/2014/main" id="{D5335718-3FE3-453A-8AF3-F1D7EA742D32}"/>
              </a:ext>
            </a:extLst>
          </p:cNvPr>
          <p:cNvSpPr>
            <a:spLocks noGrp="1"/>
          </p:cNvSpPr>
          <p:nvPr>
            <p:ph type="body" sz="quarter" idx="17"/>
          </p:nvPr>
        </p:nvSpPr>
        <p:spPr>
          <a:xfrm>
            <a:off x="6300000" y="1979009"/>
            <a:ext cx="4500000" cy="4140000"/>
          </a:xfrm>
          <a:solidFill>
            <a:srgbClr val="9FAEE5">
              <a:alpha val="30000"/>
            </a:srgbClr>
          </a:solidFill>
        </p:spPr>
        <p:txBody>
          <a:bodyPr lIns="252000" tIns="252000" rIns="252000" bIns="252000">
            <a:normAutofit/>
          </a:bodyPr>
          <a:lstStyle>
            <a:lvl1pPr marL="180000" indent="-180000">
              <a:buClr>
                <a:schemeClr val="tx2"/>
              </a:buClr>
              <a:buFont typeface="Wingdings" panose="05000000000000000000" pitchFamily="2" charset="2"/>
              <a:buChar char="§"/>
              <a:defRPr sz="1600">
                <a:solidFill>
                  <a:schemeClr val="tx2"/>
                </a:solidFill>
              </a:defRPr>
            </a:lvl1pPr>
            <a:lvl2pPr marL="360000" indent="-180000">
              <a:buClr>
                <a:schemeClr val="tx2"/>
              </a:buClr>
              <a:buFont typeface="Wingdings" panose="05000000000000000000" pitchFamily="2" charset="2"/>
              <a:buChar char="§"/>
              <a:defRPr>
                <a:solidFill>
                  <a:schemeClr val="tx2"/>
                </a:solidFill>
              </a:defRPr>
            </a:lvl2pPr>
            <a:lvl3pPr marL="540000" indent="-180000">
              <a:buClr>
                <a:schemeClr val="tx2"/>
              </a:buClr>
              <a:buFont typeface="Wingdings" panose="05000000000000000000" pitchFamily="2" charset="2"/>
              <a:buChar char="§"/>
              <a:defRPr>
                <a:solidFill>
                  <a:schemeClr val="tx2"/>
                </a:solidFill>
              </a:defRPr>
            </a:lvl3pPr>
            <a:lvl4pPr marL="720000" indent="-180000">
              <a:buClr>
                <a:schemeClr val="tx2"/>
              </a:buClr>
              <a:buFont typeface="Wingdings" panose="05000000000000000000" pitchFamily="2" charset="2"/>
              <a:buChar char="§"/>
              <a:defRPr>
                <a:solidFill>
                  <a:schemeClr val="tx2"/>
                </a:solidFill>
              </a:defRPr>
            </a:lvl4pPr>
            <a:lvl5pPr marL="900000" indent="-180000">
              <a:buClr>
                <a:schemeClr val="tx2"/>
              </a:buClr>
              <a:buFont typeface="Wingdings" panose="05000000000000000000" pitchFamily="2" charset="2"/>
              <a:buChar char="§"/>
              <a:defRPr>
                <a:solidFill>
                  <a:schemeClr val="tx2"/>
                </a:solidFill>
              </a:defRPr>
            </a:lvl5pPr>
            <a:lvl6pPr>
              <a:buClr>
                <a:schemeClr val="tx2"/>
              </a:buClr>
              <a:defRPr>
                <a:solidFill>
                  <a:schemeClr val="tx2"/>
                </a:solidFill>
              </a:defRPr>
            </a:lvl6pPr>
            <a:lvl7pPr marL="1260000">
              <a:buClr>
                <a:schemeClr val="tx2"/>
              </a:buClr>
              <a:defRPr>
                <a:solidFill>
                  <a:schemeClr val="tx2"/>
                </a:solidFill>
              </a:defRPr>
            </a:lvl7pPr>
            <a:lvl8pPr marL="1440000" indent="-180000">
              <a:buClr>
                <a:schemeClr val="tx2"/>
              </a:buClr>
              <a:buFont typeface="Wingdings" panose="05000000000000000000" pitchFamily="2" charset="2"/>
              <a:buChar char="§"/>
              <a:defRPr>
                <a:solidFill>
                  <a:schemeClr val="tx2"/>
                </a:solidFill>
              </a:defRPr>
            </a:lvl8pPr>
            <a:lvl9pPr marL="1620000" indent="-180000">
              <a:buClr>
                <a:schemeClr val="tx2"/>
              </a:buClr>
              <a:buFont typeface="Wingdings" panose="05000000000000000000" pitchFamily="2" charset="2"/>
              <a:buChar char="§"/>
              <a:defRPr u="none">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2" name="Pladsholder til sidefod 2">
            <a:extLst>
              <a:ext uri="{FF2B5EF4-FFF2-40B4-BE49-F238E27FC236}">
                <a16:creationId xmlns:a16="http://schemas.microsoft.com/office/drawing/2014/main" id="{81187CFF-2859-E4D4-058B-672188EBAC93}"/>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6836813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 and statements, DARK colour background">
    <p:bg>
      <p:bgPr>
        <a:solidFill>
          <a:srgbClr val="9FAEE5"/>
        </a:solidFill>
        <a:effectLst/>
      </p:bgPr>
    </p:bg>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46B94E71-22A1-4CD9-A35E-3005562E83B1}" type="datetime1">
              <a:rPr lang="nb-NO" smtClean="0"/>
              <a:t>27.11.2024</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1"/>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solidFill>
                  <a:schemeClr val="bg1"/>
                </a:solidFill>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0D8E2F5C-4F03-1A5B-7EAD-229FD76B28C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42882150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 and statements, LIGHT colour backgroun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7DA3F789-2860-438B-802D-9F3AF7C6F718}" type="datetime1">
              <a:rPr lang="nb-NO" smtClean="0"/>
              <a:t>27.11.2024</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2"/>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4AC67D22-E74F-93C1-8375-02359868DAB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7205289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maps">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12E354A1-E814-4CE3-B772-134096C53623}"/>
              </a:ext>
            </a:extLst>
          </p:cNvPr>
          <p:cNvSpPr>
            <a:spLocks noGrp="1"/>
          </p:cNvSpPr>
          <p:nvPr>
            <p:ph type="pic" sz="quarter" idx="13"/>
          </p:nvPr>
        </p:nvSpPr>
        <p:spPr>
          <a:xfrm>
            <a:off x="0" y="0"/>
            <a:ext cx="12192000" cy="6858000"/>
          </a:xfrm>
        </p:spPr>
        <p:txBody>
          <a:bodyPr/>
          <a:lstStyle>
            <a:lvl1pPr marL="0" indent="0">
              <a:buNone/>
              <a:defRPr/>
            </a:lvl1pPr>
          </a:lstStyle>
          <a:p>
            <a:r>
              <a:rPr lang="en-US"/>
              <a:t>Click icon to add picture</a:t>
            </a:r>
            <a:endParaRPr lang="da-DK"/>
          </a:p>
        </p:txBody>
      </p:sp>
      <p:sp>
        <p:nvSpPr>
          <p:cNvPr id="3" name="Pladsholder til sidefod 2">
            <a:extLst>
              <a:ext uri="{FF2B5EF4-FFF2-40B4-BE49-F238E27FC236}">
                <a16:creationId xmlns:a16="http://schemas.microsoft.com/office/drawing/2014/main" id="{E6CF52A7-6F2F-4BEE-B885-7246B0A3C490}"/>
              </a:ext>
            </a:extLst>
          </p:cNvPr>
          <p:cNvSpPr>
            <a:spLocks noGrp="1"/>
          </p:cNvSpPr>
          <p:nvPr>
            <p:ph type="ftr" sz="quarter" idx="10"/>
          </p:nvPr>
        </p:nvSpPr>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1D332D0D-DDAB-4CCA-A24D-ACBC4D94DB3B}"/>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5FCB0D0-ED65-43CE-99DB-B5202260ED0C}"/>
              </a:ext>
            </a:extLst>
          </p:cNvPr>
          <p:cNvSpPr>
            <a:spLocks noGrp="1"/>
          </p:cNvSpPr>
          <p:nvPr>
            <p:ph type="dt" sz="half" idx="12"/>
          </p:nvPr>
        </p:nvSpPr>
        <p:spPr/>
        <p:txBody>
          <a:bodyPr/>
          <a:lstStyle/>
          <a:p>
            <a:fld id="{9E33BF82-7276-4320-A85E-8B0611E1669C}" type="datetime1">
              <a:rPr lang="nb-NO" smtClean="0"/>
              <a:t>27.11.2024</a:t>
            </a:fld>
            <a:endParaRPr lang="da-DK"/>
          </a:p>
        </p:txBody>
      </p:sp>
      <p:sp>
        <p:nvSpPr>
          <p:cNvPr id="8" name="Pladsholder til sidefod 2">
            <a:extLst>
              <a:ext uri="{FF2B5EF4-FFF2-40B4-BE49-F238E27FC236}">
                <a16:creationId xmlns:a16="http://schemas.microsoft.com/office/drawing/2014/main" id="{8E7B775D-7ABE-846F-0461-FEB74AE28671}"/>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962480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bg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1" name="Picture 10">
            <a:extLst>
              <a:ext uri="{FF2B5EF4-FFF2-40B4-BE49-F238E27FC236}">
                <a16:creationId xmlns:a16="http://schemas.microsoft.com/office/drawing/2014/main" id="{7AA69124-A8E6-1C36-C142-5F7B00DC47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pic>
        <p:nvPicPr>
          <p:cNvPr id="13" name="Billede 16">
            <a:extLst>
              <a:ext uri="{FF2B5EF4-FFF2-40B4-BE49-F238E27FC236}">
                <a16:creationId xmlns:a16="http://schemas.microsoft.com/office/drawing/2014/main" id="{DB3BAB4C-1F4A-2BC5-4E9D-222054C4843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04" t="-12257"/>
          <a:stretch/>
        </p:blipFill>
        <p:spPr>
          <a:xfrm>
            <a:off x="1859615" y="1188720"/>
            <a:ext cx="847702" cy="242475"/>
          </a:xfrm>
          <a:prstGeom prst="rect">
            <a:avLst/>
          </a:prstGeom>
        </p:spPr>
      </p:pic>
      <p:sp>
        <p:nvSpPr>
          <p:cNvPr id="15" name="TextBox 14">
            <a:extLst>
              <a:ext uri="{FF2B5EF4-FFF2-40B4-BE49-F238E27FC236}">
                <a16:creationId xmlns:a16="http://schemas.microsoft.com/office/drawing/2014/main" id="{DA58809E-475B-599C-7745-E6B93D69626D}"/>
              </a:ext>
            </a:extLst>
          </p:cNvPr>
          <p:cNvSpPr txBox="1"/>
          <p:nvPr userDrawn="1"/>
        </p:nvSpPr>
        <p:spPr>
          <a:xfrm>
            <a:off x="1079999" y="1221974"/>
            <a:ext cx="768096" cy="184666"/>
          </a:xfrm>
          <a:prstGeom prst="rect">
            <a:avLst/>
          </a:prstGeom>
          <a:noFill/>
        </p:spPr>
        <p:txBody>
          <a:bodyPr wrap="square" lIns="0" tIns="0" rIns="0" bIns="0" rtlCol="0">
            <a:spAutoFit/>
          </a:bodyPr>
          <a:lstStyle/>
          <a:p>
            <a:r>
              <a:rPr lang="en-HR" sz="1200" b="1">
                <a:solidFill>
                  <a:schemeClr val="bg1"/>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40068333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dsli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accent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4" name="Picture 13">
            <a:extLst>
              <a:ext uri="{FF2B5EF4-FFF2-40B4-BE49-F238E27FC236}">
                <a16:creationId xmlns:a16="http://schemas.microsoft.com/office/drawing/2014/main" id="{CA138707-7DB7-EE5D-79A3-C144A7450EB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pic>
        <p:nvPicPr>
          <p:cNvPr id="16" name="Picture 3" descr="D:\Users\iotzov\Desktop\PPT template\social media-01.png">
            <a:extLst>
              <a:ext uri="{FF2B5EF4-FFF2-40B4-BE49-F238E27FC236}">
                <a16:creationId xmlns:a16="http://schemas.microsoft.com/office/drawing/2014/main" id="{C9890C94-0584-3A95-68C6-1FE6636E52CB}"/>
              </a:ext>
            </a:extLst>
          </p:cNvPr>
          <p:cNvPicPr>
            <a:picLocks noChangeAspect="1" noChangeArrowheads="1"/>
          </p:cNvPicPr>
          <p:nvPr userDrawn="1"/>
        </p:nvPicPr>
        <p:blipFill rotWithShape="1">
          <a:blip r:embed="rId6" cstate="print"/>
          <a:srcRect l="40760"/>
          <a:stretch/>
        </p:blipFill>
        <p:spPr bwMode="auto">
          <a:xfrm>
            <a:off x="1804750" y="1030863"/>
            <a:ext cx="986146" cy="542209"/>
          </a:xfrm>
          <a:prstGeom prst="rect">
            <a:avLst/>
          </a:prstGeom>
          <a:noFill/>
        </p:spPr>
      </p:pic>
      <p:sp>
        <p:nvSpPr>
          <p:cNvPr id="17" name="TextBox 16">
            <a:extLst>
              <a:ext uri="{FF2B5EF4-FFF2-40B4-BE49-F238E27FC236}">
                <a16:creationId xmlns:a16="http://schemas.microsoft.com/office/drawing/2014/main" id="{96D55832-238C-5928-890C-3754A9CD424E}"/>
              </a:ext>
            </a:extLst>
          </p:cNvPr>
          <p:cNvSpPr txBox="1"/>
          <p:nvPr userDrawn="1"/>
        </p:nvSpPr>
        <p:spPr>
          <a:xfrm>
            <a:off x="1079998" y="1229177"/>
            <a:ext cx="768096" cy="184666"/>
          </a:xfrm>
          <a:prstGeom prst="rect">
            <a:avLst/>
          </a:prstGeom>
          <a:noFill/>
        </p:spPr>
        <p:txBody>
          <a:bodyPr wrap="square" lIns="0" tIns="0" rIns="0" bIns="0" rtlCol="0">
            <a:spAutoFit/>
          </a:bodyPr>
          <a:lstStyle/>
          <a:p>
            <a:r>
              <a:rPr lang="en-HR" sz="1200" b="1">
                <a:solidFill>
                  <a:srgbClr val="164193"/>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2025213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743161D0-1E25-4F11-A848-087BD0285203}" type="datetime1">
              <a:rPr lang="nb-NO" smtClean="0"/>
              <a:t>27.11.2024</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 Kompetansesenter for offentlig innovasjon (KOI)</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1873247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3" pos="49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p>
        </p:txBody>
      </p:sp>
    </p:spTree>
    <p:extLst>
      <p:ext uri="{BB962C8B-B14F-4D97-AF65-F5344CB8AC3E}">
        <p14:creationId xmlns:p14="http://schemas.microsoft.com/office/powerpoint/2010/main" val="16114575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E2B8-8EB9-2947-8223-2AE6B18BF3D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873119A-6B8C-3A45-80CD-89A448362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DEFF722-7B70-D64C-B290-A7F313B84896}"/>
              </a:ext>
            </a:extLst>
          </p:cNvPr>
          <p:cNvSpPr>
            <a:spLocks noGrp="1"/>
          </p:cNvSpPr>
          <p:nvPr>
            <p:ph type="dt" sz="half" idx="10"/>
          </p:nvPr>
        </p:nvSpPr>
        <p:spPr/>
        <p:txBody>
          <a:bodyPr/>
          <a:lstStyle/>
          <a:p>
            <a:fld id="{CFD34D79-7750-4BC7-955E-2FDF6BB5ABB5}" type="datetime1">
              <a:rPr lang="nb-NO" smtClean="0"/>
              <a:t>27.11.2024</a:t>
            </a:fld>
            <a:endParaRPr lang="nb-NO"/>
          </a:p>
        </p:txBody>
      </p:sp>
      <p:sp>
        <p:nvSpPr>
          <p:cNvPr id="5" name="Plassholder for bunntekst 4">
            <a:extLst>
              <a:ext uri="{FF2B5EF4-FFF2-40B4-BE49-F238E27FC236}">
                <a16:creationId xmlns:a16="http://schemas.microsoft.com/office/drawing/2014/main" id="{B4E684B5-67FB-954B-8D69-41E2F75D7047}"/>
              </a:ext>
            </a:extLst>
          </p:cNvPr>
          <p:cNvSpPr>
            <a:spLocks noGrp="1"/>
          </p:cNvSpPr>
          <p:nvPr>
            <p:ph type="ftr" sz="quarter" idx="11"/>
          </p:nvPr>
        </p:nvSpPr>
        <p:spPr/>
        <p:txBody>
          <a:bodyPr/>
          <a:lstStyle/>
          <a:p>
            <a:r>
              <a:rPr lang="nb-NO"/>
              <a:t>© Kompetansesenter for offentlig innovasjon (KOI)</a:t>
            </a:r>
          </a:p>
        </p:txBody>
      </p:sp>
      <p:sp>
        <p:nvSpPr>
          <p:cNvPr id="6" name="Plassholder for lysbildenummer 5">
            <a:extLst>
              <a:ext uri="{FF2B5EF4-FFF2-40B4-BE49-F238E27FC236}">
                <a16:creationId xmlns:a16="http://schemas.microsoft.com/office/drawing/2014/main" id="{71D12FFB-9760-0841-A2D9-5E8625468C3E}"/>
              </a:ext>
            </a:extLst>
          </p:cNvPr>
          <p:cNvSpPr>
            <a:spLocks noGrp="1"/>
          </p:cNvSpPr>
          <p:nvPr>
            <p:ph type="sldNum" sz="quarter" idx="12"/>
          </p:nvPr>
        </p:nvSpPr>
        <p:spPr/>
        <p:txBody>
          <a:bodyPr/>
          <a:lstStyle/>
          <a:p>
            <a:fld id="{B9FC3BAF-1BC9-AB47-B824-9F1E9107C97D}" type="slidenum">
              <a:rPr lang="nb-NO" smtClean="0"/>
              <a:t>‹#›</a:t>
            </a:fld>
            <a:endParaRPr lang="nb-NO"/>
          </a:p>
        </p:txBody>
      </p:sp>
    </p:spTree>
    <p:extLst>
      <p:ext uri="{BB962C8B-B14F-4D97-AF65-F5344CB8AC3E}">
        <p14:creationId xmlns:p14="http://schemas.microsoft.com/office/powerpoint/2010/main" val="9691051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8164D8C-CB59-4934-871B-9F66CC2CA3C2}"/>
              </a:ext>
            </a:extLst>
          </p:cNvPr>
          <p:cNvSpPr>
            <a:spLocks noGrp="1"/>
          </p:cNvSpPr>
          <p:nvPr>
            <p:ph type="title"/>
          </p:nvPr>
        </p:nvSpPr>
        <p:spPr>
          <a:xfrm>
            <a:off x="1080000" y="414000"/>
            <a:ext cx="9720000" cy="1260000"/>
          </a:xfrm>
          <a:prstGeom prst="rect">
            <a:avLst/>
          </a:prstGeom>
        </p:spPr>
        <p:txBody>
          <a:bodyPr vert="horz" lIns="0" tIns="0" rIns="0" bIns="0" rtlCol="0" anchor="b" anchorCtr="0">
            <a:noAutofit/>
          </a:bodyPr>
          <a:lstStyle/>
          <a:p>
            <a:endParaRPr lang="da-DK"/>
          </a:p>
        </p:txBody>
      </p:sp>
      <p:sp>
        <p:nvSpPr>
          <p:cNvPr id="3" name="Pladsholder til tekst 2">
            <a:extLst>
              <a:ext uri="{FF2B5EF4-FFF2-40B4-BE49-F238E27FC236}">
                <a16:creationId xmlns:a16="http://schemas.microsoft.com/office/drawing/2014/main" id="{DF2E75FC-CE4D-4566-BF4B-11E94AEEFA9F}"/>
              </a:ext>
            </a:extLst>
          </p:cNvPr>
          <p:cNvSpPr>
            <a:spLocks noGrp="1"/>
          </p:cNvSpPr>
          <p:nvPr>
            <p:ph type="body" idx="1"/>
          </p:nvPr>
        </p:nvSpPr>
        <p:spPr>
          <a:xfrm>
            <a:off x="1080000" y="1980000"/>
            <a:ext cx="9720000" cy="4140000"/>
          </a:xfrm>
          <a:prstGeom prst="rect">
            <a:avLst/>
          </a:prstGeom>
        </p:spPr>
        <p:txBody>
          <a:bodyPr vert="horz" lIns="0" tIns="0" rIns="0" bIns="0" rtlCol="0">
            <a:no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a:p>
            <a:pPr lvl="5"/>
            <a:r>
              <a:rPr lang="da-DK"/>
              <a:t>Sjette niveau</a:t>
            </a:r>
          </a:p>
          <a:p>
            <a:pPr lvl="6"/>
            <a:r>
              <a:rPr lang="da-DK"/>
              <a:t>Syvende niveau</a:t>
            </a:r>
          </a:p>
          <a:p>
            <a:pPr lvl="7"/>
            <a:r>
              <a:rPr lang="da-DK"/>
              <a:t>Ottende niveau</a:t>
            </a:r>
          </a:p>
          <a:p>
            <a:pPr lvl="8"/>
            <a:r>
              <a:rPr lang="da-DK"/>
              <a:t>Niende niveau</a:t>
            </a:r>
          </a:p>
        </p:txBody>
      </p:sp>
      <p:sp>
        <p:nvSpPr>
          <p:cNvPr id="5" name="Pladsholder til sidefod 4">
            <a:extLst>
              <a:ext uri="{FF2B5EF4-FFF2-40B4-BE49-F238E27FC236}">
                <a16:creationId xmlns:a16="http://schemas.microsoft.com/office/drawing/2014/main" id="{2CB0B4A3-850C-437A-BA5C-B5C16D09C769}"/>
              </a:ext>
            </a:extLst>
          </p:cNvPr>
          <p:cNvSpPr>
            <a:spLocks noGrp="1"/>
          </p:cNvSpPr>
          <p:nvPr>
            <p:ph type="ftr" sz="quarter" idx="3"/>
          </p:nvPr>
        </p:nvSpPr>
        <p:spPr>
          <a:xfrm>
            <a:off x="1566000" y="6480000"/>
            <a:ext cx="5400000" cy="180000"/>
          </a:xfrm>
          <a:prstGeom prst="rect">
            <a:avLst/>
          </a:prstGeom>
        </p:spPr>
        <p:txBody>
          <a:bodyPr vert="horz" lIns="0" tIns="0" rIns="0" bIns="0" rtlCol="0" anchor="ctr"/>
          <a:lstStyle>
            <a:lvl1pPr algn="l">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75927D54-696A-40B4-820B-658BE4F2AC91}"/>
              </a:ext>
            </a:extLst>
          </p:cNvPr>
          <p:cNvSpPr>
            <a:spLocks noGrp="1"/>
          </p:cNvSpPr>
          <p:nvPr>
            <p:ph type="sldNum" sz="quarter" idx="4"/>
          </p:nvPr>
        </p:nvSpPr>
        <p:spPr>
          <a:xfrm>
            <a:off x="108000" y="6480000"/>
            <a:ext cx="468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65B7C27-3FE4-4A2D-B806-6F5728E302F6}" type="slidenum">
              <a:rPr lang="da-DK" smtClean="0"/>
              <a:pPr/>
              <a:t>‹#›</a:t>
            </a:fld>
            <a:endParaRPr lang="da-DK"/>
          </a:p>
        </p:txBody>
      </p:sp>
      <p:sp>
        <p:nvSpPr>
          <p:cNvPr id="8" name="Pladsholder til dato 7">
            <a:extLst>
              <a:ext uri="{FF2B5EF4-FFF2-40B4-BE49-F238E27FC236}">
                <a16:creationId xmlns:a16="http://schemas.microsoft.com/office/drawing/2014/main" id="{18834146-4217-4D85-A795-60426981F867}"/>
              </a:ext>
            </a:extLst>
          </p:cNvPr>
          <p:cNvSpPr>
            <a:spLocks noGrp="1"/>
          </p:cNvSpPr>
          <p:nvPr>
            <p:ph type="dt" sz="half" idx="2"/>
          </p:nvPr>
        </p:nvSpPr>
        <p:spPr>
          <a:xfrm>
            <a:off x="9000000" y="6480000"/>
            <a:ext cx="1800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6C3D072B-961B-4BEA-97D5-428ABD216AEB}" type="datetime1">
              <a:rPr lang="nb-NO" smtClean="0"/>
              <a:t>27.11.2024</a:t>
            </a:fld>
            <a:endParaRPr lang="da-DK"/>
          </a:p>
        </p:txBody>
      </p:sp>
    </p:spTree>
    <p:extLst>
      <p:ext uri="{BB962C8B-B14F-4D97-AF65-F5344CB8AC3E}">
        <p14:creationId xmlns:p14="http://schemas.microsoft.com/office/powerpoint/2010/main" val="23918828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dt="0"/>
  <p:txStyles>
    <p:titleStyle>
      <a:lvl1pPr algn="l" defTabSz="914400" rtl="0" eaLnBrk="1" latinLnBrk="0" hangingPunct="1">
        <a:lnSpc>
          <a:spcPts val="4400"/>
        </a:lnSpc>
        <a:spcBef>
          <a:spcPct val="0"/>
        </a:spcBef>
        <a:buNone/>
        <a:defRPr sz="38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6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4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2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90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08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26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44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162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slide" Target="slide4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slide" Target="slide3.xml"/><Relationship Id="rId4" Type="http://schemas.openxmlformats.org/officeDocument/2006/relationships/image" Target="../media/image9.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slide" Target="slide14.xml"/><Relationship Id="rId18" Type="http://schemas.openxmlformats.org/officeDocument/2006/relationships/slide" Target="slide26.xml"/><Relationship Id="rId26" Type="http://schemas.openxmlformats.org/officeDocument/2006/relationships/image" Target="../media/image23.png"/><Relationship Id="rId3" Type="http://schemas.openxmlformats.org/officeDocument/2006/relationships/image" Target="../media/image13.jpeg"/><Relationship Id="rId21" Type="http://schemas.openxmlformats.org/officeDocument/2006/relationships/customXml" Target="../ink/ink5.xml"/><Relationship Id="rId7" Type="http://schemas.openxmlformats.org/officeDocument/2006/relationships/slide" Target="slide40.xml"/><Relationship Id="rId12" Type="http://schemas.openxmlformats.org/officeDocument/2006/relationships/slide" Target="slide18.xml"/><Relationship Id="rId17" Type="http://schemas.openxmlformats.org/officeDocument/2006/relationships/image" Target="../media/image17.png"/><Relationship Id="rId25" Type="http://schemas.openxmlformats.org/officeDocument/2006/relationships/customXml" Target="../ink/ink6.xml"/><Relationship Id="rId2" Type="http://schemas.openxmlformats.org/officeDocument/2006/relationships/notesSlide" Target="../notesSlides/notesSlide3.xml"/><Relationship Id="rId16" Type="http://schemas.openxmlformats.org/officeDocument/2006/relationships/customXml" Target="../ink/ink4.xml"/><Relationship Id="rId20" Type="http://schemas.openxmlformats.org/officeDocument/2006/relationships/image" Target="../media/image19.svg"/><Relationship Id="rId1" Type="http://schemas.openxmlformats.org/officeDocument/2006/relationships/slideLayout" Target="../slideLayouts/slideLayout15.xml"/><Relationship Id="rId6" Type="http://schemas.openxmlformats.org/officeDocument/2006/relationships/slide" Target="slide10.xml"/><Relationship Id="rId11" Type="http://schemas.openxmlformats.org/officeDocument/2006/relationships/slide" Target="slide7.xml"/><Relationship Id="rId24" Type="http://schemas.openxmlformats.org/officeDocument/2006/relationships/image" Target="../media/image22.svg"/><Relationship Id="rId5" Type="http://schemas.openxmlformats.org/officeDocument/2006/relationships/image" Target="../media/image14.png"/><Relationship Id="rId15" Type="http://schemas.openxmlformats.org/officeDocument/2006/relationships/image" Target="../media/image16.png"/><Relationship Id="rId23" Type="http://schemas.openxmlformats.org/officeDocument/2006/relationships/image" Target="../media/image21.png"/><Relationship Id="rId10" Type="http://schemas.openxmlformats.org/officeDocument/2006/relationships/slide" Target="slide4.xml"/><Relationship Id="rId19" Type="http://schemas.openxmlformats.org/officeDocument/2006/relationships/image" Target="../media/image18.png"/><Relationship Id="rId4" Type="http://schemas.openxmlformats.org/officeDocument/2006/relationships/customXml" Target="../ink/ink1.xml"/><Relationship Id="rId9" Type="http://schemas.openxmlformats.org/officeDocument/2006/relationships/image" Target="../media/image15.png"/><Relationship Id="rId14" Type="http://schemas.openxmlformats.org/officeDocument/2006/relationships/customXml" Target="../ink/ink3.xml"/><Relationship Id="rId22"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slide" Target="slide8.xml"/><Relationship Id="rId5" Type="http://schemas.openxmlformats.org/officeDocument/2006/relationships/diagramQuickStyle" Target="../diagrams/quickStyle1.xml"/><Relationship Id="rId10" Type="http://schemas.openxmlformats.org/officeDocument/2006/relationships/image" Target="../media/image25.svg"/><Relationship Id="rId4" Type="http://schemas.openxmlformats.org/officeDocument/2006/relationships/diagramLayout" Target="../diagrams/layout1.xml"/><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5.sv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41.png"/><Relationship Id="rId3" Type="http://schemas.openxmlformats.org/officeDocument/2006/relationships/customXml" Target="../ink/ink7.xml"/><Relationship Id="rId7" Type="http://schemas.openxmlformats.org/officeDocument/2006/relationships/image" Target="../media/image38.png"/><Relationship Id="rId12" Type="http://schemas.openxmlformats.org/officeDocument/2006/relationships/slide" Target="slide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0.svg"/><Relationship Id="rId5" Type="http://schemas.openxmlformats.org/officeDocument/2006/relationships/customXml" Target="../ink/ink8.xml"/><Relationship Id="rId10" Type="http://schemas.openxmlformats.org/officeDocument/2006/relationships/image" Target="../media/image39.png"/><Relationship Id="rId4" Type="http://schemas.openxmlformats.org/officeDocument/2006/relationships/image" Target="../media/image17.png"/><Relationship Id="rId9" Type="http://schemas.openxmlformats.org/officeDocument/2006/relationships/slide" Target="slide9.xml"/><Relationship Id="rId14" Type="http://schemas.openxmlformats.org/officeDocument/2006/relationships/image" Target="../media/image42.sv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 Target="slide3.xml"/><Relationship Id="rId7" Type="http://schemas.openxmlformats.org/officeDocument/2006/relationships/image" Target="../media/image42.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slide" Target="slide3.xml"/><Relationship Id="rId7" Type="http://schemas.openxmlformats.org/officeDocument/2006/relationships/image" Target="../media/image45.jpeg"/><Relationship Id="rId12" Type="http://schemas.openxmlformats.org/officeDocument/2006/relationships/slide" Target="slide12.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4.jpeg"/><Relationship Id="rId11" Type="http://schemas.openxmlformats.org/officeDocument/2006/relationships/slide" Target="slide11.xml"/><Relationship Id="rId5" Type="http://schemas.openxmlformats.org/officeDocument/2006/relationships/image" Target="../media/image42.svg"/><Relationship Id="rId10" Type="http://schemas.openxmlformats.org/officeDocument/2006/relationships/image" Target="../media/image48.jpeg"/><Relationship Id="rId4" Type="http://schemas.openxmlformats.org/officeDocument/2006/relationships/image" Target="../media/image41.png"/><Relationship Id="rId9"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3.xml"/><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2.sv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42.sv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6.xml"/><Relationship Id="rId4" Type="http://schemas.openxmlformats.org/officeDocument/2006/relationships/image" Target="../media/image40.svg"/></Relationships>
</file>

<file path=ppt/slides/_rels/slide1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51.png"/><Relationship Id="rId4" Type="http://schemas.openxmlformats.org/officeDocument/2006/relationships/image" Target="../media/image40.sv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1.xml"/><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2.xml"/><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2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5.xml"/><Relationship Id="rId4" Type="http://schemas.openxmlformats.org/officeDocument/2006/relationships/image" Target="../media/image40.svg"/></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42.sv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7.xml"/><Relationship Id="rId4" Type="http://schemas.openxmlformats.org/officeDocument/2006/relationships/image" Target="../media/image40.svg"/></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2.xml"/><Relationship Id="rId11" Type="http://schemas.openxmlformats.org/officeDocument/2006/relationships/slide" Target="slide3.xml"/><Relationship Id="rId5" Type="http://schemas.openxmlformats.org/officeDocument/2006/relationships/diagramQuickStyle" Target="../diagrams/quickStyle2.xml"/><Relationship Id="rId10" Type="http://schemas.openxmlformats.org/officeDocument/2006/relationships/slide" Target="slide30.xml"/><Relationship Id="rId4" Type="http://schemas.openxmlformats.org/officeDocument/2006/relationships/diagramLayout" Target="../diagrams/layout2.xml"/><Relationship Id="rId9" Type="http://schemas.openxmlformats.org/officeDocument/2006/relationships/image" Target="../media/image40.svg"/></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 Target="slide31.xml"/><Relationship Id="rId7"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 Target="slide32.xml"/><Relationship Id="rId7"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63.jpeg"/><Relationship Id="rId4" Type="http://schemas.openxmlformats.org/officeDocument/2006/relationships/image" Target="../media/image62.jpeg"/></Relationships>
</file>

<file path=ppt/slides/_rels/slide32.xml.rels><?xml version="1.0" encoding="UTF-8" standalone="yes"?>
<Relationships xmlns="http://schemas.openxmlformats.org/package/2006/relationships"><Relationship Id="rId3" Type="http://schemas.openxmlformats.org/officeDocument/2006/relationships/slide" Target="slide33.xml"/><Relationship Id="rId7" Type="http://schemas.openxmlformats.org/officeDocument/2006/relationships/image" Target="../media/image42.sv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5.xml"/><Relationship Id="rId4" Type="http://schemas.openxmlformats.org/officeDocument/2006/relationships/image" Target="../media/image40.svg"/></Relationships>
</file>

<file path=ppt/slides/_rels/slide3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6.xml"/><Relationship Id="rId4" Type="http://schemas.openxmlformats.org/officeDocument/2006/relationships/image" Target="../media/image40.svg"/></Relationships>
</file>

<file path=ppt/slides/_rels/slide3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7.xml"/><Relationship Id="rId4" Type="http://schemas.openxmlformats.org/officeDocument/2006/relationships/image" Target="../media/image40.svg"/></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3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9.xml"/><Relationship Id="rId4" Type="http://schemas.openxmlformats.org/officeDocument/2006/relationships/image" Target="../media/image40.sv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sv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slide" Target="slide3.xml"/><Relationship Id="rId4" Type="http://schemas.openxmlformats.org/officeDocument/2006/relationships/image" Target="../media/image40.svg"/></Relationships>
</file>

<file path=ppt/slides/_rels/slide4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 Target="slide3.xml"/><Relationship Id="rId7"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slide" Target="slide42.xml"/><Relationship Id="rId5" Type="http://schemas.openxmlformats.org/officeDocument/2006/relationships/image" Target="../media/image36.sv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3" Type="http://schemas.openxmlformats.org/officeDocument/2006/relationships/slide" Target="slide44.xml"/><Relationship Id="rId7" Type="http://schemas.openxmlformats.org/officeDocument/2006/relationships/image" Target="../media/image36.sv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slide" Target="slide3.xml"/><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slide" Target="slide43.xml"/><Relationship Id="rId5" Type="http://schemas.openxmlformats.org/officeDocument/2006/relationships/image" Target="../media/image42.sv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7"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slide" Target="slide3.xml"/></Relationships>
</file>

<file path=ppt/slides/_rels/slide4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 Target="slide45.xml"/><Relationship Id="rId7" Type="http://schemas.openxmlformats.org/officeDocument/2006/relationships/slide" Target="slide3.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65.png"/><Relationship Id="rId9" Type="http://schemas.openxmlformats.org/officeDocument/2006/relationships/image" Target="../media/image42.svg"/></Relationships>
</file>

<file path=ppt/slides/_rels/slide4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 Target="slide46.xml"/><Relationship Id="rId7"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42.svg"/><Relationship Id="rId4" Type="http://schemas.openxmlformats.org/officeDocument/2006/relationships/image" Target="../media/image66.png"/><Relationship Id="rId9" Type="http://schemas.openxmlformats.org/officeDocument/2006/relationships/image" Target="../media/image41.png"/></Relationships>
</file>

<file path=ppt/slides/_rels/slide46.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18/10/relationships/comments" Target="../comments/modernComment_7FFB9EEB_4CC7A515.xml"/><Relationship Id="rId7"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67.png"/><Relationship Id="rId11" Type="http://schemas.openxmlformats.org/officeDocument/2006/relationships/image" Target="../media/image42.svg"/><Relationship Id="rId5" Type="http://schemas.openxmlformats.org/officeDocument/2006/relationships/image" Target="../media/image66.png"/><Relationship Id="rId10" Type="http://schemas.openxmlformats.org/officeDocument/2006/relationships/image" Target="../media/image41.png"/><Relationship Id="rId4" Type="http://schemas.openxmlformats.org/officeDocument/2006/relationships/slide" Target="slide47.xml"/><Relationship Id="rId9" Type="http://schemas.openxmlformats.org/officeDocument/2006/relationships/slide" Target="slide3.xml"/></Relationships>
</file>

<file path=ppt/slides/_rels/slide4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70.jpeg"/><Relationship Id="rId7" Type="http://schemas.openxmlformats.org/officeDocument/2006/relationships/slide" Target="slide3.xm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72.jpeg"/><Relationship Id="rId5" Type="http://schemas.openxmlformats.org/officeDocument/2006/relationships/image" Target="../media/image7.png"/><Relationship Id="rId4" Type="http://schemas.openxmlformats.org/officeDocument/2006/relationships/image" Target="../media/image71.jpeg"/><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CE77-727C-0656-BDD8-AEBC534EB5D7}"/>
              </a:ext>
            </a:extLst>
          </p:cNvPr>
          <p:cNvSpPr>
            <a:spLocks noGrp="1"/>
          </p:cNvSpPr>
          <p:nvPr>
            <p:ph type="ctrTitle"/>
          </p:nvPr>
        </p:nvSpPr>
        <p:spPr>
          <a:xfrm>
            <a:off x="1056000" y="2709000"/>
            <a:ext cx="10080000" cy="720000"/>
          </a:xfrm>
        </p:spPr>
        <p:txBody>
          <a:bodyPr/>
          <a:lstStyle/>
          <a:p>
            <a:r>
              <a:rPr lang="nb-NO" sz="4800">
                <a:solidFill>
                  <a:schemeClr val="accent2"/>
                </a:solidFill>
                <a:latin typeface="Open Sans"/>
                <a:ea typeface="Open Sans"/>
                <a:cs typeface="Open Sans"/>
              </a:rPr>
              <a:t>TOOLBOX</a:t>
            </a:r>
            <a:endParaRPr lang="en-HR" sz="4800">
              <a:solidFill>
                <a:schemeClr val="accent2"/>
              </a:solidFill>
              <a:latin typeface="Open Sans"/>
              <a:ea typeface="Open Sans"/>
              <a:cs typeface="Open Sans"/>
            </a:endParaRPr>
          </a:p>
        </p:txBody>
      </p:sp>
      <p:sp>
        <p:nvSpPr>
          <p:cNvPr id="3" name="Text Placeholder 2">
            <a:extLst>
              <a:ext uri="{FF2B5EF4-FFF2-40B4-BE49-F238E27FC236}">
                <a16:creationId xmlns:a16="http://schemas.microsoft.com/office/drawing/2014/main" id="{94406066-9FF5-777F-3C32-2BEFAE51A473}"/>
              </a:ext>
            </a:extLst>
          </p:cNvPr>
          <p:cNvSpPr>
            <a:spLocks noGrp="1"/>
          </p:cNvSpPr>
          <p:nvPr>
            <p:ph type="body" sz="quarter" idx="16"/>
          </p:nvPr>
        </p:nvSpPr>
        <p:spPr>
          <a:xfrm>
            <a:off x="1079999" y="4140000"/>
            <a:ext cx="7265104" cy="1502805"/>
          </a:xfrm>
        </p:spPr>
        <p:txBody>
          <a:bodyPr vert="horz" lIns="0" tIns="180000" rIns="0" bIns="0" rtlCol="0" anchor="t">
            <a:noAutofit/>
          </a:bodyPr>
          <a:lstStyle/>
          <a:p>
            <a:r>
              <a:rPr lang="nb-NO" sz="2800" b="1">
                <a:solidFill>
                  <a:schemeClr val="bg1"/>
                </a:solidFill>
                <a:latin typeface="Open Sans"/>
                <a:ea typeface="Open Sans"/>
                <a:cs typeface="Open Sans"/>
              </a:rPr>
              <a:t>The Rural Planning and </a:t>
            </a:r>
            <a:r>
              <a:rPr lang="nb-NO" sz="2800" b="1" err="1">
                <a:solidFill>
                  <a:schemeClr val="bg1"/>
                </a:solidFill>
                <a:latin typeface="Open Sans"/>
                <a:ea typeface="Open Sans"/>
                <a:cs typeface="Open Sans"/>
              </a:rPr>
              <a:t>Innovation</a:t>
            </a:r>
            <a:r>
              <a:rPr lang="nb-NO" sz="2800" b="1">
                <a:solidFill>
                  <a:schemeClr val="bg1"/>
                </a:solidFill>
                <a:latin typeface="Open Sans"/>
                <a:ea typeface="Open Sans"/>
                <a:cs typeface="Open Sans"/>
              </a:rPr>
              <a:t> Lab</a:t>
            </a:r>
          </a:p>
          <a:p>
            <a:r>
              <a:rPr lang="nb-NO" sz="2800" b="1">
                <a:solidFill>
                  <a:schemeClr val="bg1"/>
                </a:solidFill>
                <a:latin typeface="Open Sans"/>
                <a:ea typeface="Open Sans"/>
                <a:cs typeface="Open Sans"/>
              </a:rPr>
              <a:t>(RUPIL)</a:t>
            </a:r>
            <a:endParaRPr lang="nb-NO">
              <a:solidFill>
                <a:srgbClr val="9FAEE5"/>
              </a:solidFill>
            </a:endParaRPr>
          </a:p>
        </p:txBody>
      </p:sp>
      <p:pic>
        <p:nvPicPr>
          <p:cNvPr id="19" name="Bilde 18" descr="Et bilde som inneholder tekst, Font, skjermbilde, plakat&#10;&#10;Automatisk generert beskrivelse">
            <a:extLst>
              <a:ext uri="{FF2B5EF4-FFF2-40B4-BE49-F238E27FC236}">
                <a16:creationId xmlns:a16="http://schemas.microsoft.com/office/drawing/2014/main" id="{B1D83E26-D8D1-7E76-A389-2D2FDEA0B533}"/>
              </a:ext>
            </a:extLst>
          </p:cNvPr>
          <p:cNvPicPr>
            <a:picLocks noChangeAspect="1"/>
          </p:cNvPicPr>
          <p:nvPr/>
        </p:nvPicPr>
        <p:blipFill>
          <a:blip r:embed="rId3">
            <a:alphaModFix/>
            <a:lum bright="70000" contrast="-70000"/>
            <a:extLst>
              <a:ext uri="{28A0092B-C50C-407E-A947-70E740481C1C}">
                <a14:useLocalDpi xmlns:a14="http://schemas.microsoft.com/office/drawing/2010/main" val="0"/>
              </a:ext>
            </a:extLst>
          </a:blip>
          <a:stretch>
            <a:fillRect/>
          </a:stretch>
        </p:blipFill>
        <p:spPr>
          <a:xfrm>
            <a:off x="9726954" y="394904"/>
            <a:ext cx="1992082" cy="1603096"/>
          </a:xfrm>
          <a:prstGeom prst="rect">
            <a:avLst/>
          </a:prstGeom>
        </p:spPr>
      </p:pic>
    </p:spTree>
    <p:extLst>
      <p:ext uri="{BB962C8B-B14F-4D97-AF65-F5344CB8AC3E}">
        <p14:creationId xmlns:p14="http://schemas.microsoft.com/office/powerpoint/2010/main" val="24966268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E33C-20F7-BA73-F0AC-3B2F3D141143}"/>
              </a:ext>
            </a:extLst>
          </p:cNvPr>
          <p:cNvSpPr>
            <a:spLocks noGrp="1"/>
          </p:cNvSpPr>
          <p:nvPr>
            <p:ph type="title"/>
          </p:nvPr>
        </p:nvSpPr>
        <p:spPr/>
        <p:txBody>
          <a:bodyPr/>
          <a:lstStyle/>
          <a:p>
            <a:r>
              <a:rPr lang="nb-NO"/>
              <a:t>How to use this Toolbox</a:t>
            </a:r>
          </a:p>
        </p:txBody>
      </p:sp>
      <p:sp>
        <p:nvSpPr>
          <p:cNvPr id="3" name="Plassholder for bunntekst 2">
            <a:extLst>
              <a:ext uri="{FF2B5EF4-FFF2-40B4-BE49-F238E27FC236}">
                <a16:creationId xmlns:a16="http://schemas.microsoft.com/office/drawing/2014/main" id="{F843D7C8-A1E1-D258-D5A7-CCB4A3B9B7B6}"/>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8D4CE626-8AE7-F08E-D4DE-80DC3528033A}"/>
              </a:ext>
            </a:extLst>
          </p:cNvPr>
          <p:cNvSpPr>
            <a:spLocks noGrp="1"/>
          </p:cNvSpPr>
          <p:nvPr>
            <p:ph type="body" sz="quarter" idx="14"/>
          </p:nvPr>
        </p:nvSpPr>
        <p:spPr>
          <a:xfrm>
            <a:off x="1080000" y="1753197"/>
            <a:ext cx="4790448" cy="4366802"/>
          </a:xfrm>
        </p:spPr>
        <p:txBody>
          <a:bodyPr/>
          <a:lstStyle/>
          <a:p>
            <a:pPr marL="342900" indent="-342900">
              <a:buFont typeface="+mj-lt"/>
              <a:buAutoNum type="arabicPeriod"/>
            </a:pPr>
            <a:endParaRPr lang="en-GB">
              <a:solidFill>
                <a:schemeClr val="tx1"/>
              </a:solidFill>
            </a:endParaRPr>
          </a:p>
          <a:p>
            <a:pPr indent="0"/>
            <a:r>
              <a:rPr lang="en-GB">
                <a:solidFill>
                  <a:schemeClr val="tx1"/>
                </a:solidFill>
              </a:rPr>
              <a:t>Use the </a:t>
            </a:r>
            <a:r>
              <a:rPr lang="en-GB" b="1">
                <a:solidFill>
                  <a:schemeClr val="tx1"/>
                </a:solidFill>
              </a:rPr>
              <a:t>presentation mode </a:t>
            </a:r>
            <a:r>
              <a:rPr lang="en-GB">
                <a:solidFill>
                  <a:schemeClr val="tx1"/>
                </a:solidFill>
              </a:rPr>
              <a:t>at any time</a:t>
            </a:r>
          </a:p>
          <a:p>
            <a:pPr marL="342900" indent="-342900">
              <a:buFont typeface="+mj-lt"/>
              <a:buAutoNum type="arabicPeriod"/>
            </a:pPr>
            <a:r>
              <a:rPr lang="en-GB">
                <a:solidFill>
                  <a:schemeClr val="tx1"/>
                </a:solidFill>
              </a:rPr>
              <a:t>Click on the boxes to go to the explanation about the different phases in the RUPIL-process</a:t>
            </a:r>
          </a:p>
          <a:p>
            <a:pPr marL="342900" indent="-342900">
              <a:buFont typeface="+mj-lt"/>
              <a:buAutoNum type="arabicPeriod"/>
            </a:pPr>
            <a:r>
              <a:rPr lang="en-GB">
                <a:solidFill>
                  <a:schemeClr val="tx1"/>
                </a:solidFill>
              </a:rPr>
              <a:t>Click the orange arrow to see tools for each phase 	</a:t>
            </a:r>
          </a:p>
          <a:p>
            <a:pPr marL="342900" indent="-342900">
              <a:buFont typeface="+mj-lt"/>
              <a:buAutoNum type="arabicPeriod"/>
            </a:pPr>
            <a:r>
              <a:rPr lang="en-GB">
                <a:solidFill>
                  <a:schemeClr val="tx1"/>
                </a:solidFill>
              </a:rPr>
              <a:t>Click on the wheels to get back to the RUPIL model at any time in the process.</a:t>
            </a:r>
          </a:p>
          <a:p>
            <a:pPr marL="342900" indent="-342900">
              <a:buFont typeface="+mj-lt"/>
              <a:buAutoNum type="arabicPeriod"/>
            </a:pPr>
            <a:r>
              <a:rPr lang="en-GB">
                <a:solidFill>
                  <a:schemeClr val="tx1"/>
                </a:solidFill>
              </a:rPr>
              <a:t>Click the binoculars to see other useful features during the RUPIL-process </a:t>
            </a:r>
          </a:p>
          <a:p>
            <a:pPr marL="342900" indent="-342900">
              <a:buFont typeface="+mj-lt"/>
              <a:buAutoNum type="arabicPeriod"/>
            </a:pPr>
            <a:endParaRPr lang="nb-NO">
              <a:solidFill>
                <a:schemeClr val="tx1"/>
              </a:solidFill>
            </a:endParaRPr>
          </a:p>
          <a:p>
            <a:pPr marL="342900" indent="-342900">
              <a:buFont typeface="Arial" panose="020B0604020202020204" pitchFamily="34" charset="0"/>
              <a:buChar char="•"/>
            </a:pPr>
            <a:endParaRPr lang="nb-NO">
              <a:solidFill>
                <a:schemeClr val="tx1"/>
              </a:solidFill>
            </a:endParaRPr>
          </a:p>
          <a:p>
            <a:pPr marL="342900" indent="-342900">
              <a:buFont typeface="+mj-lt"/>
              <a:buAutoNum type="arabicPeriod"/>
            </a:pPr>
            <a:endParaRPr lang="nb-NO">
              <a:solidFill>
                <a:schemeClr val="tx1"/>
              </a:solidFill>
            </a:endParaRPr>
          </a:p>
          <a:p>
            <a:pPr>
              <a:buFont typeface="Arial" panose="020B0604020202020204" pitchFamily="34" charset="0"/>
              <a:buChar char="•"/>
            </a:pPr>
            <a:endParaRPr lang="nb-NO">
              <a:solidFill>
                <a:schemeClr val="tx1"/>
              </a:solidFill>
            </a:endParaRPr>
          </a:p>
        </p:txBody>
      </p:sp>
      <p:pic>
        <p:nvPicPr>
          <p:cNvPr id="6" name="Bilde 5">
            <a:extLst>
              <a:ext uri="{FF2B5EF4-FFF2-40B4-BE49-F238E27FC236}">
                <a16:creationId xmlns:a16="http://schemas.microsoft.com/office/drawing/2014/main" id="{D67D6C0A-E974-3DE2-83BD-1D6EED822B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72205" y="1986070"/>
            <a:ext cx="4065866" cy="2316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Bilde 7">
            <a:extLst>
              <a:ext uri="{FF2B5EF4-FFF2-40B4-BE49-F238E27FC236}">
                <a16:creationId xmlns:a16="http://schemas.microsoft.com/office/drawing/2014/main" id="{88EEE88C-3AC4-B70C-E924-CCC99C1CBF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82845" y="3479934"/>
            <a:ext cx="2222353" cy="140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Bilde 9" descr="Et bilde som inneholder Grafikk, skjermbilde, grafisk design, design&#10;&#10;Automatisk generert beskrivelse">
            <a:hlinkClick r:id="rId5" action="ppaction://hlinksldjump"/>
            <a:extLst>
              <a:ext uri="{FF2B5EF4-FFF2-40B4-BE49-F238E27FC236}">
                <a16:creationId xmlns:a16="http://schemas.microsoft.com/office/drawing/2014/main" id="{11EECF7D-C534-72BD-95D5-825D4E661A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7729" y="4747111"/>
            <a:ext cx="1624542" cy="892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kstSylinder 15">
            <a:extLst>
              <a:ext uri="{FF2B5EF4-FFF2-40B4-BE49-F238E27FC236}">
                <a16:creationId xmlns:a16="http://schemas.microsoft.com/office/drawing/2014/main" id="{90A7E4A3-99AB-2A9D-282E-A78CF7252FDB}"/>
              </a:ext>
            </a:extLst>
          </p:cNvPr>
          <p:cNvSpPr txBox="1"/>
          <p:nvPr/>
        </p:nvSpPr>
        <p:spPr>
          <a:xfrm>
            <a:off x="6563795" y="2034001"/>
            <a:ext cx="228035" cy="369332"/>
          </a:xfrm>
          <a:prstGeom prst="rect">
            <a:avLst/>
          </a:prstGeom>
          <a:noFill/>
        </p:spPr>
        <p:txBody>
          <a:bodyPr wrap="square" rtlCol="0">
            <a:spAutoFit/>
          </a:bodyPr>
          <a:lstStyle/>
          <a:p>
            <a:r>
              <a:rPr lang="nb-NO">
                <a:solidFill>
                  <a:schemeClr val="accent2"/>
                </a:solidFill>
              </a:rPr>
              <a:t>1</a:t>
            </a:r>
          </a:p>
        </p:txBody>
      </p:sp>
      <p:sp>
        <p:nvSpPr>
          <p:cNvPr id="17" name="TekstSylinder 16">
            <a:extLst>
              <a:ext uri="{FF2B5EF4-FFF2-40B4-BE49-F238E27FC236}">
                <a16:creationId xmlns:a16="http://schemas.microsoft.com/office/drawing/2014/main" id="{0F4C4C60-4299-4B18-F194-DBCF09D5E98E}"/>
              </a:ext>
            </a:extLst>
          </p:cNvPr>
          <p:cNvSpPr txBox="1"/>
          <p:nvPr/>
        </p:nvSpPr>
        <p:spPr>
          <a:xfrm>
            <a:off x="8358360" y="4377779"/>
            <a:ext cx="228035" cy="369332"/>
          </a:xfrm>
          <a:prstGeom prst="rect">
            <a:avLst/>
          </a:prstGeom>
          <a:noFill/>
        </p:spPr>
        <p:txBody>
          <a:bodyPr wrap="square" rtlCol="0">
            <a:spAutoFit/>
          </a:bodyPr>
          <a:lstStyle/>
          <a:p>
            <a:r>
              <a:rPr lang="nb-NO">
                <a:solidFill>
                  <a:schemeClr val="accent2"/>
                </a:solidFill>
              </a:rPr>
              <a:t>2</a:t>
            </a:r>
          </a:p>
        </p:txBody>
      </p:sp>
      <p:sp>
        <p:nvSpPr>
          <p:cNvPr id="18" name="TekstSylinder 17">
            <a:extLst>
              <a:ext uri="{FF2B5EF4-FFF2-40B4-BE49-F238E27FC236}">
                <a16:creationId xmlns:a16="http://schemas.microsoft.com/office/drawing/2014/main" id="{C12C23A0-4667-8499-73DC-75E0C48A7E3C}"/>
              </a:ext>
            </a:extLst>
          </p:cNvPr>
          <p:cNvSpPr txBox="1"/>
          <p:nvPr/>
        </p:nvSpPr>
        <p:spPr>
          <a:xfrm>
            <a:off x="9557286" y="5093958"/>
            <a:ext cx="228035" cy="369332"/>
          </a:xfrm>
          <a:prstGeom prst="rect">
            <a:avLst/>
          </a:prstGeom>
          <a:noFill/>
        </p:spPr>
        <p:txBody>
          <a:bodyPr wrap="square" rtlCol="0">
            <a:spAutoFit/>
          </a:bodyPr>
          <a:lstStyle/>
          <a:p>
            <a:r>
              <a:rPr lang="nb-NO">
                <a:solidFill>
                  <a:schemeClr val="accent2"/>
                </a:solidFill>
              </a:rPr>
              <a:t>3</a:t>
            </a:r>
          </a:p>
        </p:txBody>
      </p:sp>
      <p:sp>
        <p:nvSpPr>
          <p:cNvPr id="14" name="Rektangel 13">
            <a:hlinkClick r:id="rId7" action="ppaction://hlinksldjump"/>
            <a:extLst>
              <a:ext uri="{FF2B5EF4-FFF2-40B4-BE49-F238E27FC236}">
                <a16:creationId xmlns:a16="http://schemas.microsoft.com/office/drawing/2014/main" id="{194F5E00-367D-1127-F55B-3FA3200C4D0E}"/>
              </a:ext>
            </a:extLst>
          </p:cNvPr>
          <p:cNvSpPr/>
          <p:nvPr/>
        </p:nvSpPr>
        <p:spPr>
          <a:xfrm>
            <a:off x="10616452" y="5433468"/>
            <a:ext cx="1306286" cy="6926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b-NO"/>
          </a:p>
        </p:txBody>
      </p:sp>
      <p:pic>
        <p:nvPicPr>
          <p:cNvPr id="13" name="Grafikk 12">
            <a:extLst>
              <a:ext uri="{FF2B5EF4-FFF2-40B4-BE49-F238E27FC236}">
                <a16:creationId xmlns:a16="http://schemas.microsoft.com/office/drawing/2014/main" id="{037D1649-07D5-E4BB-7B69-F1F67550773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23286" y="5427381"/>
            <a:ext cx="692618" cy="692618"/>
          </a:xfrm>
          <a:prstGeom prst="rect">
            <a:avLst/>
          </a:prstGeom>
        </p:spPr>
      </p:pic>
      <p:sp>
        <p:nvSpPr>
          <p:cNvPr id="15" name="TekstSylinder 14">
            <a:extLst>
              <a:ext uri="{FF2B5EF4-FFF2-40B4-BE49-F238E27FC236}">
                <a16:creationId xmlns:a16="http://schemas.microsoft.com/office/drawing/2014/main" id="{CC689E2C-17F6-ABBE-2727-B3F531C8EA21}"/>
              </a:ext>
            </a:extLst>
          </p:cNvPr>
          <p:cNvSpPr txBox="1"/>
          <p:nvPr/>
        </p:nvSpPr>
        <p:spPr>
          <a:xfrm>
            <a:off x="10187263" y="5759741"/>
            <a:ext cx="275772" cy="369332"/>
          </a:xfrm>
          <a:prstGeom prst="rect">
            <a:avLst/>
          </a:prstGeom>
          <a:noFill/>
        </p:spPr>
        <p:txBody>
          <a:bodyPr wrap="square" rtlCol="0">
            <a:spAutoFit/>
          </a:bodyPr>
          <a:lstStyle/>
          <a:p>
            <a:r>
              <a:rPr lang="nb-NO">
                <a:solidFill>
                  <a:schemeClr val="accent2"/>
                </a:solidFill>
                <a:latin typeface="Open Sans "/>
              </a:rPr>
              <a:t>4</a:t>
            </a:r>
          </a:p>
        </p:txBody>
      </p:sp>
    </p:spTree>
    <p:extLst>
      <p:ext uri="{BB962C8B-B14F-4D97-AF65-F5344CB8AC3E}">
        <p14:creationId xmlns:p14="http://schemas.microsoft.com/office/powerpoint/2010/main" val="3638769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Lukking av stifter på vei kart rute">
            <a:extLst>
              <a:ext uri="{FF2B5EF4-FFF2-40B4-BE49-F238E27FC236}">
                <a16:creationId xmlns:a16="http://schemas.microsoft.com/office/drawing/2014/main" id="{90E7FD4B-18CB-1699-E42E-BC3F279EC09A}"/>
              </a:ext>
            </a:extLst>
          </p:cNvPr>
          <p:cNvPicPr>
            <a:picLocks noGrp="1" noChangeAspect="1"/>
          </p:cNvPicPr>
          <p:nvPr>
            <p:ph type="pic" sz="quarter" idx="13"/>
          </p:nvPr>
        </p:nvPicPr>
        <p:blipFill>
          <a:blip r:embed="rId3"/>
          <a:srcRect t="7736" b="7736"/>
          <a:stretch/>
        </p:blipFill>
        <p:spPr>
          <a:xfrm>
            <a:off x="0" y="-54968"/>
            <a:ext cx="12257147" cy="6894645"/>
          </a:xfrm>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0" name="Håndskrift 39">
                <a:extLst>
                  <a:ext uri="{FF2B5EF4-FFF2-40B4-BE49-F238E27FC236}">
                    <a16:creationId xmlns:a16="http://schemas.microsoft.com/office/drawing/2014/main" id="{06634391-BE68-FF92-B546-22631B138336}"/>
                  </a:ext>
                </a:extLst>
              </p14:cNvPr>
              <p14:cNvContentPartPr/>
              <p14:nvPr/>
            </p14:nvContentPartPr>
            <p14:xfrm>
              <a:off x="3234689" y="3418422"/>
              <a:ext cx="4567731" cy="2369730"/>
            </p14:xfrm>
          </p:contentPart>
        </mc:Choice>
        <mc:Fallback xmlns="">
          <p:pic>
            <p:nvPicPr>
              <p:cNvPr id="40" name="Håndskrift 39">
                <a:extLst>
                  <a:ext uri="{FF2B5EF4-FFF2-40B4-BE49-F238E27FC236}">
                    <a16:creationId xmlns:a16="http://schemas.microsoft.com/office/drawing/2014/main" id="{06634391-BE68-FF92-B546-22631B138336}"/>
                  </a:ext>
                </a:extLst>
              </p:cNvPr>
              <p:cNvPicPr/>
              <p:nvPr/>
            </p:nvPicPr>
            <p:blipFill>
              <a:blip r:embed="rId5"/>
              <a:stretch>
                <a:fillRect/>
              </a:stretch>
            </p:blipFill>
            <p:spPr>
              <a:xfrm>
                <a:off x="3216687" y="3310445"/>
                <a:ext cx="4603374" cy="2585324"/>
              </a:xfrm>
              <a:prstGeom prst="rect">
                <a:avLst/>
              </a:prstGeom>
            </p:spPr>
          </p:pic>
        </mc:Fallback>
      </mc:AlternateContent>
      <p:sp>
        <p:nvSpPr>
          <p:cNvPr id="10" name="Rektangel: avrundede hjørner 9">
            <a:hlinkClick r:id="rId6" action="ppaction://hlinksldjump"/>
            <a:extLst>
              <a:ext uri="{FF2B5EF4-FFF2-40B4-BE49-F238E27FC236}">
                <a16:creationId xmlns:a16="http://schemas.microsoft.com/office/drawing/2014/main" id="{0E00441C-A214-FDA9-52F3-110B318F9F85}"/>
              </a:ext>
            </a:extLst>
          </p:cNvPr>
          <p:cNvSpPr/>
          <p:nvPr/>
        </p:nvSpPr>
        <p:spPr>
          <a:xfrm>
            <a:off x="3579381" y="2385680"/>
            <a:ext cx="1863651" cy="92075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2. </a:t>
            </a:r>
            <a:r>
              <a:rPr lang="nb-NO" err="1">
                <a:solidFill>
                  <a:schemeClr val="tx1"/>
                </a:solidFill>
                <a:cs typeface="Arial"/>
              </a:rPr>
              <a:t>Exploring</a:t>
            </a:r>
            <a:r>
              <a:rPr lang="nb-NO">
                <a:solidFill>
                  <a:schemeClr val="tx1"/>
                </a:solidFill>
                <a:cs typeface="Arial"/>
              </a:rPr>
              <a:t> the </a:t>
            </a:r>
            <a:r>
              <a:rPr lang="nb-NO" err="1">
                <a:solidFill>
                  <a:schemeClr val="tx1"/>
                </a:solidFill>
                <a:cs typeface="Arial"/>
              </a:rPr>
              <a:t>challenge</a:t>
            </a:r>
            <a:r>
              <a:rPr lang="nb-NO">
                <a:solidFill>
                  <a:schemeClr val="tx1"/>
                </a:solidFill>
                <a:cs typeface="Arial"/>
              </a:rPr>
              <a:t>(s)</a:t>
            </a:r>
            <a:endParaRPr lang="nb-NO">
              <a:solidFill>
                <a:schemeClr val="tx1"/>
              </a:solidFill>
            </a:endParaRPr>
          </a:p>
        </p:txBody>
      </p:sp>
      <p:sp>
        <p:nvSpPr>
          <p:cNvPr id="15" name="Rektangel: avrundede hjørner 14">
            <a:hlinkClick r:id="rId7" action="ppaction://hlinksldjump"/>
            <a:extLst>
              <a:ext uri="{FF2B5EF4-FFF2-40B4-BE49-F238E27FC236}">
                <a16:creationId xmlns:a16="http://schemas.microsoft.com/office/drawing/2014/main" id="{8AD1C4ED-B701-971F-0B29-5C0F21929A02}"/>
              </a:ext>
            </a:extLst>
          </p:cNvPr>
          <p:cNvSpPr/>
          <p:nvPr/>
        </p:nvSpPr>
        <p:spPr>
          <a:xfrm>
            <a:off x="8564834" y="1393469"/>
            <a:ext cx="3163677" cy="1182256"/>
          </a:xfrm>
          <a:prstGeom prst="roundRect">
            <a:avLst/>
          </a:prstGeom>
          <a:solidFill>
            <a:schemeClr val="accent3"/>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nb-NO" dirty="0">
                <a:solidFill>
                  <a:schemeClr val="tx1"/>
                </a:solidFill>
                <a:cs typeface="Arial"/>
              </a:rPr>
              <a:t>6. </a:t>
            </a:r>
            <a:r>
              <a:rPr lang="en-GB" dirty="0">
                <a:solidFill>
                  <a:schemeClr val="tx1"/>
                </a:solidFill>
                <a:cs typeface="Arial"/>
              </a:rPr>
              <a:t>Integrating the co-created results into democratic</a:t>
            </a:r>
            <a:r>
              <a:rPr lang="nb-NO" dirty="0">
                <a:solidFill>
                  <a:schemeClr val="tx1"/>
                </a:solidFill>
                <a:cs typeface="Arial"/>
              </a:rPr>
              <a:t> </a:t>
            </a:r>
            <a:r>
              <a:rPr lang="en-AU" dirty="0">
                <a:solidFill>
                  <a:schemeClr val="tx1"/>
                </a:solidFill>
                <a:cs typeface="Arial"/>
              </a:rPr>
              <a:t>planning system</a:t>
            </a:r>
          </a:p>
        </p:txBody>
      </p:sp>
      <mc:AlternateContent xmlns:mc="http://schemas.openxmlformats.org/markup-compatibility/2006" xmlns:p14="http://schemas.microsoft.com/office/powerpoint/2010/main">
        <mc:Choice Requires="p14">
          <p:contentPart p14:bwMode="auto" r:id="rId8">
            <p14:nvContentPartPr>
              <p14:cNvPr id="23" name="Håndskrift 22">
                <a:extLst>
                  <a:ext uri="{FF2B5EF4-FFF2-40B4-BE49-F238E27FC236}">
                    <a16:creationId xmlns:a16="http://schemas.microsoft.com/office/drawing/2014/main" id="{1EF1D8D9-6FA1-BD1E-7130-03376480936C}"/>
                  </a:ext>
                </a:extLst>
              </p14:cNvPr>
              <p14:cNvContentPartPr/>
              <p14:nvPr/>
            </p14:nvContentPartPr>
            <p14:xfrm>
              <a:off x="2296583" y="1428749"/>
              <a:ext cx="10583" cy="10583"/>
            </p14:xfrm>
          </p:contentPart>
        </mc:Choice>
        <mc:Fallback xmlns="">
          <p:pic>
            <p:nvPicPr>
              <p:cNvPr id="23" name="Håndskrift 22">
                <a:extLst>
                  <a:ext uri="{FF2B5EF4-FFF2-40B4-BE49-F238E27FC236}">
                    <a16:creationId xmlns:a16="http://schemas.microsoft.com/office/drawing/2014/main" id="{1EF1D8D9-6FA1-BD1E-7130-03376480936C}"/>
                  </a:ext>
                </a:extLst>
              </p:cNvPr>
              <p:cNvPicPr/>
              <p:nvPr/>
            </p:nvPicPr>
            <p:blipFill>
              <a:blip r:embed="rId9"/>
              <a:stretch>
                <a:fillRect/>
              </a:stretch>
            </p:blipFill>
            <p:spPr>
              <a:xfrm>
                <a:off x="1767433" y="899599"/>
                <a:ext cx="1058300" cy="1058300"/>
              </a:xfrm>
              <a:prstGeom prst="rect">
                <a:avLst/>
              </a:prstGeom>
            </p:spPr>
          </p:pic>
        </mc:Fallback>
      </mc:AlternateContent>
      <p:sp>
        <p:nvSpPr>
          <p:cNvPr id="5" name="Rektangel: avrundede hjørner 4">
            <a:hlinkClick r:id="rId10" action="ppaction://hlinksldjump"/>
            <a:extLst>
              <a:ext uri="{FF2B5EF4-FFF2-40B4-BE49-F238E27FC236}">
                <a16:creationId xmlns:a16="http://schemas.microsoft.com/office/drawing/2014/main" id="{4A5E827C-AC11-5A96-7C91-B48EBF91971D}"/>
              </a:ext>
            </a:extLst>
          </p:cNvPr>
          <p:cNvSpPr/>
          <p:nvPr/>
        </p:nvSpPr>
        <p:spPr>
          <a:xfrm>
            <a:off x="708591" y="335220"/>
            <a:ext cx="2135617" cy="1214868"/>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latin typeface="Open Sans" panose="020B0606030504020204" pitchFamily="34" charset="0"/>
                <a:ea typeface="Open Sans" panose="020B0606030504020204" pitchFamily="34" charset="0"/>
                <a:cs typeface="Open Sans" panose="020B0606030504020204" pitchFamily="34" charset="0"/>
              </a:rPr>
              <a:t>Complex problems and demographic challenges</a:t>
            </a:r>
            <a:endParaRPr lang="nb-NO" sz="1600">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hlinkClick r:id="rId11" action="ppaction://hlinksldjump"/>
            <a:extLst>
              <a:ext uri="{FF2B5EF4-FFF2-40B4-BE49-F238E27FC236}">
                <a16:creationId xmlns:a16="http://schemas.microsoft.com/office/drawing/2014/main" id="{E8967D98-8021-4210-E92A-0D475867C6E0}"/>
              </a:ext>
            </a:extLst>
          </p:cNvPr>
          <p:cNvSpPr/>
          <p:nvPr/>
        </p:nvSpPr>
        <p:spPr>
          <a:xfrm>
            <a:off x="2506036" y="1240465"/>
            <a:ext cx="2146004" cy="105616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n-AU">
                <a:solidFill>
                  <a:schemeClr val="tx1"/>
                </a:solidFill>
                <a:cs typeface="Arial"/>
              </a:rPr>
              <a:t>Thematic</a:t>
            </a:r>
            <a:r>
              <a:rPr lang="nb-NO">
                <a:solidFill>
                  <a:schemeClr val="tx1"/>
                </a:solidFill>
                <a:cs typeface="Arial"/>
              </a:rPr>
              <a:t> and </a:t>
            </a:r>
            <a:r>
              <a:rPr lang="en-AU">
                <a:solidFill>
                  <a:schemeClr val="tx1"/>
                </a:solidFill>
                <a:cs typeface="Arial"/>
              </a:rPr>
              <a:t>contextual orientation</a:t>
            </a:r>
          </a:p>
        </p:txBody>
      </p:sp>
      <p:sp>
        <p:nvSpPr>
          <p:cNvPr id="12" name="Rektangel: avrundede hjørner 11">
            <a:hlinkClick r:id="rId12" action="ppaction://hlinksldjump"/>
            <a:extLst>
              <a:ext uri="{FF2B5EF4-FFF2-40B4-BE49-F238E27FC236}">
                <a16:creationId xmlns:a16="http://schemas.microsoft.com/office/drawing/2014/main" id="{0B5F1FF5-21E7-CEB8-C99D-96901100163F}"/>
              </a:ext>
            </a:extLst>
          </p:cNvPr>
          <p:cNvSpPr/>
          <p:nvPr/>
        </p:nvSpPr>
        <p:spPr>
          <a:xfrm>
            <a:off x="1736829" y="5156413"/>
            <a:ext cx="3397250" cy="70908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cs typeface="Arial"/>
              </a:rPr>
              <a:t>4. </a:t>
            </a:r>
            <a:r>
              <a:rPr lang="nb-NO" dirty="0" err="1">
                <a:solidFill>
                  <a:schemeClr val="tx1"/>
                </a:solidFill>
                <a:cs typeface="Arial"/>
              </a:rPr>
              <a:t>Developing</a:t>
            </a:r>
            <a:r>
              <a:rPr lang="nb-NO" dirty="0">
                <a:solidFill>
                  <a:schemeClr val="tx1"/>
                </a:solidFill>
                <a:cs typeface="Arial"/>
              </a:rPr>
              <a:t> and </a:t>
            </a:r>
            <a:r>
              <a:rPr lang="nb-NO" dirty="0" err="1">
                <a:solidFill>
                  <a:schemeClr val="tx1"/>
                </a:solidFill>
                <a:cs typeface="Arial"/>
              </a:rPr>
              <a:t>creation</a:t>
            </a:r>
            <a:endParaRPr lang="nb-NO" dirty="0">
              <a:solidFill>
                <a:schemeClr val="tx1"/>
              </a:solidFill>
            </a:endParaRPr>
          </a:p>
        </p:txBody>
      </p:sp>
      <p:sp>
        <p:nvSpPr>
          <p:cNvPr id="11" name="Rektangel: avrundede hjørner 10">
            <a:hlinkClick r:id="rId13" action="ppaction://hlinksldjump"/>
            <a:extLst>
              <a:ext uri="{FF2B5EF4-FFF2-40B4-BE49-F238E27FC236}">
                <a16:creationId xmlns:a16="http://schemas.microsoft.com/office/drawing/2014/main" id="{47A26722-DC8C-01E4-02DA-5C9CAD1264EF}"/>
              </a:ext>
            </a:extLst>
          </p:cNvPr>
          <p:cNvSpPr/>
          <p:nvPr/>
        </p:nvSpPr>
        <p:spPr>
          <a:xfrm>
            <a:off x="1433213" y="3565619"/>
            <a:ext cx="2338916" cy="67634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3. Gathering insight</a:t>
            </a:r>
            <a:endParaRPr lang="nb-NO">
              <a:solidFill>
                <a:schemeClr val="tx1"/>
              </a:solidFill>
            </a:endParaRPr>
          </a:p>
        </p:txBody>
      </p:sp>
      <p:sp>
        <p:nvSpPr>
          <p:cNvPr id="27" name="TekstSylinder 26">
            <a:hlinkClick r:id="rId10" action="ppaction://hlinksldjump"/>
            <a:extLst>
              <a:ext uri="{FF2B5EF4-FFF2-40B4-BE49-F238E27FC236}">
                <a16:creationId xmlns:a16="http://schemas.microsoft.com/office/drawing/2014/main" id="{8BFD6BA7-CDB7-2D8D-EB7D-0BF1B6D0BB95}"/>
              </a:ext>
            </a:extLst>
          </p:cNvPr>
          <p:cNvSpPr txBox="1"/>
          <p:nvPr/>
        </p:nvSpPr>
        <p:spPr>
          <a:xfrm>
            <a:off x="4104612" y="213882"/>
            <a:ext cx="4758816" cy="1323439"/>
          </a:xfrm>
          <a:prstGeom prst="rect">
            <a:avLst/>
          </a:prstGeom>
          <a:noFill/>
        </p:spPr>
        <p:txBody>
          <a:bodyPr wrap="square" rtlCol="0">
            <a:spAutoFit/>
          </a:bodyPr>
          <a:lstStyle/>
          <a:p>
            <a:pPr algn="ctr"/>
            <a:r>
              <a:rPr lang="nb-NO" sz="4000" b="1">
                <a:solidFill>
                  <a:schemeClr val="accent2"/>
                </a:solidFill>
                <a:latin typeface="+mj-lt"/>
              </a:rPr>
              <a:t>Strategic Planning Context</a:t>
            </a:r>
          </a:p>
        </p:txBody>
      </p:sp>
      <p:sp>
        <p:nvSpPr>
          <p:cNvPr id="25" name="Pil: bøyd mot høyre 24">
            <a:extLst>
              <a:ext uri="{FF2B5EF4-FFF2-40B4-BE49-F238E27FC236}">
                <a16:creationId xmlns:a16="http://schemas.microsoft.com/office/drawing/2014/main" id="{E21A9192-3DE2-9D3B-FC8E-59DB4BC72942}"/>
              </a:ext>
            </a:extLst>
          </p:cNvPr>
          <p:cNvSpPr/>
          <p:nvPr/>
        </p:nvSpPr>
        <p:spPr>
          <a:xfrm rot="18543170">
            <a:off x="1428955" y="1580240"/>
            <a:ext cx="504236" cy="981203"/>
          </a:xfrm>
          <a:prstGeom prst="curvedRightArrow">
            <a:avLst>
              <a:gd name="adj1" fmla="val 25000"/>
              <a:gd name="adj2" fmla="val 50000"/>
              <a:gd name="adj3" fmla="val 3518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26" name="Pil: bøyd oppover 25">
            <a:extLst>
              <a:ext uri="{FF2B5EF4-FFF2-40B4-BE49-F238E27FC236}">
                <a16:creationId xmlns:a16="http://schemas.microsoft.com/office/drawing/2014/main" id="{9A3B864A-3983-9660-EF6C-72F1E85771A9}"/>
              </a:ext>
            </a:extLst>
          </p:cNvPr>
          <p:cNvSpPr/>
          <p:nvPr/>
        </p:nvSpPr>
        <p:spPr>
          <a:xfrm rot="3528561">
            <a:off x="2569558" y="2616268"/>
            <a:ext cx="1020986" cy="535642"/>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il: bøyd mot venstre 29">
            <a:extLst>
              <a:ext uri="{FF2B5EF4-FFF2-40B4-BE49-F238E27FC236}">
                <a16:creationId xmlns:a16="http://schemas.microsoft.com/office/drawing/2014/main" id="{37083E56-DFDA-5143-0111-DEE3C27A36E3}"/>
              </a:ext>
            </a:extLst>
          </p:cNvPr>
          <p:cNvSpPr/>
          <p:nvPr/>
        </p:nvSpPr>
        <p:spPr>
          <a:xfrm rot="2112823">
            <a:off x="4169229" y="3429000"/>
            <a:ext cx="391885" cy="834361"/>
          </a:xfrm>
          <a:prstGeom prst="curved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2" name="Pil: ned 31">
            <a:extLst>
              <a:ext uri="{FF2B5EF4-FFF2-40B4-BE49-F238E27FC236}">
                <a16:creationId xmlns:a16="http://schemas.microsoft.com/office/drawing/2014/main" id="{A7F3B5F1-43D7-0B37-6468-692D399E185A}"/>
              </a:ext>
            </a:extLst>
          </p:cNvPr>
          <p:cNvSpPr/>
          <p:nvPr/>
        </p:nvSpPr>
        <p:spPr>
          <a:xfrm>
            <a:off x="3132666" y="4376057"/>
            <a:ext cx="231873" cy="700182"/>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Pil: opp 34">
            <a:extLst>
              <a:ext uri="{FF2B5EF4-FFF2-40B4-BE49-F238E27FC236}">
                <a16:creationId xmlns:a16="http://schemas.microsoft.com/office/drawing/2014/main" id="{88555075-D1BF-57FF-A05C-9ED63DDB88B2}"/>
              </a:ext>
            </a:extLst>
          </p:cNvPr>
          <p:cNvSpPr/>
          <p:nvPr/>
        </p:nvSpPr>
        <p:spPr>
          <a:xfrm flipH="1">
            <a:off x="9562456" y="2755050"/>
            <a:ext cx="367841" cy="66337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42" name="Håndskrift 41">
                <a:extLst>
                  <a:ext uri="{FF2B5EF4-FFF2-40B4-BE49-F238E27FC236}">
                    <a16:creationId xmlns:a16="http://schemas.microsoft.com/office/drawing/2014/main" id="{BB081A69-D69D-4FB6-8FF6-AF11F3B9DD7F}"/>
                  </a:ext>
                </a:extLst>
              </p14:cNvPr>
              <p14:cNvContentPartPr/>
              <p14:nvPr/>
            </p14:nvContentPartPr>
            <p14:xfrm>
              <a:off x="3248602" y="3459491"/>
              <a:ext cx="5935680" cy="1539000"/>
            </p14:xfrm>
          </p:contentPart>
        </mc:Choice>
        <mc:Fallback xmlns="">
          <p:pic>
            <p:nvPicPr>
              <p:cNvPr id="42" name="Håndskrift 41">
                <a:extLst>
                  <a:ext uri="{FF2B5EF4-FFF2-40B4-BE49-F238E27FC236}">
                    <a16:creationId xmlns:a16="http://schemas.microsoft.com/office/drawing/2014/main" id="{BB081A69-D69D-4FB6-8FF6-AF11F3B9DD7F}"/>
                  </a:ext>
                </a:extLst>
              </p:cNvPr>
              <p:cNvPicPr/>
              <p:nvPr/>
            </p:nvPicPr>
            <p:blipFill>
              <a:blip r:embed="rId15"/>
              <a:stretch>
                <a:fillRect/>
              </a:stretch>
            </p:blipFill>
            <p:spPr>
              <a:xfrm>
                <a:off x="3230602" y="3351491"/>
                <a:ext cx="5971320" cy="1754640"/>
              </a:xfrm>
              <a:prstGeom prst="rect">
                <a:avLst/>
              </a:prstGeom>
            </p:spPr>
          </p:pic>
        </mc:Fallback>
      </mc:AlternateContent>
      <p:sp>
        <p:nvSpPr>
          <p:cNvPr id="7" name="Pil: bøyd oppover 6">
            <a:extLst>
              <a:ext uri="{FF2B5EF4-FFF2-40B4-BE49-F238E27FC236}">
                <a16:creationId xmlns:a16="http://schemas.microsoft.com/office/drawing/2014/main" id="{DF603436-D371-3DEB-103A-C8091DB58D7D}"/>
              </a:ext>
            </a:extLst>
          </p:cNvPr>
          <p:cNvSpPr/>
          <p:nvPr/>
        </p:nvSpPr>
        <p:spPr>
          <a:xfrm rot="20082974">
            <a:off x="5215192" y="5296106"/>
            <a:ext cx="3802983" cy="962801"/>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mc:AlternateContent xmlns:mc="http://schemas.openxmlformats.org/markup-compatibility/2006" xmlns:p14="http://schemas.microsoft.com/office/powerpoint/2010/main">
        <mc:Choice Requires="p14">
          <p:contentPart p14:bwMode="auto" r:id="rId16">
            <p14:nvContentPartPr>
              <p14:cNvPr id="17" name="Håndskrift 16">
                <a:extLst>
                  <a:ext uri="{FF2B5EF4-FFF2-40B4-BE49-F238E27FC236}">
                    <a16:creationId xmlns:a16="http://schemas.microsoft.com/office/drawing/2014/main" id="{0BEDA01F-8960-26A4-A78A-54A40285CC62}"/>
                  </a:ext>
                </a:extLst>
              </p14:cNvPr>
              <p14:cNvContentPartPr/>
              <p14:nvPr/>
            </p14:nvContentPartPr>
            <p14:xfrm>
              <a:off x="10341069" y="4103880"/>
              <a:ext cx="360" cy="360"/>
            </p14:xfrm>
          </p:contentPart>
        </mc:Choice>
        <mc:Fallback xmlns="">
          <p:pic>
            <p:nvPicPr>
              <p:cNvPr id="17" name="Håndskrift 16">
                <a:extLst>
                  <a:ext uri="{FF2B5EF4-FFF2-40B4-BE49-F238E27FC236}">
                    <a16:creationId xmlns:a16="http://schemas.microsoft.com/office/drawing/2014/main" id="{0BEDA01F-8960-26A4-A78A-54A40285CC62}"/>
                  </a:ext>
                </a:extLst>
              </p:cNvPr>
              <p:cNvPicPr/>
              <p:nvPr/>
            </p:nvPicPr>
            <p:blipFill>
              <a:blip r:embed="rId17"/>
              <a:stretch>
                <a:fillRect/>
              </a:stretch>
            </p:blipFill>
            <p:spPr>
              <a:xfrm>
                <a:off x="10332069" y="4094880"/>
                <a:ext cx="18000" cy="18000"/>
              </a:xfrm>
              <a:prstGeom prst="rect">
                <a:avLst/>
              </a:prstGeom>
            </p:spPr>
          </p:pic>
        </mc:Fallback>
      </mc:AlternateContent>
      <p:sp>
        <p:nvSpPr>
          <p:cNvPr id="13" name="Rektangel: avrundede hjørner 12">
            <a:hlinkClick r:id="rId18" action="ppaction://hlinksldjump"/>
            <a:extLst>
              <a:ext uri="{FF2B5EF4-FFF2-40B4-BE49-F238E27FC236}">
                <a16:creationId xmlns:a16="http://schemas.microsoft.com/office/drawing/2014/main" id="{EFF07D43-6289-6A5F-7167-24FDC2F48E84}"/>
              </a:ext>
            </a:extLst>
          </p:cNvPr>
          <p:cNvSpPr/>
          <p:nvPr/>
        </p:nvSpPr>
        <p:spPr>
          <a:xfrm>
            <a:off x="8193410" y="3675384"/>
            <a:ext cx="3185583" cy="698499"/>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cs typeface="Arial"/>
              </a:rPr>
              <a:t>5. Conceptualising, prototyping and testing</a:t>
            </a:r>
            <a:endParaRPr lang="nb-NO" dirty="0">
              <a:solidFill>
                <a:schemeClr val="tx1"/>
              </a:solidFill>
            </a:endParaRPr>
          </a:p>
        </p:txBody>
      </p:sp>
      <p:pic>
        <p:nvPicPr>
          <p:cNvPr id="18" name="Grafikk 17" descr="Pil høyre kontur">
            <a:extLst>
              <a:ext uri="{FF2B5EF4-FFF2-40B4-BE49-F238E27FC236}">
                <a16:creationId xmlns:a16="http://schemas.microsoft.com/office/drawing/2014/main" id="{A8710A86-E652-6453-1676-579B2CA350E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8740995" y="4132576"/>
            <a:ext cx="914400" cy="914400"/>
          </a:xfrm>
          <a:prstGeom prst="rect">
            <a:avLst/>
          </a:prstGeom>
        </p:spPr>
      </p:pic>
      <p:pic>
        <p:nvPicPr>
          <p:cNvPr id="19" name="Grafikk 18" descr="Pil høyre kontur">
            <a:extLst>
              <a:ext uri="{FF2B5EF4-FFF2-40B4-BE49-F238E27FC236}">
                <a16:creationId xmlns:a16="http://schemas.microsoft.com/office/drawing/2014/main" id="{3FD88F46-B5C5-2241-2801-44307D734A8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0800000">
            <a:off x="10301587" y="4132576"/>
            <a:ext cx="914400" cy="914400"/>
          </a:xfrm>
          <a:prstGeom prst="rect">
            <a:avLst/>
          </a:prstGeom>
        </p:spPr>
      </p:pic>
      <p:pic>
        <p:nvPicPr>
          <p:cNvPr id="21" name="Grafikk 20" descr="Pil høyre kontur">
            <a:extLst>
              <a:ext uri="{FF2B5EF4-FFF2-40B4-BE49-F238E27FC236}">
                <a16:creationId xmlns:a16="http://schemas.microsoft.com/office/drawing/2014/main" id="{DB6B2294-E1F3-A862-9015-E5226E724BD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973228" y="3039064"/>
            <a:ext cx="914400" cy="914400"/>
          </a:xfrm>
          <a:prstGeom prst="rect">
            <a:avLst/>
          </a:prstGeom>
        </p:spPr>
      </p:pic>
      <p:pic>
        <p:nvPicPr>
          <p:cNvPr id="24" name="Grafikk 23" descr="Pil høyre kontur">
            <a:extLst>
              <a:ext uri="{FF2B5EF4-FFF2-40B4-BE49-F238E27FC236}">
                <a16:creationId xmlns:a16="http://schemas.microsoft.com/office/drawing/2014/main" id="{1657BA39-146D-89BF-6A2B-504C1EF5076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664355" y="3015189"/>
            <a:ext cx="914400" cy="914400"/>
          </a:xfrm>
          <a:prstGeom prst="rect">
            <a:avLst/>
          </a:prstGeom>
        </p:spPr>
      </p:pic>
      <p:pic>
        <p:nvPicPr>
          <p:cNvPr id="31" name="Grafikk 30" descr="Pil høyre kontur">
            <a:extLst>
              <a:ext uri="{FF2B5EF4-FFF2-40B4-BE49-F238E27FC236}">
                <a16:creationId xmlns:a16="http://schemas.microsoft.com/office/drawing/2014/main" id="{5A04C1FE-D9AA-8CEF-64B8-C2DED8B9271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6200000">
            <a:off x="7703935" y="3749779"/>
            <a:ext cx="635516" cy="635516"/>
          </a:xfrm>
          <a:prstGeom prst="rect">
            <a:avLst/>
          </a:prstGeom>
        </p:spPr>
      </p:pic>
      <p:pic>
        <p:nvPicPr>
          <p:cNvPr id="33" name="Grafikk 32" descr="Pil høyre kontur">
            <a:extLst>
              <a:ext uri="{FF2B5EF4-FFF2-40B4-BE49-F238E27FC236}">
                <a16:creationId xmlns:a16="http://schemas.microsoft.com/office/drawing/2014/main" id="{5999AECB-24A5-CE90-114C-62481C0D4C3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5400000">
            <a:off x="11242958" y="3736009"/>
            <a:ext cx="635516" cy="635516"/>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34" name="Håndskrift 33">
                <a:extLst>
                  <a:ext uri="{FF2B5EF4-FFF2-40B4-BE49-F238E27FC236}">
                    <a16:creationId xmlns:a16="http://schemas.microsoft.com/office/drawing/2014/main" id="{0016A792-AAF3-0E13-F997-0FAB3E387458}"/>
                  </a:ext>
                </a:extLst>
              </p14:cNvPr>
              <p14:cNvContentPartPr/>
              <p14:nvPr/>
            </p14:nvContentPartPr>
            <p14:xfrm>
              <a:off x="5191741" y="5456736"/>
              <a:ext cx="1209995" cy="478080"/>
            </p14:xfrm>
          </p:contentPart>
        </mc:Choice>
        <mc:Fallback xmlns="">
          <p:pic>
            <p:nvPicPr>
              <p:cNvPr id="34" name="Håndskrift 33">
                <a:extLst>
                  <a:ext uri="{FF2B5EF4-FFF2-40B4-BE49-F238E27FC236}">
                    <a16:creationId xmlns:a16="http://schemas.microsoft.com/office/drawing/2014/main" id="{0016A792-AAF3-0E13-F997-0FAB3E387458}"/>
                  </a:ext>
                </a:extLst>
              </p:cNvPr>
              <p:cNvPicPr/>
              <p:nvPr/>
            </p:nvPicPr>
            <p:blipFill>
              <a:blip r:embed="rId22"/>
              <a:stretch>
                <a:fillRect/>
              </a:stretch>
            </p:blipFill>
            <p:spPr>
              <a:xfrm>
                <a:off x="5173740" y="5348736"/>
                <a:ext cx="1245636" cy="693720"/>
              </a:xfrm>
              <a:prstGeom prst="rect">
                <a:avLst/>
              </a:prstGeom>
            </p:spPr>
          </p:pic>
        </mc:Fallback>
      </mc:AlternateContent>
      <p:pic>
        <p:nvPicPr>
          <p:cNvPr id="39" name="Grafikk 38" descr="Tannhjul med heldekkende fyll">
            <a:extLst>
              <a:ext uri="{FF2B5EF4-FFF2-40B4-BE49-F238E27FC236}">
                <a16:creationId xmlns:a16="http://schemas.microsoft.com/office/drawing/2014/main" id="{92F354C3-A1F3-2963-C0D0-CB5734B83C5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30525" y="5529790"/>
            <a:ext cx="914400" cy="914400"/>
          </a:xfrm>
          <a:prstGeom prst="rect">
            <a:avLst/>
          </a:prstGeom>
        </p:spPr>
      </p:pic>
      <p:sp>
        <p:nvSpPr>
          <p:cNvPr id="41" name="TekstSylinder 40">
            <a:extLst>
              <a:ext uri="{FF2B5EF4-FFF2-40B4-BE49-F238E27FC236}">
                <a16:creationId xmlns:a16="http://schemas.microsoft.com/office/drawing/2014/main" id="{DB3C92A6-2246-BF82-5035-A1D3AF152BFD}"/>
              </a:ext>
            </a:extLst>
          </p:cNvPr>
          <p:cNvSpPr txBox="1"/>
          <p:nvPr/>
        </p:nvSpPr>
        <p:spPr>
          <a:xfrm>
            <a:off x="1079292" y="6060454"/>
            <a:ext cx="2852073" cy="430887"/>
          </a:xfrm>
          <a:prstGeom prst="rect">
            <a:avLst/>
          </a:prstGeom>
          <a:noFill/>
        </p:spPr>
        <p:txBody>
          <a:bodyPr wrap="square" rtlCol="0">
            <a:spAutoFit/>
          </a:bodyPr>
          <a:lstStyle/>
          <a:p>
            <a:r>
              <a:rPr lang="en-GB" sz="1100">
                <a:solidFill>
                  <a:schemeClr val="tx2"/>
                </a:solidFill>
              </a:rPr>
              <a:t>Find your way back to this page at any time by clicking this symbol</a:t>
            </a:r>
          </a:p>
        </p:txBody>
      </p:sp>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3" name="Håndskrift 2">
                <a:extLst>
                  <a:ext uri="{FF2B5EF4-FFF2-40B4-BE49-F238E27FC236}">
                    <a16:creationId xmlns:a16="http://schemas.microsoft.com/office/drawing/2014/main" id="{F9A0D755-6BAA-530F-12E2-C3F24C4BA26A}"/>
                  </a:ext>
                </a:extLst>
              </p14:cNvPr>
              <p14:cNvContentPartPr/>
              <p14:nvPr/>
            </p14:nvContentPartPr>
            <p14:xfrm>
              <a:off x="2887766" y="648560"/>
              <a:ext cx="5672160" cy="1331640"/>
            </p14:xfrm>
          </p:contentPart>
        </mc:Choice>
        <mc:Fallback xmlns="">
          <p:pic>
            <p:nvPicPr>
              <p:cNvPr id="3" name="Håndskrift 2">
                <a:extLst>
                  <a:ext uri="{FF2B5EF4-FFF2-40B4-BE49-F238E27FC236}">
                    <a16:creationId xmlns:a16="http://schemas.microsoft.com/office/drawing/2014/main" id="{F9A0D755-6BAA-530F-12E2-C3F24C4BA26A}"/>
                  </a:ext>
                </a:extLst>
              </p:cNvPr>
              <p:cNvPicPr/>
              <p:nvPr/>
            </p:nvPicPr>
            <p:blipFill>
              <a:blip r:embed="rId26"/>
              <a:stretch>
                <a:fillRect/>
              </a:stretch>
            </p:blipFill>
            <p:spPr>
              <a:xfrm>
                <a:off x="2869767" y="540560"/>
                <a:ext cx="5707798" cy="1547280"/>
              </a:xfrm>
              <a:prstGeom prst="rect">
                <a:avLst/>
              </a:prstGeom>
            </p:spPr>
          </p:pic>
        </mc:Fallback>
      </mc:AlternateContent>
    </p:spTree>
    <p:extLst>
      <p:ext uri="{BB962C8B-B14F-4D97-AF65-F5344CB8AC3E}">
        <p14:creationId xmlns:p14="http://schemas.microsoft.com/office/powerpoint/2010/main" val="32041126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5934"/>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8C474E95-1CD5-A668-94E1-F3C76EC336A4}"/>
              </a:ext>
            </a:extLst>
          </p:cNvPr>
          <p:cNvSpPr txBox="1"/>
          <p:nvPr/>
        </p:nvSpPr>
        <p:spPr>
          <a:xfrm>
            <a:off x="1392237" y="1791090"/>
            <a:ext cx="4234725" cy="3612720"/>
          </a:xfrm>
          <a:prstGeom prst="rect">
            <a:avLst/>
          </a:prstGeom>
          <a:noFill/>
        </p:spPr>
        <p:txBody>
          <a:bodyPr wrap="square" rtlCol="0">
            <a:spAutoFit/>
          </a:bodyPr>
          <a:lstStyle/>
          <a:p>
            <a:pPr>
              <a:lnSpc>
                <a:spcPct val="150000"/>
              </a:lnSpc>
            </a:pPr>
            <a:r>
              <a:rPr lang="en-GB" sz="1400">
                <a:solidFill>
                  <a:schemeClr val="bg1"/>
                </a:solidFill>
                <a:latin typeface="Open Sans" panose="020B0606030504020204" pitchFamily="34" charset="0"/>
                <a:ea typeface="Open Sans" panose="020B0606030504020204" pitchFamily="34" charset="0"/>
                <a:cs typeface="Open Sans" panose="020B0606030504020204" pitchFamily="34" charset="0"/>
              </a:rPr>
              <a:t>Strategic master planning is a vital activity in handling the complex demographic challenges and/or shrinking of rural societies in Europe. </a:t>
            </a:r>
          </a:p>
          <a:p>
            <a:pPr>
              <a:lnSpc>
                <a:spcPct val="150000"/>
              </a:lnSpc>
            </a:pPr>
            <a:r>
              <a:rPr lang="en-GB" sz="1400">
                <a:solidFill>
                  <a:schemeClr val="bg1"/>
                </a:solidFill>
                <a:latin typeface="Open Sans" panose="020B0606030504020204" pitchFamily="34" charset="0"/>
                <a:ea typeface="Open Sans" panose="020B0606030504020204" pitchFamily="34" charset="0"/>
                <a:cs typeface="Open Sans" panose="020B0606030504020204" pitchFamily="34" charset="0"/>
              </a:rPr>
              <a:t>The institutional context of strategic planning differs, as does the local and regional contexts. Therefore, knowledge of the institutional context of planning, as well as insight and analysis of the geographical and demographics is important for understanding the actual challenges, themes and issues vital for the success process in the insight phase. </a:t>
            </a:r>
          </a:p>
        </p:txBody>
      </p:sp>
      <p:sp>
        <p:nvSpPr>
          <p:cNvPr id="6" name="TekstSylinder 5">
            <a:extLst>
              <a:ext uri="{FF2B5EF4-FFF2-40B4-BE49-F238E27FC236}">
                <a16:creationId xmlns:a16="http://schemas.microsoft.com/office/drawing/2014/main" id="{12C3E376-8783-F28E-A2DC-D605D4CA44F0}"/>
              </a:ext>
            </a:extLst>
          </p:cNvPr>
          <p:cNvSpPr txBox="1"/>
          <p:nvPr/>
        </p:nvSpPr>
        <p:spPr>
          <a:xfrm>
            <a:off x="1565999" y="516520"/>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7" name="Grafikk 6" descr="Tannhjul med heldekkende fyll">
            <a:hlinkClick r:id="rId3" action="ppaction://hlinksldjump"/>
            <a:extLst>
              <a:ext uri="{FF2B5EF4-FFF2-40B4-BE49-F238E27FC236}">
                <a16:creationId xmlns:a16="http://schemas.microsoft.com/office/drawing/2014/main" id="{DAD280C0-32B3-54B6-A25E-6AC582C8FC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0724" y="5879163"/>
            <a:ext cx="657354" cy="657354"/>
          </a:xfrm>
          <a:prstGeom prst="rect">
            <a:avLst/>
          </a:prstGeom>
        </p:spPr>
      </p:pic>
      <p:pic>
        <p:nvPicPr>
          <p:cNvPr id="11" name="Bilde 10" descr="Et bilde som inneholder tekst, skjermbilde, nummer, Font&#10;&#10;Automatisk generert beskrivelse">
            <a:extLst>
              <a:ext uri="{FF2B5EF4-FFF2-40B4-BE49-F238E27FC236}">
                <a16:creationId xmlns:a16="http://schemas.microsoft.com/office/drawing/2014/main" id="{AF5F9765-0FEC-8B6B-D225-BEFF7ADFD0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54613" y="1342865"/>
            <a:ext cx="5825150" cy="4016254"/>
          </a:xfrm>
          <a:prstGeom prst="rect">
            <a:avLst/>
          </a:prstGeom>
        </p:spPr>
      </p:pic>
      <p:sp>
        <p:nvSpPr>
          <p:cNvPr id="13" name="TekstSylinder 12">
            <a:extLst>
              <a:ext uri="{FF2B5EF4-FFF2-40B4-BE49-F238E27FC236}">
                <a16:creationId xmlns:a16="http://schemas.microsoft.com/office/drawing/2014/main" id="{66BA9CA4-AB40-1D2E-DE7D-14B5D045C368}"/>
              </a:ext>
            </a:extLst>
          </p:cNvPr>
          <p:cNvSpPr txBox="1"/>
          <p:nvPr/>
        </p:nvSpPr>
        <p:spPr>
          <a:xfrm>
            <a:off x="6346435" y="5417987"/>
            <a:ext cx="5400000" cy="246221"/>
          </a:xfrm>
          <a:prstGeom prst="rect">
            <a:avLst/>
          </a:prstGeom>
          <a:noFill/>
        </p:spPr>
        <p:txBody>
          <a:bodyPr wrap="square" rtlCol="0">
            <a:spAutoFit/>
          </a:bodyPr>
          <a:lstStyle/>
          <a:p>
            <a:r>
              <a:rPr lang="nb-NO" sz="1000">
                <a:solidFill>
                  <a:schemeClr val="accent2"/>
                </a:solidFill>
                <a:latin typeface="Open Sans" panose="020B0606030504020204" pitchFamily="34" charset="0"/>
                <a:ea typeface="Open Sans" panose="020B0606030504020204" pitchFamily="34" charset="0"/>
                <a:cs typeface="Open Sans" panose="020B0606030504020204" pitchFamily="34" charset="0"/>
              </a:rPr>
              <a:t>Illustration of changing </a:t>
            </a:r>
            <a:r>
              <a:rPr lang="en-GB" sz="1000">
                <a:solidFill>
                  <a:schemeClr val="accent2"/>
                </a:solidFill>
                <a:latin typeface="Open Sans" panose="020B0606030504020204" pitchFamily="34" charset="0"/>
                <a:ea typeface="Open Sans" panose="020B0606030504020204" pitchFamily="34" charset="0"/>
                <a:cs typeface="Open Sans" panose="020B0606030504020204" pitchFamily="34" charset="0"/>
              </a:rPr>
              <a:t>demography in specific countries, counties and municipalities</a:t>
            </a:r>
          </a:p>
        </p:txBody>
      </p:sp>
      <p:sp>
        <p:nvSpPr>
          <p:cNvPr id="14" name="Pil: høyre 13">
            <a:extLst>
              <a:ext uri="{FF2B5EF4-FFF2-40B4-BE49-F238E27FC236}">
                <a16:creationId xmlns:a16="http://schemas.microsoft.com/office/drawing/2014/main" id="{1C783AD4-E5FA-D25D-5274-9EBF64D4CAA0}"/>
              </a:ext>
            </a:extLst>
          </p:cNvPr>
          <p:cNvSpPr/>
          <p:nvPr/>
        </p:nvSpPr>
        <p:spPr>
          <a:xfrm>
            <a:off x="7296912" y="5644928"/>
            <a:ext cx="39997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hlinkClick r:id="rId7" action="ppaction://hlinksldjump"/>
            <a:extLst>
              <a:ext uri="{FF2B5EF4-FFF2-40B4-BE49-F238E27FC236}">
                <a16:creationId xmlns:a16="http://schemas.microsoft.com/office/drawing/2014/main" id="{0695C1C9-6CB9-EC02-9488-FBF34C55FFCD}"/>
              </a:ext>
            </a:extLst>
          </p:cNvPr>
          <p:cNvSpPr txBox="1"/>
          <p:nvPr/>
        </p:nvSpPr>
        <p:spPr>
          <a:xfrm>
            <a:off x="7296912" y="5827218"/>
            <a:ext cx="5553075" cy="276999"/>
          </a:xfrm>
          <a:prstGeom prst="rect">
            <a:avLst/>
          </a:prstGeom>
          <a:noFill/>
        </p:spPr>
        <p:txBody>
          <a:bodyPr wrap="square" rtlCol="0">
            <a:spAutoFit/>
          </a:bodyPr>
          <a:lstStyle/>
          <a:p>
            <a:r>
              <a:rPr lang="nb-NO" sz="1200" err="1">
                <a:latin typeface="Open Sans "/>
              </a:rPr>
              <a:t>Click</a:t>
            </a:r>
            <a:r>
              <a:rPr lang="nb-NO" sz="1200">
                <a:latin typeface="Open Sans "/>
              </a:rPr>
              <a:t> for more </a:t>
            </a:r>
            <a:r>
              <a:rPr lang="nb-NO" sz="1200" err="1">
                <a:latin typeface="Open Sans "/>
              </a:rPr>
              <a:t>about</a:t>
            </a:r>
            <a:r>
              <a:rPr lang="nb-NO" sz="1200">
                <a:latin typeface="Open Sans "/>
              </a:rPr>
              <a:t> the RUPIL in a planning </a:t>
            </a:r>
            <a:r>
              <a:rPr lang="nb-NO" sz="1200" err="1">
                <a:latin typeface="Open Sans "/>
              </a:rPr>
              <a:t>context</a:t>
            </a:r>
            <a:endParaRPr lang="nb-NO" sz="1200">
              <a:latin typeface="Open Sans "/>
            </a:endParaRPr>
          </a:p>
        </p:txBody>
      </p:sp>
    </p:spTree>
    <p:extLst>
      <p:ext uri="{BB962C8B-B14F-4D97-AF65-F5344CB8AC3E}">
        <p14:creationId xmlns:p14="http://schemas.microsoft.com/office/powerpoint/2010/main" val="36705781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0"/>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aphicFrame>
        <p:nvGraphicFramePr>
          <p:cNvPr id="13" name="Plassholder for tekst 3">
            <a:extLst>
              <a:ext uri="{FF2B5EF4-FFF2-40B4-BE49-F238E27FC236}">
                <a16:creationId xmlns:a16="http://schemas.microsoft.com/office/drawing/2014/main" id="{73A135E2-95A2-CDC1-5150-3C5027446C49}"/>
              </a:ext>
            </a:extLst>
          </p:cNvPr>
          <p:cNvGraphicFramePr/>
          <p:nvPr>
            <p:extLst>
              <p:ext uri="{D42A27DB-BD31-4B8C-83A1-F6EECF244321}">
                <p14:modId xmlns:p14="http://schemas.microsoft.com/office/powerpoint/2010/main" val="384702756"/>
              </p:ext>
            </p:extLst>
          </p:nvPr>
        </p:nvGraphicFramePr>
        <p:xfrm>
          <a:off x="1326727" y="2612571"/>
          <a:ext cx="9604056" cy="3923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BFA4355F-9894-221A-492D-16EF8B4DF925}"/>
              </a:ext>
            </a:extLst>
          </p:cNvPr>
          <p:cNvSpPr txBox="1"/>
          <p:nvPr/>
        </p:nvSpPr>
        <p:spPr>
          <a:xfrm>
            <a:off x="1438275" y="1686909"/>
            <a:ext cx="9313863" cy="1077218"/>
          </a:xfrm>
          <a:prstGeom prst="rect">
            <a:avLst/>
          </a:prstGeom>
          <a:noFill/>
          <a:ln>
            <a:noFill/>
          </a:ln>
        </p:spPr>
        <p:txBody>
          <a:bodyPr wrap="square" rtlCol="0">
            <a:spAutoFit/>
          </a:bodyPr>
          <a:lstStyle/>
          <a:p>
            <a:r>
              <a:rPr lang="en-GB" sz="1600">
                <a:solidFill>
                  <a:schemeClr val="bg1"/>
                </a:solidFill>
                <a:latin typeface="Open Sans "/>
              </a:rPr>
              <a:t>Demographic changes should not be trivialised, nor be met with population growth as only strategy or prerequisite for development. Instead, the RUPIL can  help to empower planners in rural areas.</a:t>
            </a:r>
          </a:p>
          <a:p>
            <a:endParaRPr lang="nb-NO" sz="1600">
              <a:latin typeface="Open Sans "/>
            </a:endParaRPr>
          </a:p>
        </p:txBody>
      </p:sp>
      <p:sp>
        <p:nvSpPr>
          <p:cNvPr id="8" name="TekstSylinder 7">
            <a:extLst>
              <a:ext uri="{FF2B5EF4-FFF2-40B4-BE49-F238E27FC236}">
                <a16:creationId xmlns:a16="http://schemas.microsoft.com/office/drawing/2014/main" id="{A8136F82-C29B-A415-3926-6291CC429852}"/>
              </a:ext>
            </a:extLst>
          </p:cNvPr>
          <p:cNvSpPr txBox="1"/>
          <p:nvPr/>
        </p:nvSpPr>
        <p:spPr>
          <a:xfrm>
            <a:off x="1438275" y="1271186"/>
            <a:ext cx="6591300"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The rural planning and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innovation</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lab (RUPIL)</a:t>
            </a:r>
          </a:p>
        </p:txBody>
      </p:sp>
      <p:sp>
        <p:nvSpPr>
          <p:cNvPr id="9" name="TekstSylinder 8">
            <a:extLst>
              <a:ext uri="{FF2B5EF4-FFF2-40B4-BE49-F238E27FC236}">
                <a16:creationId xmlns:a16="http://schemas.microsoft.com/office/drawing/2014/main" id="{4E1FF954-0985-D703-6BCA-32CD8FE11D8E}"/>
              </a:ext>
            </a:extLst>
          </p:cNvPr>
          <p:cNvSpPr txBox="1"/>
          <p:nvPr/>
        </p:nvSpPr>
        <p:spPr>
          <a:xfrm>
            <a:off x="1275483" y="540076"/>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0" name="Grafikk 9" descr="Tannhjul med heldekkende fyll">
            <a:hlinkClick r:id="rId8" action="ppaction://hlinksldjump"/>
            <a:extLst>
              <a:ext uri="{FF2B5EF4-FFF2-40B4-BE49-F238E27FC236}">
                <a16:creationId xmlns:a16="http://schemas.microsoft.com/office/drawing/2014/main" id="{649D9BE3-12AF-320C-84E4-003E551A2A1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00724" y="5879163"/>
            <a:ext cx="657354" cy="657354"/>
          </a:xfrm>
          <a:prstGeom prst="rect">
            <a:avLst/>
          </a:prstGeom>
        </p:spPr>
      </p:pic>
      <p:sp>
        <p:nvSpPr>
          <p:cNvPr id="14" name="Pil: høyre 13">
            <a:hlinkClick r:id="rId11" action="ppaction://hlinksldjump"/>
            <a:extLst>
              <a:ext uri="{FF2B5EF4-FFF2-40B4-BE49-F238E27FC236}">
                <a16:creationId xmlns:a16="http://schemas.microsoft.com/office/drawing/2014/main" id="{18CF0F02-CDDA-510B-279E-E327306F38E1}"/>
              </a:ext>
            </a:extLst>
          </p:cNvPr>
          <p:cNvSpPr/>
          <p:nvPr/>
        </p:nvSpPr>
        <p:spPr>
          <a:xfrm>
            <a:off x="6796813" y="5892861"/>
            <a:ext cx="406846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hlinkClick r:id="rId12" action="ppaction://hlinksldjump"/>
            <a:extLst>
              <a:ext uri="{FF2B5EF4-FFF2-40B4-BE49-F238E27FC236}">
                <a16:creationId xmlns:a16="http://schemas.microsoft.com/office/drawing/2014/main" id="{D43C06F4-C2BB-EDFE-F060-A5F87AFC04D9}"/>
              </a:ext>
            </a:extLst>
          </p:cNvPr>
          <p:cNvSpPr txBox="1"/>
          <p:nvPr/>
        </p:nvSpPr>
        <p:spPr>
          <a:xfrm>
            <a:off x="6966000" y="6060974"/>
            <a:ext cx="3964783" cy="461665"/>
          </a:xfrm>
          <a:prstGeom prst="rect">
            <a:avLst/>
          </a:prstGeom>
          <a:noFill/>
        </p:spPr>
        <p:txBody>
          <a:bodyPr wrap="square" rtlCol="0">
            <a:spAutoFit/>
          </a:bodyPr>
          <a:lstStyle/>
          <a:p>
            <a:r>
              <a:rPr lang="nb-NO" sz="1200" err="1">
                <a:latin typeface="Open Sans" panose="020B0606030504020204" pitchFamily="34" charset="0"/>
                <a:ea typeface="Open Sans" panose="020B0606030504020204" pitchFamily="34" charset="0"/>
                <a:cs typeface="Open Sans" panose="020B0606030504020204" pitchFamily="34" charset="0"/>
              </a:rPr>
              <a:t>Click</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get</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rerequisites</a:t>
            </a:r>
            <a:r>
              <a:rPr lang="nb-NO" sz="1200">
                <a:latin typeface="Open Sans" panose="020B0606030504020204" pitchFamily="34" charset="0"/>
                <a:ea typeface="Open Sans" panose="020B0606030504020204" pitchFamily="34" charset="0"/>
                <a:cs typeface="Open Sans" panose="020B0606030504020204" pitchFamily="34" charset="0"/>
              </a:rPr>
              <a:t> for the RUPIL</a:t>
            </a:r>
          </a:p>
          <a:p>
            <a:endParaRPr lang="nb-NO" sz="1200"/>
          </a:p>
        </p:txBody>
      </p:sp>
    </p:spTree>
    <p:extLst>
      <p:ext uri="{BB962C8B-B14F-4D97-AF65-F5344CB8AC3E}">
        <p14:creationId xmlns:p14="http://schemas.microsoft.com/office/powerpoint/2010/main" val="391222127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1AD7FC-BDB0-4A5D-B6B0-54A68C5E131C}"/>
              </a:ext>
            </a:extLst>
          </p:cNvPr>
          <p:cNvSpPr>
            <a:spLocks noGrp="1"/>
          </p:cNvSpPr>
          <p:nvPr>
            <p:ph type="title"/>
          </p:nvPr>
        </p:nvSpPr>
        <p:spPr/>
        <p:txBody>
          <a:bodyPr/>
          <a:lstStyle/>
          <a:p>
            <a:endParaRPr lang="nb-NO"/>
          </a:p>
        </p:txBody>
      </p:sp>
      <p:sp>
        <p:nvSpPr>
          <p:cNvPr id="3" name="Plassholder for bunntekst 2">
            <a:extLst>
              <a:ext uri="{FF2B5EF4-FFF2-40B4-BE49-F238E27FC236}">
                <a16:creationId xmlns:a16="http://schemas.microsoft.com/office/drawing/2014/main" id="{504A5E3D-E130-8761-4A96-9EACF9DA00A9}"/>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BBE611-08A6-ECB0-90D5-706F61469233}"/>
              </a:ext>
            </a:extLst>
          </p:cNvPr>
          <p:cNvSpPr>
            <a:spLocks noGrp="1"/>
          </p:cNvSpPr>
          <p:nvPr>
            <p:ph type="body" sz="quarter" idx="14"/>
          </p:nvPr>
        </p:nvSpPr>
        <p:spPr/>
        <p:txBody>
          <a:bodyPr/>
          <a:lstStyle/>
          <a:p>
            <a:endParaRPr lang="nb-NO"/>
          </a:p>
        </p:txBody>
      </p:sp>
      <p:sp>
        <p:nvSpPr>
          <p:cNvPr id="5" name="Rektangel 4">
            <a:extLst>
              <a:ext uri="{FF2B5EF4-FFF2-40B4-BE49-F238E27FC236}">
                <a16:creationId xmlns:a16="http://schemas.microsoft.com/office/drawing/2014/main" id="{3DA0DBE6-6694-BA6A-BE26-51ECDA0D085B}"/>
              </a:ext>
            </a:extLst>
          </p:cNvPr>
          <p:cNvSpPr/>
          <p:nvPr/>
        </p:nvSpPr>
        <p:spPr>
          <a:xfrm>
            <a:off x="0" y="0"/>
            <a:ext cx="12173234" cy="6970426"/>
          </a:xfrm>
          <a:prstGeom prst="rect">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BFA4355F-9894-221A-492D-16EF8B4DF925}"/>
              </a:ext>
            </a:extLst>
          </p:cNvPr>
          <p:cNvSpPr txBox="1"/>
          <p:nvPr/>
        </p:nvSpPr>
        <p:spPr>
          <a:xfrm>
            <a:off x="1438275" y="1728002"/>
            <a:ext cx="9313863" cy="4093428"/>
          </a:xfrm>
          <a:prstGeom prst="rect">
            <a:avLst/>
          </a:prstGeom>
          <a:noFill/>
        </p:spPr>
        <p:txBody>
          <a:bodyPr wrap="square" rtlCol="0">
            <a:spAutoFit/>
          </a:bodyPr>
          <a:lstStyle/>
          <a:p>
            <a:r>
              <a:rPr lang="en-GB" sz="1600">
                <a:solidFill>
                  <a:schemeClr val="bg1"/>
                </a:solidFill>
                <a:latin typeface="Open Sans "/>
                <a:ea typeface="Open Sans"/>
                <a:cs typeface="Open Sans"/>
              </a:rPr>
              <a:t>The RUPIL model and process are framed within a strategic planning context, and the result is to be integrated into a democratic and political planning proposal, in most contexts. </a:t>
            </a:r>
          </a:p>
          <a:p>
            <a:r>
              <a:rPr lang="en-GB" sz="1600">
                <a:solidFill>
                  <a:schemeClr val="bg1"/>
                </a:solidFill>
                <a:latin typeface="Open Sans "/>
                <a:ea typeface="Open Sans"/>
                <a:cs typeface="Open Sans"/>
              </a:rPr>
              <a:t>The actual planning authority, either on the local, sub-regional, or regional level must ensure the legitimacy of the process in the insight phase, before starting with RUPIL-workshops.</a:t>
            </a:r>
            <a:endParaRPr lang="en-GB" sz="1600">
              <a:solidFill>
                <a:schemeClr val="bg1"/>
              </a:solidFill>
              <a:latin typeface="Open Sans "/>
            </a:endParaRPr>
          </a:p>
          <a:p>
            <a:endParaRPr lang="en-GB" sz="1400">
              <a:solidFill>
                <a:schemeClr val="bg1"/>
              </a:solidFill>
              <a:latin typeface="Open Sans "/>
            </a:endParaRPr>
          </a:p>
          <a:p>
            <a:r>
              <a:rPr lang="en-GB" sz="1400">
                <a:solidFill>
                  <a:schemeClr val="bg1"/>
                </a:solidFill>
                <a:latin typeface="Open Sans "/>
              </a:rPr>
              <a:t>Anchorage and cooperation with the planning authority ensures </a:t>
            </a:r>
            <a:r>
              <a:rPr lang="en-GB" sz="1400">
                <a:solidFill>
                  <a:schemeClr val="bg1"/>
                </a:solidFill>
                <a:latin typeface="Open Sans"/>
                <a:ea typeface="Open Sans"/>
                <a:cs typeface="Open Sans"/>
              </a:rPr>
              <a:t>integration into the democratic and political planning proposal in phase 6.</a:t>
            </a:r>
          </a:p>
          <a:p>
            <a:r>
              <a:rPr lang="en-GB" sz="1400">
                <a:solidFill>
                  <a:schemeClr val="bg1"/>
                </a:solidFill>
                <a:latin typeface="Open Sans"/>
                <a:ea typeface="Open Sans"/>
                <a:cs typeface="Open Sans"/>
              </a:rPr>
              <a:t> </a:t>
            </a:r>
          </a:p>
          <a:p>
            <a:r>
              <a:rPr lang="en-GB" sz="1400">
                <a:solidFill>
                  <a:schemeClr val="bg1"/>
                </a:solidFill>
                <a:latin typeface="Open Sans "/>
              </a:rPr>
              <a:t>In addition, the planning authority has important knowledge on the local context, discuss the selection of stakeholders/participants, and can contribute to the recruitment of workshop participants. </a:t>
            </a:r>
          </a:p>
          <a:p>
            <a:endParaRPr lang="en-GB" sz="1400">
              <a:solidFill>
                <a:schemeClr val="bg1"/>
              </a:solidFill>
              <a:latin typeface="Open Sans "/>
            </a:endParaRPr>
          </a:p>
          <a:p>
            <a:r>
              <a:rPr lang="en-GB" sz="1400">
                <a:solidFill>
                  <a:schemeClr val="bg1"/>
                </a:solidFill>
                <a:latin typeface="Open Sans "/>
              </a:rPr>
              <a:t>A good dialogue between the facilitator and the planning authorities is crucial  to establish a common understanding during the RUPIL process. </a:t>
            </a:r>
          </a:p>
          <a:p>
            <a:endParaRPr lang="en-GB" sz="1400">
              <a:solidFill>
                <a:schemeClr val="bg1"/>
              </a:solidFill>
              <a:latin typeface="Open Sans "/>
            </a:endParaRPr>
          </a:p>
          <a:p>
            <a:r>
              <a:rPr lang="en-GB" sz="1400">
                <a:solidFill>
                  <a:schemeClr val="bg1"/>
                </a:solidFill>
                <a:latin typeface="Open Sans "/>
              </a:rPr>
              <a:t>It is important for the planning authority to get a good overview over the whole process, and what types of results to be expected</a:t>
            </a:r>
          </a:p>
          <a:p>
            <a:endParaRPr lang="en-GB" sz="1400">
              <a:solidFill>
                <a:schemeClr val="bg1"/>
              </a:solidFill>
              <a:latin typeface="Open Sans "/>
            </a:endParaRPr>
          </a:p>
          <a:p>
            <a:endParaRPr lang="en-GB" sz="1400">
              <a:solidFill>
                <a:schemeClr val="bg1"/>
              </a:solidFill>
              <a:latin typeface="Open Sans "/>
            </a:endParaRPr>
          </a:p>
        </p:txBody>
      </p:sp>
      <p:sp>
        <p:nvSpPr>
          <p:cNvPr id="8" name="TekstSylinder 7">
            <a:extLst>
              <a:ext uri="{FF2B5EF4-FFF2-40B4-BE49-F238E27FC236}">
                <a16:creationId xmlns:a16="http://schemas.microsoft.com/office/drawing/2014/main" id="{A8136F82-C29B-A415-3926-6291CC429852}"/>
              </a:ext>
            </a:extLst>
          </p:cNvPr>
          <p:cNvSpPr txBox="1"/>
          <p:nvPr/>
        </p:nvSpPr>
        <p:spPr>
          <a:xfrm>
            <a:off x="1438275" y="1271186"/>
            <a:ext cx="6591300" cy="369332"/>
          </a:xfrm>
          <a:prstGeom prst="rect">
            <a:avLst/>
          </a:prstGeom>
          <a:noFill/>
        </p:spPr>
        <p:txBody>
          <a:bodyPr wrap="squar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Important</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prerequisites in a </a:t>
            </a:r>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RUPIL-process</a:t>
            </a:r>
          </a:p>
        </p:txBody>
      </p:sp>
      <p:sp>
        <p:nvSpPr>
          <p:cNvPr id="9" name="TekstSylinder 8">
            <a:extLst>
              <a:ext uri="{FF2B5EF4-FFF2-40B4-BE49-F238E27FC236}">
                <a16:creationId xmlns:a16="http://schemas.microsoft.com/office/drawing/2014/main" id="{4E1FF954-0985-D703-6BCA-32CD8FE11D8E}"/>
              </a:ext>
            </a:extLst>
          </p:cNvPr>
          <p:cNvSpPr txBox="1"/>
          <p:nvPr/>
        </p:nvSpPr>
        <p:spPr>
          <a:xfrm>
            <a:off x="1275483" y="540076"/>
            <a:ext cx="8759101" cy="677108"/>
          </a:xfrm>
          <a:prstGeom prst="rect">
            <a:avLst/>
          </a:prstGeom>
          <a:noFill/>
        </p:spPr>
        <p:txBody>
          <a:bodyPr wrap="square" rtlCol="0">
            <a:spAutoFit/>
          </a:bodyPr>
          <a:lstStyle/>
          <a:p>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The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strategic</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planning </a:t>
            </a:r>
            <a:r>
              <a:rPr lang="nb-NO" sz="3800" err="1">
                <a:solidFill>
                  <a:schemeClr val="accent2"/>
                </a:solidFill>
                <a:latin typeface="Open Sans" panose="020B0606030504020204" pitchFamily="34" charset="0"/>
                <a:ea typeface="Open Sans" panose="020B0606030504020204" pitchFamily="34" charset="0"/>
                <a:cs typeface="Open Sans" panose="020B0606030504020204" pitchFamily="34" charset="0"/>
              </a:rPr>
              <a:t>context</a:t>
            </a:r>
            <a:r>
              <a:rPr lang="nb-NO" sz="38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6" name="Grafikk 5" descr="Tannhjul med heldekkende fyll">
            <a:hlinkClick r:id="rId3" action="ppaction://hlinksldjump"/>
            <a:extLst>
              <a:ext uri="{FF2B5EF4-FFF2-40B4-BE49-F238E27FC236}">
                <a16:creationId xmlns:a16="http://schemas.microsoft.com/office/drawing/2014/main" id="{0F420E27-DE06-18C6-7DA9-3686277C5A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0724" y="5879163"/>
            <a:ext cx="657354" cy="657354"/>
          </a:xfrm>
          <a:prstGeom prst="rect">
            <a:avLst/>
          </a:prstGeom>
        </p:spPr>
      </p:pic>
      <p:sp>
        <p:nvSpPr>
          <p:cNvPr id="12" name="TekstSylinder 11">
            <a:hlinkClick r:id="rId3" action="ppaction://hlinksldjump"/>
            <a:extLst>
              <a:ext uri="{FF2B5EF4-FFF2-40B4-BE49-F238E27FC236}">
                <a16:creationId xmlns:a16="http://schemas.microsoft.com/office/drawing/2014/main" id="{B5518051-B0DF-FA4A-2CC4-CEBF3E6DB89C}"/>
              </a:ext>
            </a:extLst>
          </p:cNvPr>
          <p:cNvSpPr txBox="1"/>
          <p:nvPr/>
        </p:nvSpPr>
        <p:spPr>
          <a:xfrm>
            <a:off x="1392237" y="6021992"/>
            <a:ext cx="3090672" cy="523220"/>
          </a:xfrm>
          <a:prstGeom prst="rect">
            <a:avLst/>
          </a:prstGeom>
          <a:noFill/>
        </p:spPr>
        <p:txBody>
          <a:bodyPr wrap="square" rtlCol="0">
            <a:spAutoFit/>
          </a:bodyPr>
          <a:lstStyle/>
          <a:p>
            <a:r>
              <a:rPr lang="nb-NO" sz="1400">
                <a:solidFill>
                  <a:schemeClr val="accent2"/>
                </a:solidFill>
                <a:latin typeface="Open Sans "/>
              </a:rPr>
              <a:t>Go back to the RUPIL for the next </a:t>
            </a:r>
            <a:r>
              <a:rPr lang="en-AU" sz="1400">
                <a:solidFill>
                  <a:schemeClr val="accent2"/>
                </a:solidFill>
                <a:latin typeface="Open Sans "/>
              </a:rPr>
              <a:t>phase</a:t>
            </a:r>
          </a:p>
        </p:txBody>
      </p:sp>
    </p:spTree>
    <p:extLst>
      <p:ext uri="{BB962C8B-B14F-4D97-AF65-F5344CB8AC3E}">
        <p14:creationId xmlns:p14="http://schemas.microsoft.com/office/powerpoint/2010/main" val="23059195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5B88B5E-56F9-1E6B-AAEA-388A204BDDD2}"/>
              </a:ext>
            </a:extLst>
          </p:cNvPr>
          <p:cNvSpPr/>
          <p:nvPr/>
        </p:nvSpPr>
        <p:spPr>
          <a:xfrm>
            <a:off x="-119922" y="0"/>
            <a:ext cx="12311921"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C4EAD452-05E6-6155-D950-21B9AC1B94AD}"/>
              </a:ext>
            </a:extLst>
          </p:cNvPr>
          <p:cNvSpPr>
            <a:spLocks noGrp="1"/>
          </p:cNvSpPr>
          <p:nvPr>
            <p:ph type="title"/>
          </p:nvPr>
        </p:nvSpPr>
        <p:spPr>
          <a:xfrm>
            <a:off x="838200" y="365125"/>
            <a:ext cx="9326563" cy="1325563"/>
          </a:xfrm>
        </p:spPr>
        <p:txBody>
          <a:bodyPr/>
          <a:lstStyle/>
          <a:p>
            <a:r>
              <a:rPr lang="en-US"/>
              <a:t>1 Thematic/contextual orientation</a:t>
            </a:r>
          </a:p>
        </p:txBody>
      </p:sp>
      <p:sp>
        <p:nvSpPr>
          <p:cNvPr id="7" name="TekstSylinder 6">
            <a:extLst>
              <a:ext uri="{FF2B5EF4-FFF2-40B4-BE49-F238E27FC236}">
                <a16:creationId xmlns:a16="http://schemas.microsoft.com/office/drawing/2014/main" id="{81BEFBE6-48FD-6365-B3FD-A2A6E5C1A4EF}"/>
              </a:ext>
            </a:extLst>
          </p:cNvPr>
          <p:cNvSpPr txBox="1"/>
          <p:nvPr/>
        </p:nvSpPr>
        <p:spPr>
          <a:xfrm>
            <a:off x="1165722" y="2088714"/>
            <a:ext cx="9593559" cy="2677656"/>
          </a:xfrm>
          <a:prstGeom prst="rect">
            <a:avLst/>
          </a:prstGeom>
          <a:noFill/>
        </p:spPr>
        <p:txBody>
          <a:bodyPr wrap="square" rtlCol="0">
            <a:spAutoFit/>
          </a:bodyPr>
          <a:lstStyle/>
          <a:p>
            <a:r>
              <a:rPr lang="en-US" sz="1400">
                <a:latin typeface="Open Sans" panose="020B0606030504020204" pitchFamily="34" charset="0"/>
                <a:ea typeface="Open Sans" panose="020B0606030504020204" pitchFamily="34" charset="0"/>
                <a:cs typeface="Open Sans" panose="020B0606030504020204" pitchFamily="34" charset="0"/>
              </a:rPr>
              <a:t>This phase in the RUPIL is about presenting the case, current planning processes, and framework for the processes.​</a:t>
            </a:r>
          </a:p>
          <a:p>
            <a:endParaRPr lang="en-US" sz="1400">
              <a:latin typeface="Open Sans" panose="020B0606030504020204" pitchFamily="34" charset="0"/>
              <a:ea typeface="Open Sans" panose="020B0606030504020204" pitchFamily="34" charset="0"/>
              <a:cs typeface="Open Sans" panose="020B0606030504020204" pitchFamily="34" charset="0"/>
            </a:endParaRPr>
          </a:p>
          <a:p>
            <a:r>
              <a:rPr lang="en-US" sz="1400" b="1">
                <a:latin typeface="Open Sans" panose="020B0606030504020204" pitchFamily="34" charset="0"/>
                <a:ea typeface="Open Sans" panose="020B0606030504020204" pitchFamily="34" charset="0"/>
                <a:cs typeface="Open Sans" panose="020B0606030504020204" pitchFamily="34" charset="0"/>
              </a:rPr>
              <a:t>What should be done in phase 1: </a:t>
            </a:r>
          </a:p>
          <a:p>
            <a:pPr marL="285750" indent="-285750">
              <a:buClr>
                <a:schemeClr val="accent2"/>
              </a:buClr>
              <a:buFont typeface="Arial" panose="020B0604020202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The invitation to the workshop contains practical information and a brief introduction to the main challenges for case municipality/region.</a:t>
            </a:r>
          </a:p>
          <a:p>
            <a:pPr marL="800100" lvl="1" indent="-342900">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The host (of this case – the planning context )-welcomes the participants and tell about the current planning processes, and the framework of the processes​.</a:t>
            </a:r>
          </a:p>
          <a:p>
            <a:pPr marL="800100" lvl="1" indent="-342900">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Finding statistics to present the context</a:t>
            </a:r>
          </a:p>
          <a:p>
            <a:pPr marL="285750" indent="-285750">
              <a:buFont typeface="Arial" panose="020B0604020202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 name="Pil: høyre 1">
            <a:hlinkClick r:id="rId3" action="ppaction://hlinksldjump"/>
            <a:extLst>
              <a:ext uri="{FF2B5EF4-FFF2-40B4-BE49-F238E27FC236}">
                <a16:creationId xmlns:a16="http://schemas.microsoft.com/office/drawing/2014/main" id="{91285675-9CF6-BABC-0094-E53A72306D8A}"/>
              </a:ext>
            </a:extLst>
          </p:cNvPr>
          <p:cNvSpPr/>
          <p:nvPr/>
        </p:nvSpPr>
        <p:spPr>
          <a:xfrm>
            <a:off x="7296912" y="5486400"/>
            <a:ext cx="319328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A08CEB46-EB19-6314-5202-5D87BCE96E33}"/>
              </a:ext>
            </a:extLst>
          </p:cNvPr>
          <p:cNvSpPr txBox="1"/>
          <p:nvPr/>
        </p:nvSpPr>
        <p:spPr>
          <a:xfrm>
            <a:off x="7461504" y="5677813"/>
            <a:ext cx="3101340" cy="261610"/>
          </a:xfrm>
          <a:prstGeom prst="rect">
            <a:avLst/>
          </a:prstGeom>
          <a:noFill/>
        </p:spPr>
        <p:txBody>
          <a:bodyPr wrap="square" rtlCol="0">
            <a:spAutoFit/>
          </a:bodyPr>
          <a:lstStyle/>
          <a:p>
            <a:r>
              <a:rPr lang="nb-NO" sz="1100">
                <a:latin typeface="Open Sans "/>
                <a:hlinkClick r:id="rId3" action="ppaction://hlinksldjump"/>
              </a:rPr>
              <a:t>Click</a:t>
            </a:r>
            <a:r>
              <a:rPr lang="nb-NO" sz="1100">
                <a:latin typeface="Open Sans "/>
              </a:rPr>
              <a:t> </a:t>
            </a:r>
            <a:r>
              <a:rPr lang="nb-NO" sz="1100" err="1">
                <a:latin typeface="Open Sans "/>
              </a:rPr>
              <a:t>here</a:t>
            </a:r>
            <a:r>
              <a:rPr lang="nb-NO" sz="1100">
                <a:latin typeface="Open Sans "/>
              </a:rPr>
              <a:t> to see tools in phase 1 </a:t>
            </a:r>
          </a:p>
        </p:txBody>
      </p:sp>
      <p:pic>
        <p:nvPicPr>
          <p:cNvPr id="4" name="Grafikk 3" descr="Tannhjul med heldekkende fyll">
            <a:hlinkClick r:id="rId4" action="ppaction://hlinksldjump"/>
            <a:extLst>
              <a:ext uri="{FF2B5EF4-FFF2-40B4-BE49-F238E27FC236}">
                <a16:creationId xmlns:a16="http://schemas.microsoft.com/office/drawing/2014/main" id="{C1107195-F4E8-2A59-A3FC-CEAA0A2E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724" y="5879163"/>
            <a:ext cx="657354" cy="657354"/>
          </a:xfrm>
          <a:prstGeom prst="rect">
            <a:avLst/>
          </a:prstGeom>
        </p:spPr>
      </p:pic>
    </p:spTree>
    <p:extLst>
      <p:ext uri="{BB962C8B-B14F-4D97-AF65-F5344CB8AC3E}">
        <p14:creationId xmlns:p14="http://schemas.microsoft.com/office/powerpoint/2010/main" val="14614818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3" y="552072"/>
            <a:ext cx="9873378" cy="1206000"/>
          </a:xfrm>
        </p:spPr>
        <p:txBody>
          <a:bodyPr/>
          <a:lstStyle/>
          <a:p>
            <a:r>
              <a:rPr lang="nb-NO"/>
              <a:t>Phase 1: context</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79501" y="2538296"/>
            <a:ext cx="3949700" cy="3268144"/>
          </a:xfrm>
        </p:spPr>
        <p:txBody>
          <a:bodyPr vert="horz" lIns="0" tIns="0" rIns="0" bIns="0" rtlCol="0" anchor="t">
            <a:noAutofit/>
          </a:bodyPr>
          <a:lstStyle/>
          <a:p>
            <a:pPr marL="342900" indent="-342900">
              <a:buFont typeface="+mj-lt"/>
              <a:buAutoNum type="arabicPeriod"/>
            </a:pPr>
            <a:r>
              <a:rPr lang="en-GB">
                <a:latin typeface="Open Sans"/>
                <a:ea typeface="Open Sans"/>
                <a:cs typeface="Open Sans"/>
              </a:rPr>
              <a:t>Short information pamphlet, about the RUPIL process, with an explanation of why facilitate RUPIL, the planning task ahead,  and a timeline for all workshops</a:t>
            </a:r>
          </a:p>
          <a:p>
            <a:pPr marL="342900" indent="-342900">
              <a:buFont typeface="+mj-lt"/>
              <a:buAutoNum type="arabicPeriod"/>
            </a:pPr>
            <a:r>
              <a:rPr lang="en-GB"/>
              <a:t>Invitation to workshops  in collaboration with the host (municipality / region)</a:t>
            </a:r>
          </a:p>
          <a:p>
            <a:pPr marL="179705" indent="-179705"/>
            <a:endParaRPr lang="en-GB"/>
          </a:p>
          <a:p>
            <a:pPr marL="179705" indent="-179705"/>
            <a:endParaRPr lang="en-GB"/>
          </a:p>
          <a:p>
            <a:pPr marL="0" indent="0">
              <a:buNone/>
            </a:pPr>
            <a:endParaRPr lang="en-GB"/>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TOOLS</a:t>
            </a:r>
          </a:p>
        </p:txBody>
      </p:sp>
      <mc:AlternateContent xmlns:mc="http://schemas.openxmlformats.org/markup-compatibility/2006" xmlns:p14="http://schemas.microsoft.com/office/powerpoint/2010/main">
        <mc:Choice Requires="p14">
          <p:contentPart p14:bwMode="auto" r:id="rId3">
            <p14:nvContentPartPr>
              <p14:cNvPr id="7" name="Håndskrift 6">
                <a:extLst>
                  <a:ext uri="{FF2B5EF4-FFF2-40B4-BE49-F238E27FC236}">
                    <a16:creationId xmlns:a16="http://schemas.microsoft.com/office/drawing/2014/main" id="{B5B802C6-A11F-DFFD-D946-BADC1CDDA22D}"/>
                  </a:ext>
                </a:extLst>
              </p14:cNvPr>
              <p14:cNvContentPartPr/>
              <p14:nvPr/>
            </p14:nvContentPartPr>
            <p14:xfrm>
              <a:off x="6955989" y="3309000"/>
              <a:ext cx="360" cy="360"/>
            </p14:xfrm>
          </p:contentPart>
        </mc:Choice>
        <mc:Fallback xmlns="">
          <p:pic>
            <p:nvPicPr>
              <p:cNvPr id="7" name="Håndskrift 6">
                <a:extLst>
                  <a:ext uri="{FF2B5EF4-FFF2-40B4-BE49-F238E27FC236}">
                    <a16:creationId xmlns:a16="http://schemas.microsoft.com/office/drawing/2014/main" id="{B5B802C6-A11F-DFFD-D946-BADC1CDDA22D}"/>
                  </a:ext>
                </a:extLst>
              </p:cNvPr>
              <p:cNvPicPr/>
              <p:nvPr/>
            </p:nvPicPr>
            <p:blipFill>
              <a:blip r:embed="rId4"/>
              <a:stretch>
                <a:fillRect/>
              </a:stretch>
            </p:blipFill>
            <p:spPr>
              <a:xfrm>
                <a:off x="6946989" y="3300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CB77074E-4DCD-F26F-96AE-776DCC104E13}"/>
                  </a:ext>
                </a:extLst>
              </p14:cNvPr>
              <p14:cNvContentPartPr/>
              <p14:nvPr/>
            </p14:nvContentPartPr>
            <p14:xfrm>
              <a:off x="6955989" y="3330600"/>
              <a:ext cx="360" cy="360"/>
            </p14:xfrm>
          </p:contentPart>
        </mc:Choice>
        <mc:Fallback xmlns="">
          <p:pic>
            <p:nvPicPr>
              <p:cNvPr id="8" name="Håndskrift 7">
                <a:extLst>
                  <a:ext uri="{FF2B5EF4-FFF2-40B4-BE49-F238E27FC236}">
                    <a16:creationId xmlns:a16="http://schemas.microsoft.com/office/drawing/2014/main" id="{CB77074E-4DCD-F26F-96AE-776DCC104E13}"/>
                  </a:ext>
                </a:extLst>
              </p:cNvPr>
              <p:cNvPicPr/>
              <p:nvPr/>
            </p:nvPicPr>
            <p:blipFill>
              <a:blip r:embed="rId4"/>
              <a:stretch>
                <a:fillRect/>
              </a:stretch>
            </p:blipFill>
            <p:spPr>
              <a:xfrm>
                <a:off x="6946989" y="3321600"/>
                <a:ext cx="18000" cy="18000"/>
              </a:xfrm>
              <a:prstGeom prst="rect">
                <a:avLst/>
              </a:prstGeom>
            </p:spPr>
          </p:pic>
        </mc:Fallback>
      </mc:AlternateContent>
      <p:pic>
        <p:nvPicPr>
          <p:cNvPr id="15" name="Bilde 14" descr="Et bilde som inneholder tekst, datamaskin, skjermbilde, Nettsted&#10;&#10;Automatisk generert beskrivelse">
            <a:extLst>
              <a:ext uri="{FF2B5EF4-FFF2-40B4-BE49-F238E27FC236}">
                <a16:creationId xmlns:a16="http://schemas.microsoft.com/office/drawing/2014/main" id="{12EFE323-3D3A-AF16-35DA-55E771455B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952" y="1670928"/>
            <a:ext cx="3161654"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kstSylinder 15">
            <a:extLst>
              <a:ext uri="{FF2B5EF4-FFF2-40B4-BE49-F238E27FC236}">
                <a16:creationId xmlns:a16="http://schemas.microsoft.com/office/drawing/2014/main" id="{1BA737FA-55ED-FF67-B7E1-BDA52ABDE19E}"/>
              </a:ext>
            </a:extLst>
          </p:cNvPr>
          <p:cNvSpPr txBox="1"/>
          <p:nvPr/>
        </p:nvSpPr>
        <p:spPr>
          <a:xfrm>
            <a:off x="5029201" y="1894110"/>
            <a:ext cx="402336" cy="369332"/>
          </a:xfrm>
          <a:prstGeom prst="rect">
            <a:avLst/>
          </a:prstGeom>
          <a:solidFill>
            <a:schemeClr val="bg1"/>
          </a:solidFill>
        </p:spPr>
        <p:txBody>
          <a:bodyPr wrap="square" rtlCol="0">
            <a:spAutoFit/>
          </a:bodyPr>
          <a:lstStyle/>
          <a:p>
            <a:r>
              <a:rPr lang="nb-NO">
                <a:solidFill>
                  <a:schemeClr val="accent2"/>
                </a:solidFill>
              </a:rPr>
              <a:t>1</a:t>
            </a:r>
          </a:p>
        </p:txBody>
      </p:sp>
      <p:pic>
        <p:nvPicPr>
          <p:cNvPr id="18" name="Bilde 17" descr="Et bilde som inneholder tekst, skjermbilde&#10;&#10;Automatisk generert beskrivelse">
            <a:extLst>
              <a:ext uri="{FF2B5EF4-FFF2-40B4-BE49-F238E27FC236}">
                <a16:creationId xmlns:a16="http://schemas.microsoft.com/office/drawing/2014/main" id="{DC11ECEE-9B6A-06CA-6691-3B88CA7B03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1405" y="4608784"/>
            <a:ext cx="4565904" cy="173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Pil: høyre 18">
            <a:hlinkClick r:id="rId8" action="ppaction://hlinksldjump"/>
            <a:extLst>
              <a:ext uri="{FF2B5EF4-FFF2-40B4-BE49-F238E27FC236}">
                <a16:creationId xmlns:a16="http://schemas.microsoft.com/office/drawing/2014/main" id="{06998DF6-5271-022E-3392-D624DDAD9A70}"/>
              </a:ext>
            </a:extLst>
          </p:cNvPr>
          <p:cNvSpPr/>
          <p:nvPr/>
        </p:nvSpPr>
        <p:spPr>
          <a:xfrm>
            <a:off x="8891452" y="3496736"/>
            <a:ext cx="252888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1" name="TekstSylinder 20">
            <a:extLst>
              <a:ext uri="{FF2B5EF4-FFF2-40B4-BE49-F238E27FC236}">
                <a16:creationId xmlns:a16="http://schemas.microsoft.com/office/drawing/2014/main" id="{6B1C093B-BCAA-7ADA-1371-E2D2E556B4C8}"/>
              </a:ext>
            </a:extLst>
          </p:cNvPr>
          <p:cNvSpPr txBox="1"/>
          <p:nvPr/>
        </p:nvSpPr>
        <p:spPr>
          <a:xfrm>
            <a:off x="6310237" y="5169702"/>
            <a:ext cx="402336" cy="369332"/>
          </a:xfrm>
          <a:prstGeom prst="rect">
            <a:avLst/>
          </a:prstGeom>
          <a:solidFill>
            <a:schemeClr val="bg1"/>
          </a:solidFill>
        </p:spPr>
        <p:txBody>
          <a:bodyPr wrap="square" rtlCol="0">
            <a:spAutoFit/>
          </a:bodyPr>
          <a:lstStyle/>
          <a:p>
            <a:r>
              <a:rPr lang="nb-NO">
                <a:solidFill>
                  <a:schemeClr val="accent2"/>
                </a:solidFill>
              </a:rPr>
              <a:t>2</a:t>
            </a:r>
          </a:p>
        </p:txBody>
      </p:sp>
      <p:sp>
        <p:nvSpPr>
          <p:cNvPr id="22" name="TekstSylinder 21">
            <a:hlinkClick r:id="rId9" action="ppaction://hlinksldjump"/>
            <a:extLst>
              <a:ext uri="{FF2B5EF4-FFF2-40B4-BE49-F238E27FC236}">
                <a16:creationId xmlns:a16="http://schemas.microsoft.com/office/drawing/2014/main" id="{8E7E08EB-B142-6B12-CF50-291003E5E9B0}"/>
              </a:ext>
            </a:extLst>
          </p:cNvPr>
          <p:cNvSpPr txBox="1"/>
          <p:nvPr/>
        </p:nvSpPr>
        <p:spPr>
          <a:xfrm>
            <a:off x="8853491" y="3673614"/>
            <a:ext cx="2528884" cy="261610"/>
          </a:xfrm>
          <a:prstGeom prst="rect">
            <a:avLst/>
          </a:prstGeom>
          <a:noFill/>
        </p:spPr>
        <p:txBody>
          <a:bodyPr wrap="square" rtlCol="0">
            <a:spAutoFit/>
          </a:bodyPr>
          <a:lstStyle/>
          <a:p>
            <a:r>
              <a:rPr lang="nb-NO" sz="1100">
                <a:latin typeface="Open Sans "/>
              </a:rPr>
              <a:t>Click to see more from this phase</a:t>
            </a:r>
          </a:p>
        </p:txBody>
      </p:sp>
      <p:pic>
        <p:nvPicPr>
          <p:cNvPr id="9" name="Grafikk 8" descr="Stoppeklokke med heldekkende fyll">
            <a:extLst>
              <a:ext uri="{FF2B5EF4-FFF2-40B4-BE49-F238E27FC236}">
                <a16:creationId xmlns:a16="http://schemas.microsoft.com/office/drawing/2014/main" id="{9D6F66F4-12CA-B984-CE96-F455549341B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608344" y="1545746"/>
            <a:ext cx="802481" cy="802481"/>
          </a:xfrm>
          <a:prstGeom prst="rect">
            <a:avLst/>
          </a:prstGeom>
        </p:spPr>
      </p:pic>
      <p:sp>
        <p:nvSpPr>
          <p:cNvPr id="10" name="TekstSylinder 9">
            <a:extLst>
              <a:ext uri="{FF2B5EF4-FFF2-40B4-BE49-F238E27FC236}">
                <a16:creationId xmlns:a16="http://schemas.microsoft.com/office/drawing/2014/main" id="{531E811C-9F19-D20F-4AE3-E1AA763C12FC}"/>
              </a:ext>
            </a:extLst>
          </p:cNvPr>
          <p:cNvSpPr txBox="1"/>
          <p:nvPr/>
        </p:nvSpPr>
        <p:spPr>
          <a:xfrm>
            <a:off x="8841443" y="2371753"/>
            <a:ext cx="2628899" cy="523220"/>
          </a:xfrm>
          <a:prstGeom prst="rect">
            <a:avLst/>
          </a:prstGeom>
          <a:noFill/>
        </p:spPr>
        <p:txBody>
          <a:bodyPr wrap="square" rtlCol="0">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Pre-workshop, </a:t>
            </a:r>
          </a:p>
          <a:p>
            <a:r>
              <a:rPr lang="nb-NO" sz="1400">
                <a:latin typeface="Open Sans" panose="020B0606030504020204" pitchFamily="34" charset="0"/>
                <a:ea typeface="Open Sans" panose="020B0606030504020204" pitchFamily="34" charset="0"/>
                <a:cs typeface="Open Sans" panose="020B0606030504020204" pitchFamily="34" charset="0"/>
              </a:rPr>
              <a:t>2-3 months in advance </a:t>
            </a:r>
          </a:p>
        </p:txBody>
      </p:sp>
      <p:pic>
        <p:nvPicPr>
          <p:cNvPr id="11" name="Grafikk 10" descr="Tannhjul med heldekkende fyll">
            <a:hlinkClick r:id="rId12" action="ppaction://hlinksldjump"/>
            <a:extLst>
              <a:ext uri="{FF2B5EF4-FFF2-40B4-BE49-F238E27FC236}">
                <a16:creationId xmlns:a16="http://schemas.microsoft.com/office/drawing/2014/main" id="{F8E25B32-E832-3DDD-D672-A591A7DE9AA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22147" y="5806440"/>
            <a:ext cx="657354" cy="657354"/>
          </a:xfrm>
          <a:prstGeom prst="rect">
            <a:avLst/>
          </a:prstGeom>
        </p:spPr>
      </p:pic>
    </p:spTree>
    <p:extLst>
      <p:ext uri="{BB962C8B-B14F-4D97-AF65-F5344CB8AC3E}">
        <p14:creationId xmlns:p14="http://schemas.microsoft.com/office/powerpoint/2010/main" val="12049210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3" y="552072"/>
            <a:ext cx="9873378" cy="1206000"/>
          </a:xfrm>
        </p:spPr>
        <p:txBody>
          <a:bodyPr/>
          <a:lstStyle/>
          <a:p>
            <a:r>
              <a:rPr lang="nb-NO"/>
              <a:t>Phase 1: context</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26123" y="1890968"/>
            <a:ext cx="4966678" cy="646331"/>
          </a:xfrm>
          <a:ln>
            <a:solidFill>
              <a:schemeClr val="bg1"/>
            </a:solidFill>
          </a:ln>
        </p:spPr>
        <p:txBody>
          <a:bodyPr vert="horz" lIns="0" tIns="0" rIns="0" bIns="0" rtlCol="0" anchor="t">
            <a:noAutofit/>
          </a:bodyPr>
          <a:lstStyle/>
          <a:p>
            <a:pPr marL="0" indent="0">
              <a:buNone/>
            </a:pPr>
            <a:r>
              <a:rPr lang="nb-NO">
                <a:solidFill>
                  <a:schemeClr val="accent2"/>
                </a:solidFill>
                <a:latin typeface="Open Sans"/>
                <a:ea typeface="Open Sans"/>
                <a:cs typeface="Open Sans"/>
              </a:rPr>
              <a:t>3</a:t>
            </a:r>
            <a:r>
              <a:rPr lang="nb-NO">
                <a:latin typeface="Open Sans"/>
                <a:ea typeface="Open Sans"/>
                <a:cs typeface="Open Sans"/>
              </a:rPr>
              <a:t>. </a:t>
            </a:r>
            <a:r>
              <a:rPr lang="en-GB">
                <a:latin typeface="Open Sans"/>
                <a:ea typeface="Open Sans"/>
                <a:cs typeface="Open Sans"/>
              </a:rPr>
              <a:t>Preparing to present the actual situation and challenges  numbers and visuals </a:t>
            </a:r>
          </a:p>
          <a:p>
            <a:pPr marL="0" indent="0">
              <a:buNone/>
            </a:pPr>
            <a:r>
              <a:rPr lang="en-GB">
                <a:solidFill>
                  <a:schemeClr val="accent2"/>
                </a:solidFill>
                <a:latin typeface="Open Sans"/>
                <a:ea typeface="Open Sans"/>
                <a:cs typeface="Open Sans"/>
              </a:rPr>
              <a:t>4. </a:t>
            </a:r>
            <a:r>
              <a:rPr lang="en-GB">
                <a:latin typeface="Open Sans"/>
                <a:ea typeface="Open Sans"/>
                <a:cs typeface="Open Sans"/>
              </a:rPr>
              <a:t>Planning authorities present the actual planning task and how RUPIL is to be fitted into the process.</a:t>
            </a:r>
          </a:p>
          <a:p>
            <a:pPr marL="0" indent="0">
              <a:buNone/>
            </a:pPr>
            <a:r>
              <a:rPr lang="en-GB">
                <a:solidFill>
                  <a:schemeClr val="accent2"/>
                </a:solidFill>
              </a:rPr>
              <a:t>5</a:t>
            </a:r>
            <a:r>
              <a:rPr lang="en-GB"/>
              <a:t>. Discussing and preparing workshops with detailed timetable and necessary equipment. </a:t>
            </a:r>
          </a:p>
          <a:p>
            <a:pPr marL="0" indent="0">
              <a:buNone/>
            </a:pPr>
            <a:endParaRPr lang="nb-NO">
              <a:solidFill>
                <a:schemeClr val="accent2"/>
              </a:solidFill>
            </a:endParaRPr>
          </a:p>
          <a:p>
            <a:pPr marL="0" indent="0">
              <a:buNone/>
            </a:pPr>
            <a:endParaRPr lang="nb-NO"/>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TOOLS</a:t>
            </a:r>
          </a:p>
        </p:txBody>
      </p:sp>
      <p:sp>
        <p:nvSpPr>
          <p:cNvPr id="9" name="TekstSylinder 8">
            <a:hlinkClick r:id="rId3" action="ppaction://hlinksldjump"/>
            <a:extLst>
              <a:ext uri="{FF2B5EF4-FFF2-40B4-BE49-F238E27FC236}">
                <a16:creationId xmlns:a16="http://schemas.microsoft.com/office/drawing/2014/main" id="{7F0CDC9C-FBCD-0A1A-40FA-C1D7D5CEED02}"/>
              </a:ext>
            </a:extLst>
          </p:cNvPr>
          <p:cNvSpPr txBox="1"/>
          <p:nvPr/>
        </p:nvSpPr>
        <p:spPr>
          <a:xfrm>
            <a:off x="1254799" y="5837253"/>
            <a:ext cx="3090672" cy="523220"/>
          </a:xfrm>
          <a:prstGeom prst="rect">
            <a:avLst/>
          </a:prstGeom>
          <a:noFill/>
        </p:spPr>
        <p:txBody>
          <a:bodyPr wrap="square" rtlCol="0">
            <a:spAutoFit/>
          </a:bodyPr>
          <a:lstStyle/>
          <a:p>
            <a:r>
              <a:rPr lang="en-AU" sz="1400">
                <a:solidFill>
                  <a:schemeClr val="accent2"/>
                </a:solidFill>
                <a:latin typeface="Open Sans "/>
              </a:rPr>
              <a:t>Go back to the RUPIL for the next phase</a:t>
            </a:r>
          </a:p>
        </p:txBody>
      </p:sp>
      <p:pic>
        <p:nvPicPr>
          <p:cNvPr id="7" name="Grafikk 6" descr="Stoppeklokke med heldekkende fyll">
            <a:extLst>
              <a:ext uri="{FF2B5EF4-FFF2-40B4-BE49-F238E27FC236}">
                <a16:creationId xmlns:a16="http://schemas.microsoft.com/office/drawing/2014/main" id="{91F444B4-B247-C8F5-1330-6FA44B3516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01573" y="940369"/>
            <a:ext cx="802481" cy="802481"/>
          </a:xfrm>
          <a:prstGeom prst="rect">
            <a:avLst/>
          </a:prstGeom>
        </p:spPr>
      </p:pic>
      <p:sp>
        <p:nvSpPr>
          <p:cNvPr id="10" name="TekstSylinder 9">
            <a:extLst>
              <a:ext uri="{FF2B5EF4-FFF2-40B4-BE49-F238E27FC236}">
                <a16:creationId xmlns:a16="http://schemas.microsoft.com/office/drawing/2014/main" id="{BA5D9B16-DD66-CDE3-49F8-CE9C1E828396}"/>
              </a:ext>
            </a:extLst>
          </p:cNvPr>
          <p:cNvSpPr txBox="1"/>
          <p:nvPr/>
        </p:nvSpPr>
        <p:spPr>
          <a:xfrm>
            <a:off x="7634514" y="1798635"/>
            <a:ext cx="3539081" cy="1200329"/>
          </a:xfrm>
          <a:prstGeom prst="rect">
            <a:avLst/>
          </a:prstGeom>
          <a:noFill/>
        </p:spPr>
        <p:txBody>
          <a:bodyPr wrap="square">
            <a:spAutoFit/>
          </a:bodyPr>
          <a:lstStyle/>
          <a:p>
            <a:r>
              <a:rPr lang="en-GB" sz="1800">
                <a:latin typeface="Open Sans" panose="020B0606030504020204" pitchFamily="34" charset="0"/>
                <a:ea typeface="Open Sans" panose="020B0606030504020204" pitchFamily="34" charset="0"/>
                <a:cs typeface="Open Sans" panose="020B0606030504020204" pitchFamily="34" charset="0"/>
              </a:rPr>
              <a:t>Pre-workshop, </a:t>
            </a:r>
          </a:p>
          <a:p>
            <a:r>
              <a:rPr lang="en-GB">
                <a:latin typeface="Open Sans" panose="020B0606030504020204" pitchFamily="34" charset="0"/>
                <a:ea typeface="Open Sans" panose="020B0606030504020204" pitchFamily="34" charset="0"/>
                <a:cs typeface="Open Sans" panose="020B0606030504020204" pitchFamily="34" charset="0"/>
              </a:rPr>
              <a:t>1 </a:t>
            </a:r>
            <a:r>
              <a:rPr lang="en-GB" sz="1800">
                <a:latin typeface="Open Sans" panose="020B0606030504020204" pitchFamily="34" charset="0"/>
                <a:ea typeface="Open Sans" panose="020B0606030504020204" pitchFamily="34" charset="0"/>
                <a:cs typeface="Open Sans" panose="020B0606030504020204" pitchFamily="34" charset="0"/>
              </a:rPr>
              <a:t>month in advance</a:t>
            </a:r>
            <a:r>
              <a:rPr lang="en-GB">
                <a:latin typeface="Open Sans" panose="020B0606030504020204" pitchFamily="34" charset="0"/>
                <a:ea typeface="Open Sans" panose="020B0606030504020204" pitchFamily="34" charset="0"/>
                <a:cs typeface="Open Sans" panose="020B0606030504020204" pitchFamily="34" charset="0"/>
              </a:rPr>
              <a:t>, facilitator together with municipality/planning authority</a:t>
            </a:r>
            <a:endParaRPr lang="en-GB" sz="1800">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k 10" descr="Tannhjul med heldekkende fyll">
            <a:hlinkClick r:id="rId3" action="ppaction://hlinksldjump"/>
            <a:extLst>
              <a:ext uri="{FF2B5EF4-FFF2-40B4-BE49-F238E27FC236}">
                <a16:creationId xmlns:a16="http://schemas.microsoft.com/office/drawing/2014/main" id="{87AE2E75-D70B-CD1D-3209-CC5CD6CD6A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pic>
        <p:nvPicPr>
          <p:cNvPr id="8" name="Bilde 7" descr="Et bilde som inneholder tekst, skjermbilde, nummer, Font&#10;&#10;Automatisk generert beskrivelse">
            <a:extLst>
              <a:ext uri="{FF2B5EF4-FFF2-40B4-BE49-F238E27FC236}">
                <a16:creationId xmlns:a16="http://schemas.microsoft.com/office/drawing/2014/main" id="{99F8B07B-0068-3635-444A-CB2DE80A04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2344" y="3364712"/>
            <a:ext cx="3778458" cy="1893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kstSylinder 11">
            <a:extLst>
              <a:ext uri="{FF2B5EF4-FFF2-40B4-BE49-F238E27FC236}">
                <a16:creationId xmlns:a16="http://schemas.microsoft.com/office/drawing/2014/main" id="{0FBC4AB5-8828-362F-E131-713247AA5133}"/>
              </a:ext>
            </a:extLst>
          </p:cNvPr>
          <p:cNvSpPr txBox="1"/>
          <p:nvPr/>
        </p:nvSpPr>
        <p:spPr>
          <a:xfrm>
            <a:off x="6383160" y="3565038"/>
            <a:ext cx="329184" cy="369332"/>
          </a:xfrm>
          <a:prstGeom prst="rect">
            <a:avLst/>
          </a:prstGeom>
          <a:solidFill>
            <a:schemeClr val="bg1"/>
          </a:solidFill>
          <a:ln>
            <a:solidFill>
              <a:schemeClr val="bg1"/>
            </a:solidFill>
          </a:ln>
        </p:spPr>
        <p:txBody>
          <a:bodyPr wrap="squar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5</a:t>
            </a:r>
          </a:p>
        </p:txBody>
      </p:sp>
    </p:spTree>
    <p:extLst>
      <p:ext uri="{BB962C8B-B14F-4D97-AF65-F5344CB8AC3E}">
        <p14:creationId xmlns:p14="http://schemas.microsoft.com/office/powerpoint/2010/main" val="32617886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2 </a:t>
            </a:r>
            <a:r>
              <a:rPr lang="nb-NO" err="1"/>
              <a:t>Exploring</a:t>
            </a:r>
            <a:r>
              <a:rPr lang="nb-NO"/>
              <a:t> the </a:t>
            </a:r>
            <a:r>
              <a:rPr lang="nb-NO" err="1"/>
              <a:t>challenges</a:t>
            </a:r>
            <a:endParaRPr lang="nb-NO"/>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p:txBody>
          <a:bodyPr/>
          <a:lstStyle/>
          <a:p>
            <a:r>
              <a:rPr lang="en-US" sz="1400" b="1">
                <a:solidFill>
                  <a:schemeClr val="tx1"/>
                </a:solidFill>
              </a:rPr>
              <a:t>About phase 2:</a:t>
            </a:r>
          </a:p>
          <a:p>
            <a:r>
              <a:rPr lang="en-US" sz="1400">
                <a:solidFill>
                  <a:schemeClr val="tx1"/>
                </a:solidFill>
              </a:rPr>
              <a:t>In this phase the RUPIL-workshop starts physically with exploring the challenges. What challenges are we facing? For whom is this a problem? What do we know about the consequences of this?</a:t>
            </a:r>
          </a:p>
          <a:p>
            <a:r>
              <a:rPr lang="en-US" sz="1400">
                <a:solidFill>
                  <a:schemeClr val="tx1"/>
                </a:solidFill>
              </a:rPr>
              <a:t>We explore the challenges to eventually have a unified understanding of what we are dealing with.</a:t>
            </a:r>
          </a:p>
          <a:p>
            <a:r>
              <a:rPr lang="en-US" sz="1400" b="1">
                <a:solidFill>
                  <a:schemeClr val="tx1"/>
                </a:solidFill>
              </a:rPr>
              <a:t>What should be done in phase 2:</a:t>
            </a:r>
          </a:p>
          <a:p>
            <a:pPr>
              <a:buFont typeface="Arial" panose="020B0604020202020204" pitchFamily="34" charset="0"/>
              <a:buChar char="•"/>
            </a:pPr>
            <a:r>
              <a:rPr lang="en-US" sz="1400">
                <a:solidFill>
                  <a:schemeClr val="tx1"/>
                </a:solidFill>
              </a:rPr>
              <a:t>Knowledge about the case municipality/region is presented (statistics and other relevant documentation) to the participants</a:t>
            </a:r>
          </a:p>
          <a:p>
            <a:pPr>
              <a:buFont typeface="Arial" panose="020B0604020202020204" pitchFamily="34" charset="0"/>
              <a:buChar char="•"/>
            </a:pPr>
            <a:r>
              <a:rPr lang="en-US" sz="1400">
                <a:solidFill>
                  <a:schemeClr val="tx1"/>
                </a:solidFill>
              </a:rPr>
              <a:t>The workshop facilitator must have identified the most important statistical findings, as well as other relevant documents and prepared av presentation of the material.</a:t>
            </a:r>
          </a:p>
          <a:p>
            <a:pPr>
              <a:buFont typeface="Arial" panose="020B0604020202020204" pitchFamily="34" charset="0"/>
              <a:buChar char="•"/>
            </a:pPr>
            <a:r>
              <a:rPr lang="en-US" sz="1400">
                <a:solidFill>
                  <a:schemeClr val="tx1"/>
                </a:solidFill>
              </a:rPr>
              <a:t>The realistic planning approach is explained.</a:t>
            </a:r>
          </a:p>
          <a:p>
            <a:pPr>
              <a:buFont typeface="Arial" panose="020B0604020202020204" pitchFamily="34" charset="0"/>
              <a:buChar char="•"/>
            </a:pPr>
            <a:r>
              <a:rPr lang="en-US" sz="1400">
                <a:solidFill>
                  <a:schemeClr val="tx1"/>
                </a:solidFill>
              </a:rPr>
              <a:t>Underline: Our starting point is the status of the municipality/region and realistic expectations for future development. Growth should not be the premise for development, there should be focus on quality of life.</a:t>
            </a:r>
          </a:p>
          <a:p>
            <a:endParaRPr lang="nb-NO" sz="1400">
              <a:solidFill>
                <a:schemeClr val="tx1"/>
              </a:solidFill>
            </a:endParaRPr>
          </a:p>
        </p:txBody>
      </p:sp>
      <p:sp>
        <p:nvSpPr>
          <p:cNvPr id="8" name="Pil: høyre 7">
            <a:hlinkClick r:id="rId3" action="ppaction://hlinksldjump"/>
            <a:extLst>
              <a:ext uri="{FF2B5EF4-FFF2-40B4-BE49-F238E27FC236}">
                <a16:creationId xmlns:a16="http://schemas.microsoft.com/office/drawing/2014/main" id="{576499F9-5A47-20A9-BCE7-8A60C44F70C0}"/>
              </a:ext>
            </a:extLst>
          </p:cNvPr>
          <p:cNvSpPr/>
          <p:nvPr/>
        </p:nvSpPr>
        <p:spPr>
          <a:xfrm>
            <a:off x="7492363" y="5486400"/>
            <a:ext cx="22185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TekstSylinder 4">
            <a:hlinkClick r:id="rId3" action="ppaction://hlinksldjump"/>
            <a:extLst>
              <a:ext uri="{FF2B5EF4-FFF2-40B4-BE49-F238E27FC236}">
                <a16:creationId xmlns:a16="http://schemas.microsoft.com/office/drawing/2014/main" id="{8AC91190-94AB-A11B-4E23-464E33A8F55B}"/>
              </a:ext>
            </a:extLst>
          </p:cNvPr>
          <p:cNvSpPr txBox="1"/>
          <p:nvPr/>
        </p:nvSpPr>
        <p:spPr>
          <a:xfrm>
            <a:off x="7461504" y="5677813"/>
            <a:ext cx="3101340" cy="261610"/>
          </a:xfrm>
          <a:prstGeom prst="rect">
            <a:avLst/>
          </a:prstGeom>
          <a:noFill/>
        </p:spPr>
        <p:txBody>
          <a:bodyPr wrap="square" rtlCol="0">
            <a:spAutoFit/>
          </a:bodyPr>
          <a:lstStyle/>
          <a:p>
            <a:r>
              <a:rPr lang="nb-NO" sz="1100"/>
              <a:t>Click to see tools in phase 2 </a:t>
            </a:r>
          </a:p>
        </p:txBody>
      </p:sp>
      <p:pic>
        <p:nvPicPr>
          <p:cNvPr id="9" name="Grafikk 8" descr="Tannhjul med heldekkende fyll">
            <a:hlinkClick r:id="rId4" action="ppaction://hlinksldjump"/>
            <a:extLst>
              <a:ext uri="{FF2B5EF4-FFF2-40B4-BE49-F238E27FC236}">
                <a16:creationId xmlns:a16="http://schemas.microsoft.com/office/drawing/2014/main" id="{66996C1B-EADB-B409-3DFA-CEEC83175B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147" y="5806440"/>
            <a:ext cx="657354" cy="657354"/>
          </a:xfrm>
          <a:prstGeom prst="rect">
            <a:avLst/>
          </a:prstGeom>
        </p:spPr>
      </p:pic>
    </p:spTree>
    <p:extLst>
      <p:ext uri="{BB962C8B-B14F-4D97-AF65-F5344CB8AC3E}">
        <p14:creationId xmlns:p14="http://schemas.microsoft.com/office/powerpoint/2010/main" val="1767878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14910" y="479857"/>
            <a:ext cx="9720000" cy="896235"/>
          </a:xfrm>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2" y="1979999"/>
            <a:ext cx="3346428" cy="4140000"/>
          </a:xfrm>
        </p:spPr>
        <p:txBody>
          <a:bodyPr/>
          <a:lstStyle/>
          <a:p>
            <a:pPr marL="0" indent="0">
              <a:buNone/>
            </a:pPr>
            <a:r>
              <a:rPr lang="en-GB"/>
              <a:t>Presenting the challenge in numbers and visuals. We recommend data on: </a:t>
            </a:r>
          </a:p>
          <a:p>
            <a:pPr marL="342900" indent="-342900">
              <a:buFont typeface="+mj-lt"/>
              <a:buAutoNum type="arabicPeriod"/>
            </a:pPr>
            <a:r>
              <a:rPr lang="en-GB"/>
              <a:t>Shrinking in general</a:t>
            </a:r>
          </a:p>
          <a:p>
            <a:pPr marL="342900" indent="-342900">
              <a:buFont typeface="+mj-lt"/>
              <a:buAutoNum type="arabicPeriod"/>
            </a:pPr>
            <a:r>
              <a:rPr lang="en-GB"/>
              <a:t>Age distribution in the country in general and municipality in particular, both historically and contemporary</a:t>
            </a:r>
          </a:p>
          <a:p>
            <a:pPr marL="0" indent="0">
              <a:buNone/>
            </a:pPr>
            <a:endParaRPr lang="nb-NO"/>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9" name="TekstSylinder 8">
            <a:extLst>
              <a:ext uri="{FF2B5EF4-FFF2-40B4-BE49-F238E27FC236}">
                <a16:creationId xmlns:a16="http://schemas.microsoft.com/office/drawing/2014/main" id="{46A3C8E2-42CA-50C9-ACD9-D623DC4A9B40}"/>
              </a:ext>
            </a:extLst>
          </p:cNvPr>
          <p:cNvSpPr txBox="1"/>
          <p:nvPr/>
        </p:nvSpPr>
        <p:spPr>
          <a:xfrm>
            <a:off x="4271644" y="1493379"/>
            <a:ext cx="219456" cy="369332"/>
          </a:xfrm>
          <a:prstGeom prst="rect">
            <a:avLst/>
          </a:prstGeom>
          <a:noFill/>
        </p:spPr>
        <p:txBody>
          <a:bodyPr wrap="square" rtlCol="0">
            <a:spAutoFit/>
          </a:bodyPr>
          <a:lstStyle/>
          <a:p>
            <a:r>
              <a:rPr lang="nb-NO" b="1">
                <a:solidFill>
                  <a:schemeClr val="accent2"/>
                </a:solidFill>
              </a:rPr>
              <a:t>1</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1026" name="Picture 2">
            <a:extLst>
              <a:ext uri="{FF2B5EF4-FFF2-40B4-BE49-F238E27FC236}">
                <a16:creationId xmlns:a16="http://schemas.microsoft.com/office/drawing/2014/main" id="{A2ACAB79-C915-3182-A218-662480BB4A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6471" y="1413674"/>
            <a:ext cx="3448050" cy="4886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t bilde som inneholder tekst, skjermbilde, diagram, line&#10;&#10;Automatisk generert beskrivelse">
            <a:extLst>
              <a:ext uri="{FF2B5EF4-FFF2-40B4-BE49-F238E27FC236}">
                <a16:creationId xmlns:a16="http://schemas.microsoft.com/office/drawing/2014/main" id="{6DE85414-4C88-3E78-CC8A-6165C99C79A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6503" y="597129"/>
            <a:ext cx="1925224" cy="14439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t bilde som inneholder tekst, skjermbilde, diagram, line&#10;&#10;Automatisk generert beskrivelse">
            <a:extLst>
              <a:ext uri="{FF2B5EF4-FFF2-40B4-BE49-F238E27FC236}">
                <a16:creationId xmlns:a16="http://schemas.microsoft.com/office/drawing/2014/main" id="{72E5EFDE-1CCF-914E-1CD8-076AEB1098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3319" y="2170176"/>
            <a:ext cx="1858408" cy="12712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t bilde som inneholder tekst, skjermbilde, diagram, line&#10;&#10;Automatisk generert beskrivelse">
            <a:extLst>
              <a:ext uri="{FF2B5EF4-FFF2-40B4-BE49-F238E27FC236}">
                <a16:creationId xmlns:a16="http://schemas.microsoft.com/office/drawing/2014/main" id="{ABCC1DC7-C1FA-620D-E407-0891672726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7999" y="3570556"/>
            <a:ext cx="1723728" cy="129279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t bilde som inneholder tekst, skjermbilde, diagram, line&#10;&#10;Automatisk generert beskrivelse">
            <a:extLst>
              <a:ext uri="{FF2B5EF4-FFF2-40B4-BE49-F238E27FC236}">
                <a16:creationId xmlns:a16="http://schemas.microsoft.com/office/drawing/2014/main" id="{9A9FEB9B-8AD4-6E12-8A35-14582CFF40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78000" y="5025999"/>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58246A21-5874-7E96-A264-36F3C6088179}"/>
              </a:ext>
            </a:extLst>
          </p:cNvPr>
          <p:cNvSpPr txBox="1"/>
          <p:nvPr/>
        </p:nvSpPr>
        <p:spPr>
          <a:xfrm>
            <a:off x="8581676" y="1154571"/>
            <a:ext cx="219456" cy="369332"/>
          </a:xfrm>
          <a:prstGeom prst="rect">
            <a:avLst/>
          </a:prstGeom>
          <a:noFill/>
        </p:spPr>
        <p:txBody>
          <a:bodyPr wrap="square" rtlCol="0">
            <a:spAutoFit/>
          </a:bodyPr>
          <a:lstStyle/>
          <a:p>
            <a:r>
              <a:rPr lang="nb-NO" b="1">
                <a:solidFill>
                  <a:schemeClr val="accent2"/>
                </a:solidFill>
              </a:rPr>
              <a:t>2</a:t>
            </a:r>
          </a:p>
        </p:txBody>
      </p:sp>
      <p:sp>
        <p:nvSpPr>
          <p:cNvPr id="15" name="Pil: høyre 14">
            <a:hlinkClick r:id="rId11" action="ppaction://hlinksldjump"/>
            <a:extLst>
              <a:ext uri="{FF2B5EF4-FFF2-40B4-BE49-F238E27FC236}">
                <a16:creationId xmlns:a16="http://schemas.microsoft.com/office/drawing/2014/main" id="{531E08FD-0CE3-B113-73F2-4282F80219FB}"/>
              </a:ext>
            </a:extLst>
          </p:cNvPr>
          <p:cNvSpPr/>
          <p:nvPr/>
        </p:nvSpPr>
        <p:spPr>
          <a:xfrm>
            <a:off x="1513799" y="5385505"/>
            <a:ext cx="268551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6A97867B-4F75-F2AA-2AD0-CE15C5EA09E2}"/>
              </a:ext>
            </a:extLst>
          </p:cNvPr>
          <p:cNvSpPr txBox="1"/>
          <p:nvPr/>
        </p:nvSpPr>
        <p:spPr>
          <a:xfrm>
            <a:off x="1526411" y="5571908"/>
            <a:ext cx="3101340" cy="261610"/>
          </a:xfrm>
          <a:prstGeom prst="rect">
            <a:avLst/>
          </a:prstGeom>
          <a:noFill/>
        </p:spPr>
        <p:txBody>
          <a:bodyPr wrap="square" rtlCol="0">
            <a:spAutoFit/>
          </a:bodyPr>
          <a:lstStyle/>
          <a:p>
            <a:r>
              <a:rPr lang="nb-NO" sz="1100"/>
              <a:t>Click to </a:t>
            </a:r>
            <a:r>
              <a:rPr lang="nb-NO" sz="1100">
                <a:hlinkClick r:id="rId12" action="ppaction://hlinksldjump"/>
              </a:rPr>
              <a:t>see</a:t>
            </a:r>
            <a:r>
              <a:rPr lang="nb-NO" sz="1100"/>
              <a:t> more recommended data </a:t>
            </a:r>
          </a:p>
        </p:txBody>
      </p:sp>
      <p:sp>
        <p:nvSpPr>
          <p:cNvPr id="19" name="TekstSylinder 18">
            <a:extLst>
              <a:ext uri="{FF2B5EF4-FFF2-40B4-BE49-F238E27FC236}">
                <a16:creationId xmlns:a16="http://schemas.microsoft.com/office/drawing/2014/main" id="{65EB0C02-5DCB-C955-082C-979D31E42978}"/>
              </a:ext>
            </a:extLst>
          </p:cNvPr>
          <p:cNvSpPr txBox="1"/>
          <p:nvPr/>
        </p:nvSpPr>
        <p:spPr>
          <a:xfrm>
            <a:off x="11077098" y="1062238"/>
            <a:ext cx="810537" cy="461665"/>
          </a:xfrm>
          <a:prstGeom prst="rect">
            <a:avLst/>
          </a:prstGeom>
          <a:noFill/>
        </p:spPr>
        <p:txBody>
          <a:bodyPr wrap="square" rtlCol="0">
            <a:spAutoFit/>
          </a:bodyPr>
          <a:lstStyle/>
          <a:p>
            <a:r>
              <a:rPr lang="en-GB" sz="1200">
                <a:latin typeface="Open Sans "/>
              </a:rPr>
              <a:t>Norway 1920</a:t>
            </a:r>
          </a:p>
        </p:txBody>
      </p:sp>
      <p:sp>
        <p:nvSpPr>
          <p:cNvPr id="20" name="TekstSylinder 19">
            <a:extLst>
              <a:ext uri="{FF2B5EF4-FFF2-40B4-BE49-F238E27FC236}">
                <a16:creationId xmlns:a16="http://schemas.microsoft.com/office/drawing/2014/main" id="{00F25842-198F-43A0-964C-54BCE4CACA28}"/>
              </a:ext>
            </a:extLst>
          </p:cNvPr>
          <p:cNvSpPr txBox="1"/>
          <p:nvPr/>
        </p:nvSpPr>
        <p:spPr>
          <a:xfrm>
            <a:off x="11077097" y="2574968"/>
            <a:ext cx="810537" cy="461665"/>
          </a:xfrm>
          <a:prstGeom prst="rect">
            <a:avLst/>
          </a:prstGeom>
          <a:noFill/>
        </p:spPr>
        <p:txBody>
          <a:bodyPr wrap="square" rtlCol="0">
            <a:spAutoFit/>
          </a:bodyPr>
          <a:lstStyle/>
          <a:p>
            <a:r>
              <a:rPr lang="en-GB" sz="1200">
                <a:latin typeface="Open Sans "/>
              </a:rPr>
              <a:t>Norway 1950</a:t>
            </a:r>
          </a:p>
        </p:txBody>
      </p:sp>
      <p:sp>
        <p:nvSpPr>
          <p:cNvPr id="21" name="TekstSylinder 20">
            <a:extLst>
              <a:ext uri="{FF2B5EF4-FFF2-40B4-BE49-F238E27FC236}">
                <a16:creationId xmlns:a16="http://schemas.microsoft.com/office/drawing/2014/main" id="{129AD539-D230-0208-6562-ABDBDBD7A007}"/>
              </a:ext>
            </a:extLst>
          </p:cNvPr>
          <p:cNvSpPr txBox="1"/>
          <p:nvPr/>
        </p:nvSpPr>
        <p:spPr>
          <a:xfrm>
            <a:off x="11111997" y="5243666"/>
            <a:ext cx="810537" cy="646331"/>
          </a:xfrm>
          <a:prstGeom prst="rect">
            <a:avLst/>
          </a:prstGeom>
          <a:noFill/>
        </p:spPr>
        <p:txBody>
          <a:bodyPr wrap="square" rtlCol="0">
            <a:spAutoFit/>
          </a:bodyPr>
          <a:lstStyle/>
          <a:p>
            <a:r>
              <a:rPr lang="en-GB" sz="1200" err="1">
                <a:latin typeface="Open Sans "/>
              </a:rPr>
              <a:t>Munici-pality</a:t>
            </a:r>
            <a:r>
              <a:rPr lang="en-GB" sz="1200">
                <a:latin typeface="Open Sans "/>
              </a:rPr>
              <a:t> 2023</a:t>
            </a:r>
          </a:p>
        </p:txBody>
      </p:sp>
      <p:sp>
        <p:nvSpPr>
          <p:cNvPr id="22" name="TekstSylinder 21">
            <a:extLst>
              <a:ext uri="{FF2B5EF4-FFF2-40B4-BE49-F238E27FC236}">
                <a16:creationId xmlns:a16="http://schemas.microsoft.com/office/drawing/2014/main" id="{3258E672-482E-E411-1185-8884DDE7A48C}"/>
              </a:ext>
            </a:extLst>
          </p:cNvPr>
          <p:cNvSpPr txBox="1"/>
          <p:nvPr/>
        </p:nvSpPr>
        <p:spPr>
          <a:xfrm>
            <a:off x="11141768" y="3986121"/>
            <a:ext cx="810537" cy="461665"/>
          </a:xfrm>
          <a:prstGeom prst="rect">
            <a:avLst/>
          </a:prstGeom>
          <a:noFill/>
        </p:spPr>
        <p:txBody>
          <a:bodyPr wrap="square" rtlCol="0">
            <a:spAutoFit/>
          </a:bodyPr>
          <a:lstStyle/>
          <a:p>
            <a:r>
              <a:rPr lang="en-GB" sz="1200">
                <a:latin typeface="Open Sans "/>
              </a:rPr>
              <a:t>Norway 2020</a:t>
            </a:r>
          </a:p>
        </p:txBody>
      </p:sp>
    </p:spTree>
    <p:extLst>
      <p:ext uri="{BB962C8B-B14F-4D97-AF65-F5344CB8AC3E}">
        <p14:creationId xmlns:p14="http://schemas.microsoft.com/office/powerpoint/2010/main" val="4168526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2" y="1979999"/>
            <a:ext cx="3346428" cy="4140000"/>
          </a:xfrm>
        </p:spPr>
        <p:txBody>
          <a:bodyPr/>
          <a:lstStyle/>
          <a:p>
            <a:pPr marL="0" indent="0">
              <a:buNone/>
            </a:pPr>
            <a:r>
              <a:rPr lang="en-GB"/>
              <a:t>Continuing...</a:t>
            </a:r>
          </a:p>
          <a:p>
            <a:pPr marL="0" indent="0">
              <a:buNone/>
            </a:pPr>
            <a:r>
              <a:rPr lang="en-GB"/>
              <a:t>Presenting the challenge in numbers and visuals. We recommend data on: </a:t>
            </a:r>
          </a:p>
          <a:p>
            <a:pPr marL="0" indent="0">
              <a:buNone/>
            </a:pPr>
            <a:r>
              <a:rPr lang="en-GB">
                <a:solidFill>
                  <a:schemeClr val="accent2"/>
                </a:solidFill>
              </a:rPr>
              <a:t>3</a:t>
            </a:r>
            <a:r>
              <a:rPr lang="en-GB"/>
              <a:t>. Development in local population numbers, historical and forecast</a:t>
            </a:r>
          </a:p>
          <a:p>
            <a:pPr marL="0" indent="0">
              <a:buNone/>
            </a:pPr>
            <a:r>
              <a:rPr lang="en-GB">
                <a:solidFill>
                  <a:schemeClr val="accent2"/>
                </a:solidFill>
              </a:rPr>
              <a:t>4</a:t>
            </a:r>
            <a:r>
              <a:rPr lang="en-GB"/>
              <a:t>. Age composition and expected age composition of the local population</a:t>
            </a:r>
          </a:p>
          <a:p>
            <a:pPr marL="0" indent="0">
              <a:buNone/>
            </a:pPr>
            <a:endParaRPr lang="nb-NO"/>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9" name="TekstSylinder 8">
            <a:extLst>
              <a:ext uri="{FF2B5EF4-FFF2-40B4-BE49-F238E27FC236}">
                <a16:creationId xmlns:a16="http://schemas.microsoft.com/office/drawing/2014/main" id="{46A3C8E2-42CA-50C9-ACD9-D623DC4A9B40}"/>
              </a:ext>
            </a:extLst>
          </p:cNvPr>
          <p:cNvSpPr txBox="1"/>
          <p:nvPr/>
        </p:nvSpPr>
        <p:spPr>
          <a:xfrm>
            <a:off x="4815755" y="1745640"/>
            <a:ext cx="219456" cy="369332"/>
          </a:xfrm>
          <a:prstGeom prst="rect">
            <a:avLst/>
          </a:prstGeom>
          <a:noFill/>
        </p:spPr>
        <p:txBody>
          <a:bodyPr wrap="square" rtlCol="0">
            <a:spAutoFit/>
          </a:bodyPr>
          <a:lstStyle/>
          <a:p>
            <a:r>
              <a:rPr lang="nb-NO" b="1">
                <a:solidFill>
                  <a:schemeClr val="accent2"/>
                </a:solidFill>
                <a:latin typeface="Open Sans "/>
              </a:rPr>
              <a:t>3</a:t>
            </a:r>
            <a:r>
              <a:rPr lang="nb-NO">
                <a:solidFill>
                  <a:schemeClr val="accent2"/>
                </a:solidFill>
              </a:rPr>
              <a:t> </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2050" name="Picture 2">
            <a:extLst>
              <a:ext uri="{FF2B5EF4-FFF2-40B4-BE49-F238E27FC236}">
                <a16:creationId xmlns:a16="http://schemas.microsoft.com/office/drawing/2014/main" id="{15992B30-3AC0-A388-8222-C746128AEE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7000" y="1674000"/>
            <a:ext cx="6085242" cy="2418645"/>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a:extLst>
              <a:ext uri="{FF2B5EF4-FFF2-40B4-BE49-F238E27FC236}">
                <a16:creationId xmlns:a16="http://schemas.microsoft.com/office/drawing/2014/main" id="{F0368625-0DCA-ED9D-A91C-7F780DAB6AB2}"/>
              </a:ext>
            </a:extLst>
          </p:cNvPr>
          <p:cNvSpPr txBox="1"/>
          <p:nvPr/>
        </p:nvSpPr>
        <p:spPr>
          <a:xfrm>
            <a:off x="4771571" y="4132995"/>
            <a:ext cx="435429" cy="369332"/>
          </a:xfrm>
          <a:prstGeom prst="rect">
            <a:avLst/>
          </a:prstGeom>
          <a:noFill/>
        </p:spPr>
        <p:txBody>
          <a:bodyPr wrap="square">
            <a:spAutoFit/>
          </a:bodyPr>
          <a:lstStyle/>
          <a:p>
            <a:r>
              <a:rPr lang="nb-NO" b="1">
                <a:solidFill>
                  <a:schemeClr val="accent2"/>
                </a:solidFill>
                <a:latin typeface="Open Sans "/>
              </a:rPr>
              <a:t>4</a:t>
            </a:r>
            <a:endParaRPr lang="en-GB"/>
          </a:p>
        </p:txBody>
      </p:sp>
      <p:pic>
        <p:nvPicPr>
          <p:cNvPr id="15" name="Bilde 14" descr="Et bilde som inneholder tekst, skjermbilde, nummer, Font&#10;&#10;Automatisk generert beskrivelse">
            <a:extLst>
              <a:ext uri="{FF2B5EF4-FFF2-40B4-BE49-F238E27FC236}">
                <a16:creationId xmlns:a16="http://schemas.microsoft.com/office/drawing/2014/main" id="{75928A8D-4528-BF81-2970-6F5F90FB62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6999" y="4249244"/>
            <a:ext cx="6387555" cy="2203069"/>
          </a:xfrm>
          <a:prstGeom prst="rect">
            <a:avLst/>
          </a:prstGeom>
        </p:spPr>
      </p:pic>
      <p:sp>
        <p:nvSpPr>
          <p:cNvPr id="16" name="Pil: høyre 15">
            <a:extLst>
              <a:ext uri="{FF2B5EF4-FFF2-40B4-BE49-F238E27FC236}">
                <a16:creationId xmlns:a16="http://schemas.microsoft.com/office/drawing/2014/main" id="{640F588A-EAD7-0EB6-77ED-F897D0FA9BEB}"/>
              </a:ext>
            </a:extLst>
          </p:cNvPr>
          <p:cNvSpPr/>
          <p:nvPr/>
        </p:nvSpPr>
        <p:spPr>
          <a:xfrm>
            <a:off x="1513799" y="5385505"/>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84CB0400-569D-9712-D321-F99E300B5D20}"/>
              </a:ext>
            </a:extLst>
          </p:cNvPr>
          <p:cNvSpPr txBox="1"/>
          <p:nvPr/>
        </p:nvSpPr>
        <p:spPr>
          <a:xfrm>
            <a:off x="1513798" y="5558155"/>
            <a:ext cx="2912632" cy="276999"/>
          </a:xfrm>
          <a:prstGeom prst="rect">
            <a:avLst/>
          </a:prstGeom>
          <a:noFill/>
        </p:spPr>
        <p:txBody>
          <a:bodyPr wrap="square" rtlCol="0">
            <a:spAutoFit/>
          </a:bodyPr>
          <a:lstStyle/>
          <a:p>
            <a:r>
              <a:rPr lang="en-GB" sz="1200">
                <a:latin typeface="Open Sans "/>
              </a:rPr>
              <a:t>Click to see more tools </a:t>
            </a:r>
            <a:r>
              <a:rPr lang="en-GB" sz="1200">
                <a:latin typeface="Open Sans "/>
                <a:hlinkClick r:id="rId8" action="ppaction://hlinksldjump"/>
              </a:rPr>
              <a:t>for</a:t>
            </a:r>
            <a:r>
              <a:rPr lang="en-GB" sz="1200">
                <a:latin typeface="Open Sans "/>
              </a:rPr>
              <a:t> this phase</a:t>
            </a:r>
          </a:p>
        </p:txBody>
      </p:sp>
    </p:spTree>
    <p:extLst>
      <p:ext uri="{BB962C8B-B14F-4D97-AF65-F5344CB8AC3E}">
        <p14:creationId xmlns:p14="http://schemas.microsoft.com/office/powerpoint/2010/main" val="17813846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p:txBody>
          <a:bodyPr/>
          <a:lstStyle/>
          <a:p>
            <a:r>
              <a:rPr lang="nb-NO"/>
              <a:t>Phase 2: Exploring challenges</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80001" y="1979999"/>
            <a:ext cx="4880302" cy="3663266"/>
          </a:xfrm>
        </p:spPr>
        <p:txBody>
          <a:bodyPr vert="horz" lIns="0" tIns="0" rIns="0" bIns="0" rtlCol="0" anchor="t">
            <a:noAutofit/>
          </a:bodyPr>
          <a:lstStyle/>
          <a:p>
            <a:pPr marL="342900" indent="-342900">
              <a:buFont typeface="+mj-lt"/>
              <a:buAutoNum type="arabicPeriod"/>
            </a:pPr>
            <a:endParaRPr lang="nb-NO" sz="1600">
              <a:latin typeface="Open Sans "/>
            </a:endParaRPr>
          </a:p>
          <a:p>
            <a:pPr marL="0" indent="0">
              <a:buNone/>
            </a:pPr>
            <a:r>
              <a:rPr lang="nb-NO" sz="1600">
                <a:solidFill>
                  <a:schemeClr val="accent2"/>
                </a:solidFill>
                <a:latin typeface="Open Sans "/>
              </a:rPr>
              <a:t>2 .</a:t>
            </a:r>
            <a:r>
              <a:rPr lang="nb-NO" sz="1600" b="1">
                <a:latin typeface="Open Sans "/>
              </a:rPr>
              <a:t>The </a:t>
            </a:r>
            <a:r>
              <a:rPr lang="nb-NO" sz="1600" b="1" err="1">
                <a:latin typeface="Open Sans "/>
              </a:rPr>
              <a:t>realistic</a:t>
            </a:r>
            <a:r>
              <a:rPr lang="nb-NO" sz="1600" b="1">
                <a:latin typeface="Open Sans "/>
              </a:rPr>
              <a:t> planning </a:t>
            </a:r>
            <a:r>
              <a:rPr lang="nb-NO" sz="1600" b="1" err="1">
                <a:latin typeface="Open Sans "/>
              </a:rPr>
              <a:t>approach</a:t>
            </a:r>
            <a:endParaRPr lang="nb-NO" sz="1600" b="1">
              <a:latin typeface="Open Sans "/>
            </a:endParaRPr>
          </a:p>
          <a:p>
            <a:pPr marL="0" indent="0">
              <a:buNone/>
            </a:pPr>
            <a:r>
              <a:rPr lang="nb-NO" sz="1600">
                <a:latin typeface="Open Sans "/>
                <a:ea typeface="Open Sans"/>
                <a:cs typeface="Open Sans"/>
              </a:rPr>
              <a:t>Planning and policy </a:t>
            </a:r>
            <a:r>
              <a:rPr lang="nb-NO" sz="1600" err="1">
                <a:latin typeface="Open Sans "/>
                <a:ea typeface="Open Sans"/>
                <a:cs typeface="Open Sans"/>
              </a:rPr>
              <a:t>repsonses</a:t>
            </a:r>
            <a:r>
              <a:rPr lang="nb-NO" sz="1600">
                <a:latin typeface="Open Sans "/>
                <a:ea typeface="Open Sans"/>
                <a:cs typeface="Open Sans"/>
              </a:rPr>
              <a:t> </a:t>
            </a:r>
            <a:r>
              <a:rPr lang="nb-NO" sz="1600" err="1">
                <a:latin typeface="Open Sans "/>
                <a:ea typeface="Open Sans"/>
                <a:cs typeface="Open Sans"/>
              </a:rPr>
              <a:t>are</a:t>
            </a:r>
            <a:r>
              <a:rPr lang="nb-NO" sz="1600">
                <a:latin typeface="Open Sans "/>
                <a:ea typeface="Open Sans"/>
                <a:cs typeface="Open Sans"/>
              </a:rPr>
              <a:t> most </a:t>
            </a:r>
            <a:r>
              <a:rPr lang="nb-NO" sz="1600" err="1">
                <a:latin typeface="Open Sans "/>
                <a:ea typeface="Open Sans"/>
                <a:cs typeface="Open Sans"/>
              </a:rPr>
              <a:t>often</a:t>
            </a:r>
            <a:r>
              <a:rPr lang="nb-NO" sz="1600">
                <a:latin typeface="Open Sans "/>
                <a:ea typeface="Open Sans"/>
                <a:cs typeface="Open Sans"/>
              </a:rPr>
              <a:t> met </a:t>
            </a:r>
            <a:r>
              <a:rPr lang="nb-NO" sz="1600" err="1">
                <a:latin typeface="Open Sans "/>
                <a:ea typeface="Open Sans"/>
                <a:cs typeface="Open Sans"/>
              </a:rPr>
              <a:t>with</a:t>
            </a:r>
            <a:r>
              <a:rPr lang="nb-NO" sz="1600">
                <a:latin typeface="Open Sans "/>
                <a:ea typeface="Open Sans"/>
                <a:cs typeface="Open Sans"/>
              </a:rPr>
              <a:t> </a:t>
            </a:r>
            <a:r>
              <a:rPr lang="en-US" sz="1600">
                <a:latin typeface="Open Sans "/>
                <a:ea typeface="Open Sans"/>
                <a:cs typeface="Open Sans"/>
              </a:rPr>
              <a:t>Trivialization or Counter Strategies and more seldom with strategies of Acceptance and Adaptation or Exploitation.</a:t>
            </a:r>
          </a:p>
          <a:p>
            <a:pPr marL="179705" indent="-179705">
              <a:buNone/>
            </a:pPr>
            <a:r>
              <a:rPr lang="en-US" sz="1600" b="1">
                <a:latin typeface="Open Sans "/>
                <a:ea typeface="Open Sans"/>
                <a:cs typeface="Arial"/>
              </a:rPr>
              <a:t>Starting point</a:t>
            </a:r>
            <a:r>
              <a:rPr lang="en-US" sz="1600" b="1">
                <a:latin typeface="Open Sans "/>
                <a:ea typeface="Open Sans"/>
                <a:cs typeface="Open Sans"/>
              </a:rPr>
              <a:t>: </a:t>
            </a:r>
            <a:endParaRPr lang="en-US" sz="1600" b="1">
              <a:latin typeface="Open Sans "/>
            </a:endParaRPr>
          </a:p>
          <a:p>
            <a:pPr marL="179705" indent="-179705" algn="ctr">
              <a:buNone/>
            </a:pPr>
            <a:r>
              <a:rPr lang="en-US" sz="1600" i="1">
                <a:latin typeface="Open Sans "/>
                <a:ea typeface="Open Sans"/>
                <a:cs typeface="Open Sans"/>
              </a:rPr>
              <a:t>Accept demographic challenges and/or shrinkage and find new and innovative ways to utilize and adapt</a:t>
            </a:r>
            <a:endParaRPr lang="en-US" sz="1600">
              <a:latin typeface="Open Sans "/>
            </a:endParaRPr>
          </a:p>
          <a:p>
            <a:pPr marL="0" indent="0">
              <a:buNone/>
            </a:pPr>
            <a:endParaRPr lang="en-US" sz="1600">
              <a:latin typeface="Open Sans "/>
              <a:ea typeface="Open Sans"/>
              <a:cs typeface="Open Sans"/>
            </a:endParaRPr>
          </a:p>
          <a:p>
            <a:pPr marL="0" indent="0">
              <a:buNone/>
            </a:pPr>
            <a:r>
              <a:rPr lang="en-US" sz="1600">
                <a:latin typeface="Open Sans "/>
              </a:rPr>
              <a:t> </a:t>
            </a:r>
            <a:endParaRPr lang="nb-NO" sz="1600">
              <a:latin typeface="Open Sans "/>
            </a:endParaRPr>
          </a:p>
          <a:p>
            <a:pPr marL="0" indent="0">
              <a:buNone/>
            </a:pPr>
            <a:endParaRPr lang="nb-NO" sz="1600">
              <a:latin typeface="Open Sans "/>
            </a:endParaRPr>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TOOLS</a:t>
            </a:r>
          </a:p>
        </p:txBody>
      </p:sp>
      <p:sp>
        <p:nvSpPr>
          <p:cNvPr id="11" name="TekstSylinder 10">
            <a:hlinkClick r:id="rId3" action="ppaction://hlinksldjump"/>
            <a:extLst>
              <a:ext uri="{FF2B5EF4-FFF2-40B4-BE49-F238E27FC236}">
                <a16:creationId xmlns:a16="http://schemas.microsoft.com/office/drawing/2014/main" id="{8DED57DB-A29F-7886-16E9-55B38266F9DE}"/>
              </a:ext>
            </a:extLst>
          </p:cNvPr>
          <p:cNvSpPr txBox="1"/>
          <p:nvPr/>
        </p:nvSpPr>
        <p:spPr>
          <a:xfrm>
            <a:off x="1254799" y="5659597"/>
            <a:ext cx="2256497" cy="523220"/>
          </a:xfrm>
          <a:prstGeom prst="rect">
            <a:avLst/>
          </a:prstGeom>
          <a:noFill/>
        </p:spPr>
        <p:txBody>
          <a:bodyPr wrap="square">
            <a:spAutoFit/>
          </a:bodyPr>
          <a:lstStyle/>
          <a:p>
            <a:r>
              <a:rPr lang="en-AU" sz="1400">
                <a:solidFill>
                  <a:schemeClr val="accent2"/>
                </a:solidFill>
                <a:latin typeface="Open Sans "/>
              </a:rPr>
              <a:t>Go back to the RUPIL for the next phase</a:t>
            </a:r>
          </a:p>
        </p:txBody>
      </p:sp>
      <p:pic>
        <p:nvPicPr>
          <p:cNvPr id="7" name="Grafikk 6" descr="Tannhjul med heldekkende fyll">
            <a:hlinkClick r:id="rId3"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
        <p:nvSpPr>
          <p:cNvPr id="12" name="Snakkeboble: oval 11">
            <a:extLst>
              <a:ext uri="{FF2B5EF4-FFF2-40B4-BE49-F238E27FC236}">
                <a16:creationId xmlns:a16="http://schemas.microsoft.com/office/drawing/2014/main" id="{FD434BFD-C2D1-E59E-CDC3-ED4E9EE5FEF0}"/>
              </a:ext>
            </a:extLst>
          </p:cNvPr>
          <p:cNvSpPr/>
          <p:nvPr/>
        </p:nvSpPr>
        <p:spPr>
          <a:xfrm>
            <a:off x="6307775" y="2812247"/>
            <a:ext cx="5056632" cy="3108960"/>
          </a:xfrm>
          <a:prstGeom prst="wedgeEllipseCallout">
            <a:avLst/>
          </a:prstGeom>
          <a:solidFill>
            <a:schemeClr val="bg1"/>
          </a:solidFill>
          <a:ln w="762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b="1" i="1">
                <a:solidFill>
                  <a:schemeClr val="accent1"/>
                </a:solidFill>
              </a:rPr>
              <a:t>Population growth is not a prerequisite for development!</a:t>
            </a:r>
            <a:endParaRPr lang="nb-NO" sz="3200" b="1" i="1">
              <a:solidFill>
                <a:schemeClr val="accent1"/>
              </a:solidFill>
            </a:endParaRPr>
          </a:p>
        </p:txBody>
      </p:sp>
      <p:sp>
        <p:nvSpPr>
          <p:cNvPr id="14" name="TekstSylinder 13">
            <a:extLst>
              <a:ext uri="{FF2B5EF4-FFF2-40B4-BE49-F238E27FC236}">
                <a16:creationId xmlns:a16="http://schemas.microsoft.com/office/drawing/2014/main" id="{05E84ABB-C167-E199-8B5B-716CDB24B6BD}"/>
              </a:ext>
            </a:extLst>
          </p:cNvPr>
          <p:cNvSpPr txBox="1"/>
          <p:nvPr/>
        </p:nvSpPr>
        <p:spPr>
          <a:xfrm>
            <a:off x="6560458" y="2356555"/>
            <a:ext cx="4107542" cy="369332"/>
          </a:xfrm>
          <a:prstGeom prst="rect">
            <a:avLst/>
          </a:prstGeom>
          <a:noFill/>
        </p:spPr>
        <p:txBody>
          <a:bodyPr wrap="square">
            <a:spAutoFit/>
          </a:bodyPr>
          <a:lstStyle/>
          <a:p>
            <a:r>
              <a:rPr lang="en-US"/>
              <a:t>The realistic approach is underlining:</a:t>
            </a:r>
            <a:endParaRPr lang="nb-NO"/>
          </a:p>
        </p:txBody>
      </p:sp>
    </p:spTree>
    <p:extLst>
      <p:ext uri="{BB962C8B-B14F-4D97-AF65-F5344CB8AC3E}">
        <p14:creationId xmlns:p14="http://schemas.microsoft.com/office/powerpoint/2010/main" val="404353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3 Gathering insight</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RUPIL</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392000" y="1783886"/>
            <a:ext cx="8339328" cy="4140000"/>
          </a:xfrm>
        </p:spPr>
        <p:txBody>
          <a:bodyPr/>
          <a:lstStyle/>
          <a:p>
            <a:r>
              <a:rPr lang="en-US" sz="1400" b="1">
                <a:solidFill>
                  <a:schemeClr val="tx1"/>
                </a:solidFill>
              </a:rPr>
              <a:t>About phase 3:</a:t>
            </a:r>
          </a:p>
          <a:p>
            <a:pPr indent="0"/>
            <a:r>
              <a:rPr lang="en-US" sz="1400">
                <a:solidFill>
                  <a:schemeClr val="tx1"/>
                </a:solidFill>
              </a:rPr>
              <a:t>Gaining insight is about establishing a thorough understanding of a problem and seeing connections you have not seen before. Therefore, it is important to engage a broad selection of citizens, business actors, volunteers, politicians etc. to contribute with different perspectives and understanding of the problem(s), and to share how they want to participate and contribute to solving the problem(s). </a:t>
            </a:r>
          </a:p>
          <a:p>
            <a:r>
              <a:rPr lang="en-US" sz="1400" b="1">
                <a:solidFill>
                  <a:schemeClr val="tx1"/>
                </a:solidFill>
              </a:rPr>
              <a:t>What should be done in phase 3:</a:t>
            </a:r>
          </a:p>
          <a:p>
            <a:pPr indent="0"/>
            <a:r>
              <a:rPr lang="en-US" sz="1400">
                <a:solidFill>
                  <a:schemeClr val="tx1"/>
                </a:solidFill>
              </a:rPr>
              <a:t>Gain insight from the participants at the workshop, by leading them through a three-step activity where they will describe their insights before they define and choose one main-finding that they will pursue further in the process.</a:t>
            </a:r>
          </a:p>
          <a:p>
            <a:endParaRPr lang="nb-NO" sz="1400">
              <a:solidFill>
                <a:schemeClr val="tx1"/>
              </a:solidFill>
            </a:endParaRPr>
          </a:p>
        </p:txBody>
      </p:sp>
      <p:sp>
        <p:nvSpPr>
          <p:cNvPr id="6" name="Pil: høyre 5">
            <a:extLst>
              <a:ext uri="{FF2B5EF4-FFF2-40B4-BE49-F238E27FC236}">
                <a16:creationId xmlns:a16="http://schemas.microsoft.com/office/drawing/2014/main" id="{A4830E4B-5DDF-E8F6-B491-59B3BB9C75E1}"/>
              </a:ext>
            </a:extLst>
          </p:cNvPr>
          <p:cNvSpPr/>
          <p:nvPr/>
        </p:nvSpPr>
        <p:spPr>
          <a:xfrm>
            <a:off x="7492363" y="5486400"/>
            <a:ext cx="22389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7" name="TekstSylinder 6">
            <a:hlinkClick r:id="rId3" action="ppaction://hlinksldjump"/>
            <a:extLst>
              <a:ext uri="{FF2B5EF4-FFF2-40B4-BE49-F238E27FC236}">
                <a16:creationId xmlns:a16="http://schemas.microsoft.com/office/drawing/2014/main" id="{710CF1E7-D994-A71C-FC44-0A808D9C912C}"/>
              </a:ext>
            </a:extLst>
          </p:cNvPr>
          <p:cNvSpPr txBox="1"/>
          <p:nvPr/>
        </p:nvSpPr>
        <p:spPr>
          <a:xfrm>
            <a:off x="7440611" y="5666745"/>
            <a:ext cx="3101340" cy="261610"/>
          </a:xfrm>
          <a:prstGeom prst="rect">
            <a:avLst/>
          </a:prstGeom>
          <a:noFill/>
        </p:spPr>
        <p:txBody>
          <a:bodyPr wrap="square" rtlCol="0">
            <a:spAutoFit/>
          </a:bodyPr>
          <a:lstStyle/>
          <a:p>
            <a:r>
              <a:rPr lang="nb-NO" sz="1100"/>
              <a:t>Click to see tools for phase 3</a:t>
            </a:r>
          </a:p>
        </p:txBody>
      </p:sp>
      <p:pic>
        <p:nvPicPr>
          <p:cNvPr id="8" name="Grafikk 7" descr="Tannhjul med heldekkende fyll">
            <a:hlinkClick r:id="rId4" action="ppaction://hlinksldjump"/>
            <a:extLst>
              <a:ext uri="{FF2B5EF4-FFF2-40B4-BE49-F238E27FC236}">
                <a16:creationId xmlns:a16="http://schemas.microsoft.com/office/drawing/2014/main" id="{21FAF913-0462-127B-159E-76B8DC5277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445192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612648"/>
            <a:ext cx="9719262" cy="1197864"/>
          </a:xfrm>
        </p:spPr>
        <p:txBody>
          <a:bodyPr/>
          <a:lstStyle/>
          <a:p>
            <a:r>
              <a:rPr lang="nb-NO"/>
              <a:t>Phase 3: Gathering insight</a:t>
            </a:r>
            <a:br>
              <a:rPr lang="nb-NO"/>
            </a:br>
            <a:r>
              <a:rPr lang="nb-NO"/>
              <a:t> </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254799" y="1837250"/>
            <a:ext cx="7345100" cy="4408101"/>
          </a:xfrm>
        </p:spPr>
        <p:txBody>
          <a:bodyPr/>
          <a:lstStyle/>
          <a:p>
            <a:pPr marL="0" indent="0">
              <a:buNone/>
            </a:pPr>
            <a:r>
              <a:rPr lang="en-US" sz="1200" b="1">
                <a:latin typeface="Open Sans "/>
                <a:cs typeface="Arial"/>
              </a:rPr>
              <a:t>Instruction:</a:t>
            </a:r>
          </a:p>
          <a:p>
            <a:pPr marL="342900" indent="-342900">
              <a:buFont typeface="+mj-lt"/>
              <a:buAutoNum type="arabicPeriod"/>
            </a:pPr>
            <a:r>
              <a:rPr lang="en-US" sz="1400">
                <a:latin typeface="Open Sans "/>
                <a:ea typeface="Open Sans"/>
                <a:cs typeface="Arial"/>
              </a:rPr>
              <a:t>Write down </a:t>
            </a:r>
            <a:r>
              <a:rPr lang="en-US" sz="1400" b="1">
                <a:latin typeface="Open Sans "/>
                <a:ea typeface="Open Sans"/>
                <a:cs typeface="Arial"/>
              </a:rPr>
              <a:t>five insights </a:t>
            </a:r>
            <a:r>
              <a:rPr lang="en-US" sz="1400">
                <a:latin typeface="Open Sans "/>
                <a:ea typeface="Open Sans"/>
                <a:cs typeface="Arial"/>
              </a:rPr>
              <a:t>that you have discovered based on the presentations you have just heard. One insight per </a:t>
            </a:r>
            <a:r>
              <a:rPr lang="en-US" sz="1400" err="1">
                <a:latin typeface="Open Sans "/>
                <a:ea typeface="Open Sans"/>
                <a:cs typeface="Arial"/>
              </a:rPr>
              <a:t>post-it</a:t>
            </a:r>
            <a:r>
              <a:rPr lang="en-US" sz="1400">
                <a:latin typeface="Open Sans "/>
                <a:ea typeface="Open Sans"/>
                <a:cs typeface="Arial"/>
              </a:rPr>
              <a:t>-note.</a:t>
            </a:r>
          </a:p>
          <a:p>
            <a:pPr marL="342900" indent="-342900">
              <a:buFont typeface="+mj-lt"/>
              <a:buAutoNum type="arabicPeriod"/>
            </a:pPr>
            <a:r>
              <a:rPr lang="en-US" sz="1400">
                <a:latin typeface="Open Sans "/>
                <a:ea typeface="Open Sans"/>
                <a:cs typeface="Arial"/>
              </a:rPr>
              <a:t>Constitute groups of 4-5 people and </a:t>
            </a:r>
            <a:r>
              <a:rPr lang="en-US" sz="1400" b="1">
                <a:latin typeface="Open Sans "/>
                <a:ea typeface="Open Sans"/>
                <a:cs typeface="Arial"/>
              </a:rPr>
              <a:t>present</a:t>
            </a:r>
            <a:r>
              <a:rPr lang="en-US" sz="1400">
                <a:latin typeface="Open Sans "/>
                <a:ea typeface="Open Sans"/>
                <a:cs typeface="Arial"/>
              </a:rPr>
              <a:t> your insights to each other. Take the round, one by one.</a:t>
            </a:r>
          </a:p>
          <a:p>
            <a:pPr marL="342900" indent="-342900">
              <a:buFont typeface="+mj-lt"/>
              <a:buAutoNum type="arabicPeriod"/>
            </a:pPr>
            <a:r>
              <a:rPr lang="en-US" sz="1400">
                <a:latin typeface="Open Sans "/>
                <a:ea typeface="Open Sans"/>
                <a:cs typeface="Arial"/>
              </a:rPr>
              <a:t>Put your </a:t>
            </a:r>
            <a:r>
              <a:rPr lang="en-US" sz="1400" err="1">
                <a:latin typeface="Open Sans "/>
                <a:ea typeface="Open Sans"/>
                <a:cs typeface="Arial"/>
              </a:rPr>
              <a:t>post-it</a:t>
            </a:r>
            <a:r>
              <a:rPr lang="en-US" sz="1400">
                <a:latin typeface="Open Sans "/>
                <a:ea typeface="Open Sans"/>
                <a:cs typeface="Arial"/>
              </a:rPr>
              <a:t>-notes on a flip-chart and see if you can discover common features among all the insights. Categorize the insights according to a common theme.</a:t>
            </a:r>
          </a:p>
          <a:p>
            <a:pPr marL="342900" indent="-342900">
              <a:buFont typeface="+mj-lt"/>
              <a:buAutoNum type="arabicPeriod"/>
            </a:pPr>
            <a:r>
              <a:rPr lang="en-US" sz="1400">
                <a:latin typeface="Open Sans "/>
                <a:ea typeface="Open Sans"/>
                <a:cs typeface="Arial"/>
              </a:rPr>
              <a:t>Each group presents their categories/themes in plenary and the facilitator identifies common overall themes. Themes are written on a flip-chart. One topic per flip-chart. Hang them on the wall.</a:t>
            </a:r>
          </a:p>
          <a:p>
            <a:pPr marL="342900" indent="-342900">
              <a:buFont typeface="+mj-lt"/>
              <a:buAutoNum type="arabicPeriod"/>
            </a:pPr>
            <a:r>
              <a:rPr lang="en-US" sz="1400">
                <a:latin typeface="Open Sans "/>
                <a:ea typeface="Open Sans"/>
                <a:cs typeface="Arial"/>
              </a:rPr>
              <a:t>Constituting groups: The participants choose which theme they want to work on and go to the flip-chart that has this theme. </a:t>
            </a:r>
          </a:p>
          <a:p>
            <a:pPr lvl="1"/>
            <a:r>
              <a:rPr lang="en-US" sz="1400">
                <a:latin typeface="Open Sans "/>
                <a:ea typeface="Open Sans"/>
                <a:cs typeface="Arial"/>
              </a:rPr>
              <a:t>NB! There should be a minimum of 3 participants in each group, a maximum of 6. The groups should be heterogeneously composed</a:t>
            </a:r>
          </a:p>
          <a:p>
            <a:pPr marL="0" indent="0">
              <a:buNone/>
            </a:pPr>
            <a:r>
              <a:rPr lang="en-US" sz="1400">
                <a:solidFill>
                  <a:schemeClr val="accent2"/>
                </a:solidFill>
                <a:latin typeface="Open Sans "/>
                <a:ea typeface="Open Sans"/>
                <a:cs typeface="Arial"/>
              </a:rPr>
              <a:t>6</a:t>
            </a:r>
            <a:r>
              <a:rPr lang="en-US" sz="1400">
                <a:latin typeface="Open Sans "/>
                <a:ea typeface="Open Sans"/>
                <a:cs typeface="Arial"/>
              </a:rPr>
              <a:t>.  Place all your </a:t>
            </a:r>
            <a:r>
              <a:rPr lang="en-US" sz="1400" err="1">
                <a:latin typeface="Open Sans "/>
                <a:ea typeface="Open Sans"/>
                <a:cs typeface="Arial"/>
              </a:rPr>
              <a:t>post-it</a:t>
            </a:r>
            <a:r>
              <a:rPr lang="en-US" sz="1400">
                <a:latin typeface="Open Sans "/>
                <a:ea typeface="Open Sans"/>
                <a:cs typeface="Arial"/>
              </a:rPr>
              <a:t> notes under the right flip-chart-theme </a:t>
            </a:r>
          </a:p>
          <a:p>
            <a:endParaRPr lang="nb-NO" sz="1200">
              <a:latin typeface="Open Sans "/>
            </a:endParaRP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7001FDD2-15AB-4AE1-23D7-5B35B0A5EF3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Step 1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Define</a:t>
            </a:r>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err="1">
                <a:solidFill>
                  <a:schemeClr val="accent2"/>
                </a:solidFill>
                <a:latin typeface="Open Sans" panose="020B0606030504020204" pitchFamily="34" charset="0"/>
                <a:ea typeface="Open Sans" panose="020B0606030504020204" pitchFamily="34" charset="0"/>
                <a:cs typeface="Open Sans" panose="020B0606030504020204" pitchFamily="34" charset="0"/>
              </a:rPr>
              <a:t>insights</a:t>
            </a:r>
            <a:endParaRPr lang="nb-NO">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5EC8712F-B070-AF7C-3EF0-AF96D3616022}"/>
              </a:ext>
            </a:extLst>
          </p:cNvPr>
          <p:cNvSpPr txBox="1"/>
          <p:nvPr/>
        </p:nvSpPr>
        <p:spPr>
          <a:xfrm>
            <a:off x="8750808" y="2370517"/>
            <a:ext cx="2606040" cy="1384995"/>
          </a:xfrm>
          <a:prstGeom prst="rect">
            <a:avLst/>
          </a:prstGeom>
          <a:noFill/>
        </p:spPr>
        <p:txBody>
          <a:bodyPr wrap="square">
            <a:spAutoFit/>
          </a:bodyPr>
          <a:lstStyle/>
          <a:p>
            <a:pPr marL="0" indent="0">
              <a:buNone/>
            </a:pPr>
            <a:r>
              <a:rPr lang="en-GB" sz="1200">
                <a:latin typeface="Open Sans "/>
                <a:cs typeface="Arial"/>
              </a:rPr>
              <a:t>TIME:</a:t>
            </a:r>
          </a:p>
          <a:p>
            <a:pPr marL="457200" indent="-457200">
              <a:buAutoNum type="arabicPeriod"/>
            </a:pPr>
            <a:r>
              <a:rPr lang="en-GB" sz="1200">
                <a:latin typeface="Open Sans "/>
                <a:cs typeface="Arial"/>
              </a:rPr>
              <a:t>Individual, 15 minutes</a:t>
            </a:r>
          </a:p>
          <a:p>
            <a:pPr marL="457200" indent="-457200">
              <a:buFont typeface="+mj-lt"/>
              <a:buAutoNum type="arabicPeriod" startAt="2"/>
            </a:pPr>
            <a:r>
              <a:rPr lang="en-GB" sz="1200">
                <a:latin typeface="Open Sans "/>
                <a:cs typeface="Arial"/>
              </a:rPr>
              <a:t>Group, 30 minutes</a:t>
            </a:r>
          </a:p>
          <a:p>
            <a:pPr marL="457200" indent="-457200">
              <a:buFont typeface="+mj-lt"/>
              <a:buAutoNum type="arabicPeriod" startAt="3"/>
            </a:pPr>
            <a:r>
              <a:rPr lang="en-GB" sz="1200">
                <a:latin typeface="Open Sans "/>
                <a:cs typeface="Arial"/>
              </a:rPr>
              <a:t>Group, 10 minutes</a:t>
            </a:r>
          </a:p>
          <a:p>
            <a:pPr marL="457200" indent="-457200">
              <a:buFont typeface="+mj-lt"/>
              <a:buAutoNum type="arabicPeriod" startAt="3"/>
            </a:pPr>
            <a:r>
              <a:rPr lang="en-GB" sz="1200">
                <a:latin typeface="Open Sans "/>
                <a:cs typeface="Arial"/>
              </a:rPr>
              <a:t>Group/plenum, 30 minutes</a:t>
            </a:r>
          </a:p>
          <a:p>
            <a:pPr marL="457200" indent="-457200">
              <a:buFont typeface="+mj-lt"/>
              <a:buAutoNum type="arabicPeriod" startAt="3"/>
            </a:pPr>
            <a:r>
              <a:rPr lang="en-GB" sz="1200">
                <a:latin typeface="Open Sans "/>
                <a:cs typeface="Arial"/>
              </a:rPr>
              <a:t>Individual, 15 minutes</a:t>
            </a:r>
          </a:p>
          <a:p>
            <a:pPr marL="0" indent="0">
              <a:buNone/>
            </a:pPr>
            <a:r>
              <a:rPr lang="en-GB" sz="1200">
                <a:latin typeface="Open Sans "/>
                <a:cs typeface="Arial"/>
              </a:rPr>
              <a:t>6.        Individual, 10 minutes</a:t>
            </a:r>
          </a:p>
        </p:txBody>
      </p:sp>
      <p:pic>
        <p:nvPicPr>
          <p:cNvPr id="12" name="Grafikk 11" descr="Stoppeklokke med heldekkende fyll">
            <a:extLst>
              <a:ext uri="{FF2B5EF4-FFF2-40B4-BE49-F238E27FC236}">
                <a16:creationId xmlns:a16="http://schemas.microsoft.com/office/drawing/2014/main" id="{14ADE87C-A096-3BD1-9A28-479A8F8EF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6984" y="1572898"/>
            <a:ext cx="914400" cy="914400"/>
          </a:xfrm>
          <a:prstGeom prst="rect">
            <a:avLst/>
          </a:prstGeom>
        </p:spPr>
      </p:pic>
      <p:sp>
        <p:nvSpPr>
          <p:cNvPr id="13" name="Pil: høyre 12">
            <a:extLst>
              <a:ext uri="{FF2B5EF4-FFF2-40B4-BE49-F238E27FC236}">
                <a16:creationId xmlns:a16="http://schemas.microsoft.com/office/drawing/2014/main" id="{8E25ACB5-82C4-4BE5-95A8-88AD8241CF3E}"/>
              </a:ext>
            </a:extLst>
          </p:cNvPr>
          <p:cNvSpPr/>
          <p:nvPr/>
        </p:nvSpPr>
        <p:spPr>
          <a:xfrm>
            <a:off x="9045091" y="4389815"/>
            <a:ext cx="260603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6" name="TekstSylinder 15">
            <a:hlinkClick r:id="rId5" action="ppaction://hlinksldjump"/>
            <a:extLst>
              <a:ext uri="{FF2B5EF4-FFF2-40B4-BE49-F238E27FC236}">
                <a16:creationId xmlns:a16="http://schemas.microsoft.com/office/drawing/2014/main" id="{7ECE04C3-0318-A353-F909-6E17452AA011}"/>
              </a:ext>
            </a:extLst>
          </p:cNvPr>
          <p:cNvSpPr txBox="1"/>
          <p:nvPr/>
        </p:nvSpPr>
        <p:spPr>
          <a:xfrm>
            <a:off x="9064814" y="4570160"/>
            <a:ext cx="2493139" cy="261610"/>
          </a:xfrm>
          <a:prstGeom prst="rect">
            <a:avLst/>
          </a:prstGeom>
          <a:noFill/>
        </p:spPr>
        <p:txBody>
          <a:bodyPr wrap="square" rtlCol="0">
            <a:spAutoFit/>
          </a:bodyPr>
          <a:lstStyle/>
          <a:p>
            <a:r>
              <a:rPr lang="en-GB" sz="1100">
                <a:latin typeface="Open Sans "/>
              </a:rPr>
              <a:t>Click to get to next step in this tool</a:t>
            </a:r>
          </a:p>
        </p:txBody>
      </p:sp>
      <p:pic>
        <p:nvPicPr>
          <p:cNvPr id="7" name="Grafikk 6" descr="Tannhjul med heldekkende fyll">
            <a:hlinkClick r:id="rId6" action="ppaction://hlinksldjump"/>
            <a:extLst>
              <a:ext uri="{FF2B5EF4-FFF2-40B4-BE49-F238E27FC236}">
                <a16:creationId xmlns:a16="http://schemas.microsoft.com/office/drawing/2014/main" id="{F8069D04-B7A9-33E4-1E37-D49D37CC94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229717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l: høyre 10">
            <a:extLst>
              <a:ext uri="{FF2B5EF4-FFF2-40B4-BE49-F238E27FC236}">
                <a16:creationId xmlns:a16="http://schemas.microsoft.com/office/drawing/2014/main" id="{B364C7F7-8F9E-B68C-C732-DC7899E4A263}"/>
              </a:ext>
            </a:extLst>
          </p:cNvPr>
          <p:cNvSpPr/>
          <p:nvPr/>
        </p:nvSpPr>
        <p:spPr>
          <a:xfrm>
            <a:off x="9199354" y="5015818"/>
            <a:ext cx="198120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3: Gathering insight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080001" y="1979999"/>
            <a:ext cx="4058927" cy="2494297"/>
          </a:xfrm>
        </p:spPr>
        <p:txBody>
          <a:bodyPr vert="horz" lIns="0" tIns="0" rIns="0" bIns="0" rtlCol="0" anchor="t">
            <a:noAutofit/>
          </a:bodyPr>
          <a:lstStyle/>
          <a:p>
            <a:pPr marL="179705" indent="-179705">
              <a:spcBef>
                <a:spcPts val="1000"/>
              </a:spcBef>
              <a:defRPr/>
            </a:pPr>
            <a:r>
              <a:rPr lang="en-US" sz="1400"/>
              <a:t>The participants have chosen what theme they want to continue working on. The next step is to identity the main findings for this theme. </a:t>
            </a:r>
            <a:endParaRPr lang="nb-NO" sz="1400"/>
          </a:p>
          <a:p>
            <a:pPr marL="179705" indent="-179705">
              <a:spcBef>
                <a:spcPts val="1000"/>
              </a:spcBef>
              <a:defRPr/>
            </a:pPr>
            <a:r>
              <a:rPr lang="en-US" sz="1400"/>
              <a:t>A main finding is usually formed when several sources point in the same direction. For example, if three people have described something of the same nature, it may indicate that this is something worth following up on. </a:t>
            </a:r>
          </a:p>
          <a:p>
            <a:pPr marL="0" indent="0">
              <a:spcBef>
                <a:spcPts val="1000"/>
              </a:spcBef>
              <a:buNone/>
              <a:defRPr/>
            </a:pPr>
            <a:r>
              <a:rPr lang="en-US" sz="1400" b="1"/>
              <a:t>Instructions:</a:t>
            </a:r>
          </a:p>
          <a:p>
            <a:pPr marL="457200" indent="-457200">
              <a:buClr>
                <a:schemeClr val="accent2"/>
              </a:buClr>
              <a:buFont typeface="+mj-lt"/>
              <a:buAutoNum type="arabicPeriod"/>
            </a:pPr>
            <a:r>
              <a:rPr lang="en-US" sz="1400"/>
              <a:t>Summarize your insights by formulating three main findings. </a:t>
            </a:r>
          </a:p>
          <a:p>
            <a:pPr marL="457200" indent="-457200">
              <a:buFont typeface="+mj-lt"/>
              <a:buAutoNum type="arabicPeriod"/>
            </a:pPr>
            <a:r>
              <a:rPr lang="en-US" sz="1400">
                <a:latin typeface="Open Sans"/>
                <a:ea typeface="Open Sans"/>
                <a:cs typeface="Open Sans"/>
              </a:rPr>
              <a:t>Describe your three main findings on the flip-chart and put it on the wall.</a:t>
            </a:r>
          </a:p>
          <a:p>
            <a:pPr marL="179705" indent="-179705"/>
            <a:endParaRPr lang="nb-NO" sz="1400"/>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130799" y="2066822"/>
            <a:ext cx="1981200" cy="646331"/>
          </a:xfrm>
          <a:prstGeom prst="rect">
            <a:avLst/>
          </a:prstGeom>
          <a:noFill/>
        </p:spPr>
        <p:txBody>
          <a:bodyPr wrap="square" lIns="91440" tIns="45720" rIns="91440" bIns="45720" anchor="t">
            <a:spAutoFit/>
          </a:bodyPr>
          <a:lstStyle/>
          <a:p>
            <a:r>
              <a:rPr lang="nb-NO" sz="1200">
                <a:latin typeface="Open Sans "/>
              </a:rPr>
              <a:t>TIME:</a:t>
            </a:r>
          </a:p>
          <a:p>
            <a:r>
              <a:rPr lang="nb-NO" sz="1200">
                <a:latin typeface="Open Sans "/>
              </a:rPr>
              <a:t>1. Group, 20 minutes</a:t>
            </a:r>
          </a:p>
          <a:p>
            <a:r>
              <a:rPr lang="nb-NO" sz="1200">
                <a:latin typeface="Open Sans "/>
              </a:rPr>
              <a:t>2. Group, 20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Step 2 Main findings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484" y="1148526"/>
            <a:ext cx="914400" cy="914400"/>
          </a:xfrm>
          <a:prstGeom prst="rect">
            <a:avLst/>
          </a:prstGeom>
        </p:spPr>
      </p:pic>
      <p:sp>
        <p:nvSpPr>
          <p:cNvPr id="10" name="TekstSylinder 9">
            <a:extLst>
              <a:ext uri="{FF2B5EF4-FFF2-40B4-BE49-F238E27FC236}">
                <a16:creationId xmlns:a16="http://schemas.microsoft.com/office/drawing/2014/main" id="{51343E1A-BAC8-F084-5E7E-7951ED6BC070}"/>
              </a:ext>
            </a:extLst>
          </p:cNvPr>
          <p:cNvSpPr txBox="1"/>
          <p:nvPr/>
        </p:nvSpPr>
        <p:spPr>
          <a:xfrm>
            <a:off x="9199354" y="5196163"/>
            <a:ext cx="2493139" cy="261610"/>
          </a:xfrm>
          <a:prstGeom prst="rect">
            <a:avLst/>
          </a:prstGeom>
          <a:noFill/>
        </p:spPr>
        <p:txBody>
          <a:bodyPr wrap="square" rtlCol="0">
            <a:spAutoFit/>
          </a:bodyPr>
          <a:lstStyle/>
          <a:p>
            <a:r>
              <a:rPr lang="nb-NO" sz="1100" err="1">
                <a:latin typeface="Open Sans "/>
              </a:rPr>
              <a:t>click</a:t>
            </a:r>
            <a:r>
              <a:rPr lang="nb-NO" sz="1100">
                <a:latin typeface="Open Sans "/>
              </a:rPr>
              <a:t> to </a:t>
            </a:r>
            <a:r>
              <a:rPr lang="nb-NO" sz="1100" err="1">
                <a:latin typeface="Open Sans "/>
              </a:rPr>
              <a:t>get</a:t>
            </a:r>
            <a:r>
              <a:rPr lang="nb-NO" sz="1100">
                <a:latin typeface="Open Sans "/>
              </a:rPr>
              <a:t> to next </a:t>
            </a:r>
            <a:r>
              <a:rPr lang="nb-NO" sz="1100" err="1">
                <a:latin typeface="Open Sans "/>
              </a:rPr>
              <a:t>step</a:t>
            </a:r>
            <a:endParaRPr lang="nb-NO" sz="1100">
              <a:latin typeface="Open Sans "/>
            </a:endParaRPr>
          </a:p>
        </p:txBody>
      </p:sp>
      <p:pic>
        <p:nvPicPr>
          <p:cNvPr id="13" name="Bilde 12" descr="Et bilde som inneholder tekst, skjermbilde, line, diagram&#10;&#10;Automatisk generert beskrivelse">
            <a:extLst>
              <a:ext uri="{FF2B5EF4-FFF2-40B4-BE49-F238E27FC236}">
                <a16:creationId xmlns:a16="http://schemas.microsoft.com/office/drawing/2014/main" id="{FA6C294A-C87F-4B09-127E-FC27359609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381" y="2855180"/>
            <a:ext cx="4578923" cy="2018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Grafikk 11" descr="Tannhjul med heldekkende fyll">
            <a:hlinkClick r:id="rId6" action="ppaction://hlinksldjump"/>
            <a:extLst>
              <a:ext uri="{FF2B5EF4-FFF2-40B4-BE49-F238E27FC236}">
                <a16:creationId xmlns:a16="http://schemas.microsoft.com/office/drawing/2014/main" id="{06C80C9E-9B97-CA56-E14F-D2A39F2B09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290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3: Gathering insight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491900" y="2214764"/>
            <a:ext cx="1981200" cy="738664"/>
          </a:xfrm>
          <a:prstGeom prst="rect">
            <a:avLst/>
          </a:prstGeom>
          <a:noFill/>
        </p:spPr>
        <p:txBody>
          <a:bodyPr wrap="square">
            <a:spAutoFit/>
          </a:bodyPr>
          <a:lstStyle/>
          <a:p>
            <a:r>
              <a:rPr lang="nb-NO" sz="1400">
                <a:latin typeface="Open Sans "/>
              </a:rPr>
              <a:t>TIME:</a:t>
            </a:r>
          </a:p>
          <a:p>
            <a:r>
              <a:rPr lang="nb-NO" sz="1400">
                <a:latin typeface="Open Sans "/>
              </a:rPr>
              <a:t>1. Group, 20 minutes</a:t>
            </a:r>
          </a:p>
          <a:p>
            <a:r>
              <a:rPr lang="nb-NO" sz="1400">
                <a:latin typeface="Open Sans "/>
              </a:rPr>
              <a:t>2. Group, 20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Step 3 Main findings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236784"/>
          </a:xfrm>
          <a:prstGeom prst="rect">
            <a:avLst/>
          </a:prstGeom>
          <a:noFill/>
        </p:spPr>
        <p:txBody>
          <a:bodyPr wrap="square" lIns="91440" tIns="45720" rIns="91440" bIns="45720" anchor="t">
            <a:spAutoFit/>
          </a:bodyPr>
          <a:lstStyle/>
          <a:p>
            <a:pPr>
              <a:spcBef>
                <a:spcPts val="1000"/>
              </a:spcBef>
              <a:defRPr/>
            </a:pPr>
            <a:r>
              <a:rPr lang="en-US" sz="1400" b="1">
                <a:latin typeface="Open Sans" panose="020B0606030504020204" pitchFamily="34" charset="0"/>
                <a:ea typeface="Open Sans" panose="020B0606030504020204" pitchFamily="34" charset="0"/>
                <a:cs typeface="Open Sans" panose="020B0606030504020204" pitchFamily="34" charset="0"/>
              </a:rPr>
              <a:t>Instructions:</a:t>
            </a:r>
          </a:p>
          <a:p>
            <a:pPr>
              <a:spcBef>
                <a:spcPts val="1000"/>
              </a:spcBef>
              <a:defRP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Choose one main finding that the group wants to continue working on</a:t>
            </a:r>
          </a:p>
          <a:p>
            <a:pPr marL="914400" lvl="1" indent="-457200">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If you have problems deciding, you can have a democratic vote: </a:t>
            </a:r>
          </a:p>
          <a:p>
            <a:pPr marL="1371600" lvl="2" indent="-457200">
              <a:buClr>
                <a:schemeClr val="accent2"/>
              </a:buClr>
              <a:buFont typeface="Courier New" panose="02070309020205020404" pitchFamily="49" charset="0"/>
              <a:buChar char="o"/>
            </a:pPr>
            <a:r>
              <a:rPr lang="en-US" sz="1400">
                <a:latin typeface="Open Sans" panose="020B0606030504020204" pitchFamily="34" charset="0"/>
                <a:ea typeface="Open Sans" panose="020B0606030504020204" pitchFamily="34" charset="0"/>
                <a:cs typeface="Open Sans" panose="020B0606030504020204" pitchFamily="34" charset="0"/>
              </a:rPr>
              <a:t>Democratic voting, three votes per person: Vote for the main findings that you would like to work on further. You can either put all your votes on one theme or distribute them between three themes.</a:t>
            </a:r>
          </a:p>
          <a:p>
            <a:pPr marL="1371600" lvl="2" indent="-457200">
              <a:buClr>
                <a:schemeClr val="accent2"/>
              </a:buClr>
              <a:buFont typeface="Courier New" panose="02070309020205020404" pitchFamily="49" charset="0"/>
              <a:buChar char="o"/>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accent2"/>
              </a:buClr>
              <a:buFont typeface="+mj-lt"/>
              <a:buAutoNum type="arabicPeriod" startAt="2"/>
            </a:pPr>
            <a:r>
              <a:rPr lang="en-US" sz="1400">
                <a:latin typeface="Open Sans"/>
                <a:ea typeface="Open Sans"/>
                <a:cs typeface="Open Sans"/>
              </a:rPr>
              <a:t>When you have chosen one main finding that you want to work on, you must reformulate the main finding into a “how can we- question”. </a:t>
            </a:r>
            <a:r>
              <a:rPr lang="en-US" sz="1400">
                <a:solidFill>
                  <a:prstClr val="black"/>
                </a:solidFill>
                <a:latin typeface="Open Sans"/>
                <a:ea typeface="Open Sans"/>
                <a:cs typeface="Open Sans"/>
              </a:rPr>
              <a:t>By reformulating the finding into "how can we“- questions, we activate solution- thinking, which is what we will do in the next phase (phase 4).</a:t>
            </a:r>
          </a:p>
          <a:p>
            <a:pPr marL="800100" lvl="1" indent="-342900">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Reformulation: "How can we ....?"</a:t>
            </a:r>
            <a:endParaRPr lang="nb-NO"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Grafikk 3" descr="Tannhjul med heldekkende fyll">
            <a:hlinkClick r:id="rId5" action="ppaction://hlinksldjump"/>
            <a:extLst>
              <a:ext uri="{FF2B5EF4-FFF2-40B4-BE49-F238E27FC236}">
                <a16:creationId xmlns:a16="http://schemas.microsoft.com/office/drawing/2014/main" id="{D6ACECCA-49B1-85C2-D2D2-16D4352328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TekstSylinder 8">
            <a:hlinkClick r:id="rId5" action="ppaction://hlinksldjump"/>
            <a:extLst>
              <a:ext uri="{FF2B5EF4-FFF2-40B4-BE49-F238E27FC236}">
                <a16:creationId xmlns:a16="http://schemas.microsoft.com/office/drawing/2014/main" id="{60934DB2-CE97-1ADE-A839-58A6F83BB257}"/>
              </a:ext>
            </a:extLst>
          </p:cNvPr>
          <p:cNvSpPr txBox="1"/>
          <p:nvPr/>
        </p:nvSpPr>
        <p:spPr>
          <a:xfrm>
            <a:off x="1346544" y="5767334"/>
            <a:ext cx="2832264" cy="523220"/>
          </a:xfrm>
          <a:prstGeom prst="rect">
            <a:avLst/>
          </a:prstGeom>
          <a:noFill/>
        </p:spPr>
        <p:txBody>
          <a:bodyPr wrap="square" rtlCol="0">
            <a:spAutoFit/>
          </a:bodyPr>
          <a:lstStyle/>
          <a:p>
            <a:r>
              <a:rPr lang="en-GB"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RUPIL for the next phase</a:t>
            </a:r>
          </a:p>
        </p:txBody>
      </p:sp>
    </p:spTree>
    <p:extLst>
      <p:ext uri="{BB962C8B-B14F-4D97-AF65-F5344CB8AC3E}">
        <p14:creationId xmlns:p14="http://schemas.microsoft.com/office/powerpoint/2010/main" val="11045940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Lst>
          </p:cNvPr>
          <p:cNvSpPr/>
          <p:nvPr/>
        </p:nvSpPr>
        <p:spPr>
          <a:xfrm>
            <a:off x="8759952" y="5026274"/>
            <a:ext cx="243230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Phase 4: Developing ideas</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254799" y="1958039"/>
            <a:ext cx="10226629" cy="4237922"/>
          </a:xfrm>
        </p:spPr>
        <p:txBody>
          <a:bodyPr/>
          <a:lstStyle/>
          <a:p>
            <a:r>
              <a:rPr lang="en-US" sz="1400" b="1">
                <a:solidFill>
                  <a:schemeClr val="tx1"/>
                </a:solidFill>
              </a:rPr>
              <a:t>About phase 4:</a:t>
            </a:r>
          </a:p>
          <a:p>
            <a:r>
              <a:rPr lang="en-US" sz="1400">
                <a:solidFill>
                  <a:schemeClr val="tx1"/>
                </a:solidFill>
              </a:rPr>
              <a:t>We are now moving from problem exploration to idea development. Phase 4 consists of several elements, where the first part is developing ideas.</a:t>
            </a:r>
          </a:p>
          <a:p>
            <a:r>
              <a:rPr lang="en-US" sz="1400">
                <a:solidFill>
                  <a:schemeClr val="tx1"/>
                </a:solidFill>
              </a:rPr>
              <a:t>Idea development is central to innovation work. Creativity is conceiving, creating and being able to describe a new idea. In this phase, we will open for possibilities and ideas that can contribute to solving the problem. We are therefore dependent on bringing out many ideas. It is important that those involved in the process are open and build on each other's input. </a:t>
            </a:r>
          </a:p>
          <a:p>
            <a:r>
              <a:rPr lang="en-US" sz="1400" b="1">
                <a:solidFill>
                  <a:schemeClr val="tx1"/>
                </a:solidFill>
              </a:rPr>
              <a:t>What should be done in phase 4?:</a:t>
            </a:r>
          </a:p>
          <a:p>
            <a:r>
              <a:rPr lang="en-US" sz="1400">
                <a:solidFill>
                  <a:schemeClr val="tx1"/>
                </a:solidFill>
              </a:rPr>
              <a:t>Numerous methods and approaches can be of help in idea development, often involving a method of individual, group and plenary work (IGP). Key elements are:</a:t>
            </a:r>
          </a:p>
          <a:p>
            <a:pPr>
              <a:buFont typeface="Arial" panose="020B0604020202020204" pitchFamily="34" charset="0"/>
              <a:buChar char="•"/>
            </a:pPr>
            <a:r>
              <a:rPr lang="en-US" sz="1400">
                <a:solidFill>
                  <a:schemeClr val="tx1"/>
                </a:solidFill>
              </a:rPr>
              <a:t>creating trust among participants, </a:t>
            </a:r>
          </a:p>
          <a:p>
            <a:pPr>
              <a:buFont typeface="Arial" panose="020B0604020202020204" pitchFamily="34" charset="0"/>
              <a:buChar char="•"/>
            </a:pPr>
            <a:r>
              <a:rPr lang="en-US" sz="1400">
                <a:solidFill>
                  <a:schemeClr val="tx1"/>
                </a:solidFill>
              </a:rPr>
              <a:t>assembling multidisciplinary teams,</a:t>
            </a:r>
          </a:p>
          <a:p>
            <a:pPr>
              <a:buFont typeface="Arial" panose="020B0604020202020204" pitchFamily="34" charset="0"/>
              <a:buChar char="•"/>
            </a:pPr>
            <a:r>
              <a:rPr lang="en-US" sz="1400">
                <a:solidFill>
                  <a:schemeClr val="tx1"/>
                </a:solidFill>
              </a:rPr>
              <a:t>having a facilitator </a:t>
            </a:r>
          </a:p>
          <a:p>
            <a:pPr>
              <a:buFont typeface="Arial" panose="020B0604020202020204" pitchFamily="34" charset="0"/>
              <a:buChar char="•"/>
            </a:pPr>
            <a:r>
              <a:rPr lang="en-US" sz="1400">
                <a:solidFill>
                  <a:schemeClr val="tx1"/>
                </a:solidFill>
              </a:rPr>
              <a:t>utilizing various creativity-enhancing methods.</a:t>
            </a:r>
          </a:p>
          <a:p>
            <a:pPr indent="0"/>
            <a:endParaRPr lang="en-US" sz="1400">
              <a:solidFill>
                <a:schemeClr val="tx1"/>
              </a:solidFill>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759952" y="5196163"/>
            <a:ext cx="3026663" cy="261610"/>
          </a:xfrm>
          <a:prstGeom prst="rect">
            <a:avLst/>
          </a:prstGeom>
          <a:noFill/>
        </p:spPr>
        <p:txBody>
          <a:bodyPr wrap="square" rtlCol="0">
            <a:spAutoFit/>
          </a:bodyPr>
          <a:lstStyle/>
          <a:p>
            <a:r>
              <a:rPr lang="nb-NO" sz="1100"/>
              <a:t>Click to see more about this phase</a:t>
            </a:r>
          </a:p>
        </p:txBody>
      </p:sp>
      <p:pic>
        <p:nvPicPr>
          <p:cNvPr id="7" name="Grafikk 6" descr="Tannhjul med heldekkende fyll">
            <a:hlinkClick r:id="rId4" action="ppaction://hlinksldjump"/>
            <a:extLst>
              <a:ext uri="{FF2B5EF4-FFF2-40B4-BE49-F238E27FC236}">
                <a16:creationId xmlns:a16="http://schemas.microsoft.com/office/drawing/2014/main" id="{20B334EF-3517-0757-58E5-AE4C8C60F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5912790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Phase 4: Developing ideas</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7186176" cy="3195505"/>
          </a:xfrm>
        </p:spPr>
        <p:txBody>
          <a:bodyPr/>
          <a:lstStyle/>
          <a:p>
            <a:r>
              <a:rPr lang="en-US" sz="1600" b="1">
                <a:solidFill>
                  <a:schemeClr val="tx1"/>
                </a:solidFill>
              </a:rPr>
              <a:t>Advices that apply for this phase:</a:t>
            </a:r>
          </a:p>
          <a:p>
            <a:pPr>
              <a:buFont typeface="Arial" panose="020B0604020202020204" pitchFamily="34" charset="0"/>
              <a:buChar char="•"/>
            </a:pPr>
            <a:r>
              <a:rPr lang="en-US" sz="1600">
                <a:solidFill>
                  <a:schemeClr val="tx1"/>
                </a:solidFill>
              </a:rPr>
              <a:t>Quantity over quality</a:t>
            </a:r>
          </a:p>
          <a:p>
            <a:pPr>
              <a:buFont typeface="Arial" panose="020B0604020202020204" pitchFamily="34" charset="0"/>
              <a:buChar char="•"/>
            </a:pPr>
            <a:r>
              <a:rPr lang="en-US" sz="1600">
                <a:solidFill>
                  <a:schemeClr val="tx1"/>
                </a:solidFill>
              </a:rPr>
              <a:t>Think outside the box</a:t>
            </a:r>
          </a:p>
          <a:p>
            <a:pPr>
              <a:buFont typeface="Arial" panose="020B0604020202020204" pitchFamily="34" charset="0"/>
              <a:buChar char="•"/>
            </a:pPr>
            <a:r>
              <a:rPr lang="en-US" sz="1600">
                <a:solidFill>
                  <a:schemeClr val="tx1"/>
                </a:solidFill>
              </a:rPr>
              <a:t>Build on each other's ideas</a:t>
            </a:r>
          </a:p>
          <a:p>
            <a:pPr>
              <a:buFont typeface="Arial" panose="020B0604020202020204" pitchFamily="34" charset="0"/>
              <a:buChar char="•"/>
            </a:pPr>
            <a:r>
              <a:rPr lang="en-US" sz="1600">
                <a:solidFill>
                  <a:schemeClr val="tx1"/>
                </a:solidFill>
              </a:rPr>
              <a:t>Create a diversity of ideas – uncritically</a:t>
            </a:r>
          </a:p>
          <a:p>
            <a:pPr>
              <a:buFont typeface="Arial" panose="020B0604020202020204" pitchFamily="34" charset="0"/>
              <a:buChar char="•"/>
            </a:pPr>
            <a:r>
              <a:rPr lang="en-US" sz="1600">
                <a:solidFill>
                  <a:schemeClr val="tx1"/>
                </a:solidFill>
              </a:rPr>
              <a:t>Everyone must participate - avoid group thinking</a:t>
            </a:r>
          </a:p>
          <a:p>
            <a:pPr>
              <a:buFont typeface="Arial" panose="020B0604020202020204" pitchFamily="34" charset="0"/>
              <a:buChar char="•"/>
            </a:pPr>
            <a:r>
              <a:rPr lang="en-US" sz="1600">
                <a:solidFill>
                  <a:schemeClr val="tx1"/>
                </a:solidFill>
              </a:rPr>
              <a:t>Think broadly – ​​challenge common thought patterns</a:t>
            </a:r>
            <a:endParaRPr lang="nb-NO" sz="1600">
              <a:solidFill>
                <a:schemeClr val="tx1"/>
              </a:solidFill>
            </a:endParaRPr>
          </a:p>
        </p:txBody>
      </p:sp>
      <p:sp>
        <p:nvSpPr>
          <p:cNvPr id="5" name="Pil: høyre 4">
            <a:hlinkClick r:id="rId3" action="ppaction://hlinksldjump"/>
            <a:extLst>
              <a:ext uri="{FF2B5EF4-FFF2-40B4-BE49-F238E27FC236}">
                <a16:creationId xmlns:a16="http://schemas.microsoft.com/office/drawing/2014/main" id="{913C2A74-8C05-738A-5B4A-9ED37420F89C}"/>
              </a:ext>
            </a:extLst>
          </p:cNvPr>
          <p:cNvSpPr/>
          <p:nvPr/>
        </p:nvSpPr>
        <p:spPr>
          <a:xfrm>
            <a:off x="7492363" y="5486400"/>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8CF1F626-76CB-AD39-3415-001C58C3F6D3}"/>
              </a:ext>
            </a:extLst>
          </p:cNvPr>
          <p:cNvSpPr txBox="1"/>
          <p:nvPr/>
        </p:nvSpPr>
        <p:spPr>
          <a:xfrm>
            <a:off x="7492363" y="5669474"/>
            <a:ext cx="2997837" cy="307777"/>
          </a:xfrm>
          <a:prstGeom prst="rect">
            <a:avLst/>
          </a:prstGeom>
          <a:noFill/>
        </p:spPr>
        <p:txBody>
          <a:bodyPr wrap="square" rtlCol="0">
            <a:spAutoFit/>
          </a:bodyPr>
          <a:lstStyle/>
          <a:p>
            <a:r>
              <a:rPr lang="nb-NO" sz="1400">
                <a:latin typeface="Open Sans "/>
              </a:rPr>
              <a:t>Click to see tools in phase 4</a:t>
            </a:r>
          </a:p>
        </p:txBody>
      </p:sp>
      <p:pic>
        <p:nvPicPr>
          <p:cNvPr id="7" name="Grafikk 6" descr="Tannhjul med heldekkende fyll">
            <a:hlinkClick r:id="rId4" action="ppaction://hlinksldjump"/>
            <a:extLst>
              <a:ext uri="{FF2B5EF4-FFF2-40B4-BE49-F238E27FC236}">
                <a16:creationId xmlns:a16="http://schemas.microsoft.com/office/drawing/2014/main" id="{E648218D-77FD-54A5-8838-D1CB1B484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98873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390888" y="2214764"/>
            <a:ext cx="2082212" cy="523220"/>
          </a:xfrm>
          <a:prstGeom prst="rect">
            <a:avLst/>
          </a:prstGeom>
          <a:noFill/>
        </p:spPr>
        <p:txBody>
          <a:bodyPr wrap="square">
            <a:spAutoFit/>
          </a:bodyPr>
          <a:lstStyle/>
          <a:p>
            <a:r>
              <a:rPr lang="nb-NO" sz="1400">
                <a:latin typeface="Open Sans "/>
              </a:rPr>
              <a:t>TIME:</a:t>
            </a:r>
          </a:p>
          <a:p>
            <a:r>
              <a:rPr lang="nb-NO" sz="1400">
                <a:latin typeface="Open Sans "/>
              </a:rPr>
              <a:t>Individual, 15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Brainstorming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759694"/>
            <a:ext cx="6884925" cy="713016"/>
          </a:xfrm>
          <a:prstGeom prst="rect">
            <a:avLst/>
          </a:prstGeom>
          <a:noFill/>
        </p:spPr>
        <p:txBody>
          <a:bodyPr wrap="square">
            <a:spAutoFit/>
          </a:bodyPr>
          <a:lstStyle/>
          <a:p>
            <a:pPr>
              <a:spcBef>
                <a:spcPts val="1000"/>
              </a:spcBef>
              <a:defRPr/>
            </a:pPr>
            <a:r>
              <a:rPr lang="en-US" sz="1600" b="1">
                <a:latin typeface="Open Sans" panose="020B0606030504020204" pitchFamily="34" charset="0"/>
                <a:ea typeface="Open Sans" panose="020B0606030504020204" pitchFamily="34" charset="0"/>
                <a:cs typeface="Open Sans" panose="020B0606030504020204" pitchFamily="34" charset="0"/>
              </a:rPr>
              <a:t>Instructions:</a:t>
            </a:r>
          </a:p>
          <a:p>
            <a:pPr>
              <a:spcBef>
                <a:spcPts val="1000"/>
              </a:spcBef>
              <a:defRPr/>
            </a:pPr>
            <a:r>
              <a:rPr lang="en-US" sz="1600">
                <a:latin typeface="Open Sans" panose="020B0606030504020204" pitchFamily="34" charset="0"/>
                <a:ea typeface="Open Sans" panose="020B0606030504020204" pitchFamily="34" charset="0"/>
                <a:cs typeface="Open Sans" panose="020B0606030504020204" pitchFamily="34" charset="0"/>
              </a:rPr>
              <a:t>Write a solution to the problem in each of the eight squares</a:t>
            </a:r>
          </a:p>
        </p:txBody>
      </p:sp>
      <p:graphicFrame>
        <p:nvGraphicFramePr>
          <p:cNvPr id="10" name="Tabell 9">
            <a:extLst>
              <a:ext uri="{FF2B5EF4-FFF2-40B4-BE49-F238E27FC236}">
                <a16:creationId xmlns:a16="http://schemas.microsoft.com/office/drawing/2014/main" id="{B9C6ECA2-060A-6DE4-1105-A3B865F3DD47}"/>
              </a:ext>
            </a:extLst>
          </p:cNvPr>
          <p:cNvGraphicFramePr>
            <a:graphicFrameLocks noGrp="1"/>
          </p:cNvGraphicFramePr>
          <p:nvPr>
            <p:extLst>
              <p:ext uri="{D42A27DB-BD31-4B8C-83A1-F6EECF244321}">
                <p14:modId xmlns:p14="http://schemas.microsoft.com/office/powerpoint/2010/main" val="1987526468"/>
              </p:ext>
            </p:extLst>
          </p:nvPr>
        </p:nvGraphicFramePr>
        <p:xfrm>
          <a:off x="3676109" y="2568110"/>
          <a:ext cx="4837180" cy="2985063"/>
        </p:xfrm>
        <a:graphic>
          <a:graphicData uri="http://schemas.openxmlformats.org/drawingml/2006/table">
            <a:tbl>
              <a:tblPr firstRow="1" bandRow="1">
                <a:tableStyleId>{5C22544A-7EE6-4342-B048-85BDC9FD1C3A}</a:tableStyleId>
              </a:tblPr>
              <a:tblGrid>
                <a:gridCol w="1209295">
                  <a:extLst>
                    <a:ext uri="{9D8B030D-6E8A-4147-A177-3AD203B41FA5}">
                      <a16:colId xmlns:a16="http://schemas.microsoft.com/office/drawing/2014/main" val="3800459434"/>
                    </a:ext>
                  </a:extLst>
                </a:gridCol>
                <a:gridCol w="1209295">
                  <a:extLst>
                    <a:ext uri="{9D8B030D-6E8A-4147-A177-3AD203B41FA5}">
                      <a16:colId xmlns:a16="http://schemas.microsoft.com/office/drawing/2014/main" val="2418212208"/>
                    </a:ext>
                  </a:extLst>
                </a:gridCol>
                <a:gridCol w="1209295">
                  <a:extLst>
                    <a:ext uri="{9D8B030D-6E8A-4147-A177-3AD203B41FA5}">
                      <a16:colId xmlns:a16="http://schemas.microsoft.com/office/drawing/2014/main" val="10898902"/>
                    </a:ext>
                  </a:extLst>
                </a:gridCol>
                <a:gridCol w="1209295">
                  <a:extLst>
                    <a:ext uri="{9D8B030D-6E8A-4147-A177-3AD203B41FA5}">
                      <a16:colId xmlns:a16="http://schemas.microsoft.com/office/drawing/2014/main" val="896773920"/>
                    </a:ext>
                  </a:extLst>
                </a:gridCol>
              </a:tblGrid>
              <a:tr h="1351065">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4045250086"/>
                  </a:ext>
                </a:extLst>
              </a:tr>
              <a:tr h="1633998">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864031180"/>
                  </a:ext>
                </a:extLst>
              </a:tr>
            </a:tbl>
          </a:graphicData>
        </a:graphic>
      </p:graphicFrame>
      <p:sp>
        <p:nvSpPr>
          <p:cNvPr id="11" name="Ellipse 10">
            <a:extLst>
              <a:ext uri="{FF2B5EF4-FFF2-40B4-BE49-F238E27FC236}">
                <a16:creationId xmlns:a16="http://schemas.microsoft.com/office/drawing/2014/main" id="{75F25237-8E87-C1FC-536E-4DA7A33DBA91}"/>
              </a:ext>
            </a:extLst>
          </p:cNvPr>
          <p:cNvSpPr/>
          <p:nvPr/>
        </p:nvSpPr>
        <p:spPr>
          <a:xfrm>
            <a:off x="5533854" y="3619944"/>
            <a:ext cx="1124710" cy="620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36180D3-6E95-7EE1-699A-191E19EB8CAF}"/>
              </a:ext>
            </a:extLst>
          </p:cNvPr>
          <p:cNvSpPr txBox="1"/>
          <p:nvPr/>
        </p:nvSpPr>
        <p:spPr>
          <a:xfrm>
            <a:off x="5717686" y="3703620"/>
            <a:ext cx="754027" cy="461665"/>
          </a:xfrm>
          <a:prstGeom prst="rect">
            <a:avLst/>
          </a:prstGeom>
          <a:noFill/>
        </p:spPr>
        <p:txBody>
          <a:bodyPr wrap="square" rtlCol="0">
            <a:spAutoFit/>
          </a:bodyPr>
          <a:lstStyle/>
          <a:p>
            <a:pPr algn="ctr"/>
            <a:r>
              <a:rPr lang="nb-NO" sz="1200">
                <a:solidFill>
                  <a:schemeClr val="bg1"/>
                </a:solidFill>
                <a:latin typeface="Open Sans "/>
              </a:rPr>
              <a:t>How can we?</a:t>
            </a: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964605" y="4159161"/>
            <a:ext cx="26613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9064749" y="4331811"/>
            <a:ext cx="2734490" cy="276999"/>
          </a:xfrm>
          <a:prstGeom prst="rect">
            <a:avLst/>
          </a:prstGeom>
          <a:noFill/>
        </p:spPr>
        <p:txBody>
          <a:bodyPr wrap="square" rtlCol="0">
            <a:spAutoFit/>
          </a:bodyPr>
          <a:lstStyle/>
          <a:p>
            <a:r>
              <a:rPr lang="nb-NO" sz="1200">
                <a:latin typeface="Open Sans "/>
              </a:rPr>
              <a:t>Click to see more from this phase</a:t>
            </a:r>
          </a:p>
        </p:txBody>
      </p:sp>
      <p:pic>
        <p:nvPicPr>
          <p:cNvPr id="4" name="Grafikk 3" descr="Tannhjul med heldekkende fyll">
            <a:hlinkClick r:id="rId6" action="ppaction://hlinksldjump"/>
            <a:extLst>
              <a:ext uri="{FF2B5EF4-FFF2-40B4-BE49-F238E27FC236}">
                <a16:creationId xmlns:a16="http://schemas.microsoft.com/office/drawing/2014/main" id="{DAEE30D7-4629-249F-F37B-133841960CC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9569580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ell 9">
            <a:extLst>
              <a:ext uri="{FF2B5EF4-FFF2-40B4-BE49-F238E27FC236}">
                <a16:creationId xmlns:a16="http://schemas.microsoft.com/office/drawing/2014/main" id="{58AAFEA6-1136-941C-F8CA-8946925C7FCF}"/>
              </a:ext>
            </a:extLst>
          </p:cNvPr>
          <p:cNvGraphicFramePr>
            <a:graphicFrameLocks noGrp="1"/>
          </p:cNvGraphicFramePr>
          <p:nvPr>
            <p:extLst>
              <p:ext uri="{D42A27DB-BD31-4B8C-83A1-F6EECF244321}">
                <p14:modId xmlns:p14="http://schemas.microsoft.com/office/powerpoint/2010/main" val="3237911150"/>
              </p:ext>
            </p:extLst>
          </p:nvPr>
        </p:nvGraphicFramePr>
        <p:xfrm>
          <a:off x="2879734" y="4339506"/>
          <a:ext cx="2772531" cy="1419464"/>
        </p:xfrm>
        <a:graphic>
          <a:graphicData uri="http://schemas.openxmlformats.org/drawingml/2006/table">
            <a:tbl>
              <a:tblPr firstRow="1" bandRow="1">
                <a:tableStyleId>{5C22544A-7EE6-4342-B048-85BDC9FD1C3A}</a:tableStyleId>
              </a:tblPr>
              <a:tblGrid>
                <a:gridCol w="924177">
                  <a:extLst>
                    <a:ext uri="{9D8B030D-6E8A-4147-A177-3AD203B41FA5}">
                      <a16:colId xmlns:a16="http://schemas.microsoft.com/office/drawing/2014/main" val="1641363829"/>
                    </a:ext>
                  </a:extLst>
                </a:gridCol>
                <a:gridCol w="924177">
                  <a:extLst>
                    <a:ext uri="{9D8B030D-6E8A-4147-A177-3AD203B41FA5}">
                      <a16:colId xmlns:a16="http://schemas.microsoft.com/office/drawing/2014/main" val="3261818765"/>
                    </a:ext>
                  </a:extLst>
                </a:gridCol>
                <a:gridCol w="924177">
                  <a:extLst>
                    <a:ext uri="{9D8B030D-6E8A-4147-A177-3AD203B41FA5}">
                      <a16:colId xmlns:a16="http://schemas.microsoft.com/office/drawing/2014/main" val="2896851821"/>
                    </a:ext>
                  </a:extLst>
                </a:gridCol>
              </a:tblGrid>
              <a:tr h="322184">
                <a:tc>
                  <a:txBody>
                    <a:bodyPr/>
                    <a:lstStyle/>
                    <a:p>
                      <a:r>
                        <a:rPr lang="nb-NO" sz="1200"/>
                        <a:t>Idea 1</a:t>
                      </a:r>
                    </a:p>
                  </a:txBody>
                  <a:tcPr/>
                </a:tc>
                <a:tc>
                  <a:txBody>
                    <a:bodyPr/>
                    <a:lstStyle/>
                    <a:p>
                      <a:r>
                        <a:rPr lang="nb-NO" sz="1200"/>
                        <a:t>Idea 2</a:t>
                      </a:r>
                    </a:p>
                  </a:txBody>
                  <a:tcPr/>
                </a:tc>
                <a:tc>
                  <a:txBody>
                    <a:bodyPr/>
                    <a:lstStyle/>
                    <a:p>
                      <a:r>
                        <a:rPr lang="nb-NO" sz="1200"/>
                        <a:t>Idea 3</a:t>
                      </a:r>
                    </a:p>
                  </a:txBody>
                  <a:tcPr/>
                </a:tc>
                <a:extLst>
                  <a:ext uri="{0D108BD9-81ED-4DB2-BD59-A6C34878D82A}">
                    <a16:rowId xmlns:a16="http://schemas.microsoft.com/office/drawing/2014/main" val="1512085483"/>
                  </a:ext>
                </a:extLst>
              </a:tr>
              <a:tr h="322184">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322184">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322184">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772414861"/>
                  </a:ext>
                </a:extLst>
              </a:tr>
            </a:tbl>
          </a:graphicData>
        </a:graphic>
      </p:graphicFrame>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390888" y="2214764"/>
            <a:ext cx="2082212" cy="523220"/>
          </a:xfrm>
          <a:prstGeom prst="rect">
            <a:avLst/>
          </a:prstGeom>
          <a:noFill/>
        </p:spPr>
        <p:txBody>
          <a:bodyPr wrap="square">
            <a:spAutoFit/>
          </a:bodyPr>
          <a:lstStyle/>
          <a:p>
            <a:r>
              <a:rPr lang="nb-NO" sz="1400">
                <a:latin typeface="Open Sans "/>
              </a:rPr>
              <a:t>TIME:</a:t>
            </a:r>
          </a:p>
          <a:p>
            <a:r>
              <a:rPr lang="nb-NO" sz="1400">
                <a:latin typeface="Open Sans "/>
              </a:rPr>
              <a:t>Total 45 minutes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Yes! And…!</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856232"/>
            <a:ext cx="6884925" cy="2378087"/>
          </a:xfrm>
          <a:prstGeom prst="rect">
            <a:avLst/>
          </a:prstGeom>
          <a:noFill/>
        </p:spPr>
        <p:txBody>
          <a:bodyPr wrap="square">
            <a:spAutoFit/>
          </a:bodyPr>
          <a:lstStyle/>
          <a:p>
            <a:pPr>
              <a:lnSpc>
                <a:spcPct val="90000"/>
              </a:lnSpc>
              <a:spcBef>
                <a:spcPts val="1000"/>
              </a:spcBef>
              <a:defRPr/>
            </a:pPr>
            <a:r>
              <a:rPr lang="en-US" sz="1600" b="1">
                <a:latin typeface="Open Sans "/>
                <a:ea typeface="Open Sans" panose="020B0606030504020204" pitchFamily="34" charset="0"/>
                <a:cs typeface="Open Sans" panose="020B0606030504020204" pitchFamily="34" charset="0"/>
              </a:rPr>
              <a:t>Instruction</a:t>
            </a:r>
            <a:r>
              <a:rPr lang="en-US" sz="1600">
                <a:latin typeface="Open Sans "/>
                <a:ea typeface="Open Sans" panose="020B0606030504020204" pitchFamily="34" charset="0"/>
                <a:cs typeface="Open Sans" panose="020B0606030504020204" pitchFamily="34" charset="0"/>
              </a:rPr>
              <a:t>:</a:t>
            </a:r>
            <a:r>
              <a:rPr lang="en-US" sz="1600" b="1">
                <a:solidFill>
                  <a:prstClr val="black"/>
                </a:solidFill>
                <a:latin typeface="Open Sans "/>
                <a:cs typeface="Arial"/>
              </a:rPr>
              <a:t>	</a:t>
            </a:r>
          </a:p>
          <a:p>
            <a:pPr>
              <a:lnSpc>
                <a:spcPct val="90000"/>
              </a:lnSpc>
              <a:spcBef>
                <a:spcPts val="1000"/>
              </a:spcBef>
              <a:defRPr/>
            </a:pPr>
            <a:r>
              <a:rPr lang="en-US" sz="1600">
                <a:solidFill>
                  <a:prstClr val="black"/>
                </a:solidFill>
                <a:latin typeface="Open Sans "/>
                <a:cs typeface="Arial"/>
              </a:rPr>
              <a:t>The intention of this task is to build on and further develop each others’ ideas. </a:t>
            </a:r>
          </a:p>
          <a:p>
            <a:pPr>
              <a:lnSpc>
                <a:spcPct val="90000"/>
              </a:lnSpc>
              <a:spcBef>
                <a:spcPts val="1000"/>
              </a:spcBef>
              <a:defRPr/>
            </a:pPr>
            <a:r>
              <a:rPr lang="en-US" sz="1600">
                <a:solidFill>
                  <a:prstClr val="black"/>
                </a:solidFill>
                <a:latin typeface="Open Sans "/>
                <a:cs typeface="Arial"/>
              </a:rPr>
              <a:t>One begins with generating ideas alone and then share with others, to generate as many ideas as possible.</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
                <a:cs typeface="Arial"/>
              </a:rPr>
              <a:t>Participants: </a:t>
            </a:r>
            <a:r>
              <a:rPr lang="en-US" sz="1600">
                <a:solidFill>
                  <a:prstClr val="black"/>
                </a:solidFill>
                <a:latin typeface="Open Sans "/>
                <a:cs typeface="Arial"/>
              </a:rPr>
              <a:t>I</a:t>
            </a:r>
            <a:r>
              <a:rPr kumimoji="0" lang="en-US" sz="1600" b="0" i="0" u="none" strike="noStrike" kern="1200" cap="none" spc="0" normalizeH="0" baseline="0" noProof="0" err="1">
                <a:ln>
                  <a:noFill/>
                </a:ln>
                <a:solidFill>
                  <a:prstClr val="black"/>
                </a:solidFill>
                <a:effectLst/>
                <a:uLnTx/>
                <a:uFillTx/>
                <a:latin typeface="Open Sans "/>
                <a:cs typeface="Arial"/>
              </a:rPr>
              <a:t>ndividual</a:t>
            </a:r>
            <a:r>
              <a:rPr kumimoji="0" lang="en-US" sz="1600" b="0" i="0" u="none" strike="noStrike" kern="1200" cap="none" spc="0" normalizeH="0" baseline="0" noProof="0">
                <a:ln>
                  <a:noFill/>
                </a:ln>
                <a:solidFill>
                  <a:prstClr val="black"/>
                </a:solidFill>
                <a:effectLst/>
                <a:uLnTx/>
                <a:uFillTx/>
                <a:latin typeface="Open Sans "/>
                <a:cs typeface="Arial"/>
              </a:rPr>
              <a:t> and in groups</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
                <a:cs typeface="Arial"/>
              </a:rPr>
              <a:t>Equipment: </a:t>
            </a:r>
            <a:r>
              <a:rPr lang="en-US" sz="1600">
                <a:solidFill>
                  <a:prstClr val="black"/>
                </a:solidFill>
                <a:latin typeface="Open Sans "/>
                <a:cs typeface="Arial"/>
              </a:rPr>
              <a:t>Each participant is given a r</a:t>
            </a:r>
            <a:r>
              <a:rPr kumimoji="0" lang="en-US" sz="1600" b="0" i="0" u="none" strike="noStrike" kern="1200" cap="none" spc="0" normalizeH="0" baseline="0" noProof="0" err="1">
                <a:ln>
                  <a:noFill/>
                </a:ln>
                <a:solidFill>
                  <a:prstClr val="black"/>
                </a:solidFill>
                <a:effectLst/>
                <a:uLnTx/>
                <a:uFillTx/>
                <a:latin typeface="Open Sans "/>
                <a:cs typeface="Arial"/>
              </a:rPr>
              <a:t>eady</a:t>
            </a:r>
            <a:r>
              <a:rPr kumimoji="0" lang="en-US" sz="1600" b="0" i="0" u="none" strike="noStrike" kern="1200" cap="none" spc="0" normalizeH="0" baseline="0" noProof="0">
                <a:ln>
                  <a:noFill/>
                </a:ln>
                <a:solidFill>
                  <a:prstClr val="black"/>
                </a:solidFill>
                <a:effectLst/>
                <a:uLnTx/>
                <a:uFillTx/>
                <a:latin typeface="Open Sans "/>
                <a:cs typeface="Arial"/>
              </a:rPr>
              <a:t>-made </a:t>
            </a:r>
            <a:r>
              <a:rPr lang="en-US" sz="1600">
                <a:solidFill>
                  <a:prstClr val="black"/>
                </a:solidFill>
                <a:latin typeface="Open Sans "/>
                <a:cs typeface="Arial"/>
              </a:rPr>
              <a:t>A3 sheet with three 	 columns on which to write and further develop ideas. </a:t>
            </a:r>
            <a:endParaRPr lang="nb-NO" sz="1600">
              <a:solidFill>
                <a:prstClr val="black"/>
              </a:solidFill>
              <a:latin typeface="Open Sans "/>
              <a:cs typeface="Arial"/>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7460344" y="4159161"/>
            <a:ext cx="369011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7460343" y="4339506"/>
            <a:ext cx="3690118" cy="276999"/>
          </a:xfrm>
          <a:prstGeom prst="rect">
            <a:avLst/>
          </a:prstGeom>
          <a:noFill/>
        </p:spPr>
        <p:txBody>
          <a:bodyPr wrap="square" rtlCol="0">
            <a:spAutoFit/>
          </a:bodyPr>
          <a:lstStyle/>
          <a:p>
            <a:r>
              <a:rPr lang="nb-NO" sz="1200">
                <a:latin typeface="Open Sans "/>
              </a:rPr>
              <a:t>Click to see more instructions from this phase</a:t>
            </a:r>
          </a:p>
        </p:txBody>
      </p:sp>
      <p:pic>
        <p:nvPicPr>
          <p:cNvPr id="4" name="Grafikk 3" descr="Tannhjul med heldekkende fyll">
            <a:hlinkClick r:id="rId6" action="ppaction://hlinksldjump"/>
            <a:extLst>
              <a:ext uri="{FF2B5EF4-FFF2-40B4-BE49-F238E27FC236}">
                <a16:creationId xmlns:a16="http://schemas.microsoft.com/office/drawing/2014/main" id="{89730FBB-A72D-76C5-4BE0-A91CD14AE5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8722893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høyre 19">
            <a:extLst>
              <a:ext uri="{FF2B5EF4-FFF2-40B4-BE49-F238E27FC236}">
                <a16:creationId xmlns:a16="http://schemas.microsoft.com/office/drawing/2014/main" id="{60B4A500-442D-1F29-C429-AF097B1514CB}"/>
              </a:ext>
            </a:extLst>
          </p:cNvPr>
          <p:cNvSpPr/>
          <p:nvPr/>
        </p:nvSpPr>
        <p:spPr>
          <a:xfrm rot="10800000">
            <a:off x="7665256" y="2809555"/>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329364"/>
            <a:ext cx="6537453" cy="369332"/>
          </a:xfrm>
          <a:prstGeom prst="rect">
            <a:avLst/>
          </a:prstGeom>
          <a:noFill/>
        </p:spPr>
        <p:txBody>
          <a:bodyPr wrap="square" rtlCol="0">
            <a:spAutoFit/>
          </a:bodyPr>
          <a:lstStyle/>
          <a:p>
            <a:r>
              <a:rPr lang="nb-NO">
                <a:solidFill>
                  <a:schemeClr val="accent2"/>
                </a:solidFill>
              </a:rPr>
              <a:t>Yes! And…!</a:t>
            </a:r>
          </a:p>
        </p:txBody>
      </p:sp>
      <p:sp>
        <p:nvSpPr>
          <p:cNvPr id="13" name="Pil: høyre 12">
            <a:hlinkClick r:id="rId3" action="ppaction://hlinksldjump"/>
            <a:extLst>
              <a:ext uri="{FF2B5EF4-FFF2-40B4-BE49-F238E27FC236}">
                <a16:creationId xmlns:a16="http://schemas.microsoft.com/office/drawing/2014/main" id="{94DFD61C-DC34-4DBA-F832-815E167EBCBB}"/>
              </a:ext>
            </a:extLst>
          </p:cNvPr>
          <p:cNvSpPr/>
          <p:nvPr/>
        </p:nvSpPr>
        <p:spPr>
          <a:xfrm>
            <a:off x="8065007" y="5612736"/>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245497" y="5803692"/>
            <a:ext cx="3085453" cy="276999"/>
          </a:xfrm>
          <a:prstGeom prst="rect">
            <a:avLst/>
          </a:prstGeom>
          <a:noFill/>
        </p:spPr>
        <p:txBody>
          <a:bodyPr wrap="square" rtlCol="0">
            <a:spAutoFit/>
          </a:bodyPr>
          <a:lstStyle/>
          <a:p>
            <a:r>
              <a:rPr lang="nb-NO" sz="1200">
                <a:latin typeface="Open Sans "/>
              </a:rPr>
              <a:t>Click to see how to use this sheet</a:t>
            </a:r>
          </a:p>
        </p:txBody>
      </p:sp>
      <p:graphicFrame>
        <p:nvGraphicFramePr>
          <p:cNvPr id="11" name="Tabell 10">
            <a:extLst>
              <a:ext uri="{FF2B5EF4-FFF2-40B4-BE49-F238E27FC236}">
                <a16:creationId xmlns:a16="http://schemas.microsoft.com/office/drawing/2014/main" id="{224A9764-B22A-F076-58ED-9E62E7E98445}"/>
              </a:ext>
            </a:extLst>
          </p:cNvPr>
          <p:cNvGraphicFramePr>
            <a:graphicFrameLocks noGrp="1"/>
          </p:cNvGraphicFramePr>
          <p:nvPr>
            <p:extLst>
              <p:ext uri="{D42A27DB-BD31-4B8C-83A1-F6EECF244321}">
                <p14:modId xmlns:p14="http://schemas.microsoft.com/office/powerpoint/2010/main" val="1463714421"/>
              </p:ext>
            </p:extLst>
          </p:nvPr>
        </p:nvGraphicFramePr>
        <p:xfrm>
          <a:off x="1916553" y="1944453"/>
          <a:ext cx="5566662" cy="3513320"/>
        </p:xfrm>
        <a:graphic>
          <a:graphicData uri="http://schemas.openxmlformats.org/drawingml/2006/table">
            <a:tbl>
              <a:tblPr firstRow="1" bandRow="1">
                <a:tableStyleId>{5C22544A-7EE6-4342-B048-85BDC9FD1C3A}</a:tableStyleId>
              </a:tblPr>
              <a:tblGrid>
                <a:gridCol w="1855554">
                  <a:extLst>
                    <a:ext uri="{9D8B030D-6E8A-4147-A177-3AD203B41FA5}">
                      <a16:colId xmlns:a16="http://schemas.microsoft.com/office/drawing/2014/main" val="1641363829"/>
                    </a:ext>
                  </a:extLst>
                </a:gridCol>
                <a:gridCol w="1855554">
                  <a:extLst>
                    <a:ext uri="{9D8B030D-6E8A-4147-A177-3AD203B41FA5}">
                      <a16:colId xmlns:a16="http://schemas.microsoft.com/office/drawing/2014/main" val="3261818765"/>
                    </a:ext>
                  </a:extLst>
                </a:gridCol>
                <a:gridCol w="1855554">
                  <a:extLst>
                    <a:ext uri="{9D8B030D-6E8A-4147-A177-3AD203B41FA5}">
                      <a16:colId xmlns:a16="http://schemas.microsoft.com/office/drawing/2014/main" val="2896851821"/>
                    </a:ext>
                  </a:extLst>
                </a:gridCol>
              </a:tblGrid>
              <a:tr h="878330">
                <a:tc>
                  <a:txBody>
                    <a:bodyPr/>
                    <a:lstStyle/>
                    <a:p>
                      <a:r>
                        <a:rPr lang="nb-NO"/>
                        <a:t>Idea 1</a:t>
                      </a:r>
                    </a:p>
                  </a:txBody>
                  <a:tcPr/>
                </a:tc>
                <a:tc>
                  <a:txBody>
                    <a:bodyPr/>
                    <a:lstStyle/>
                    <a:p>
                      <a:r>
                        <a:rPr lang="nb-NO"/>
                        <a:t>Idea 2</a:t>
                      </a:r>
                    </a:p>
                  </a:txBody>
                  <a:tcPr/>
                </a:tc>
                <a:tc>
                  <a:txBody>
                    <a:bodyPr/>
                    <a:lstStyle/>
                    <a:p>
                      <a:r>
                        <a:rPr lang="nb-NO"/>
                        <a:t>Idea 3</a:t>
                      </a:r>
                    </a:p>
                  </a:txBody>
                  <a:tcPr/>
                </a:tc>
                <a:extLst>
                  <a:ext uri="{0D108BD9-81ED-4DB2-BD59-A6C34878D82A}">
                    <a16:rowId xmlns:a16="http://schemas.microsoft.com/office/drawing/2014/main" val="151208548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772414861"/>
                  </a:ext>
                </a:extLst>
              </a:tr>
            </a:tbl>
          </a:graphicData>
        </a:graphic>
      </p:graphicFrame>
      <p:sp>
        <p:nvSpPr>
          <p:cNvPr id="12" name="TekstSylinder 11">
            <a:extLst>
              <a:ext uri="{FF2B5EF4-FFF2-40B4-BE49-F238E27FC236}">
                <a16:creationId xmlns:a16="http://schemas.microsoft.com/office/drawing/2014/main" id="{2340F08F-8B7B-863F-10BE-B303F39C3363}"/>
              </a:ext>
            </a:extLst>
          </p:cNvPr>
          <p:cNvSpPr txBox="1"/>
          <p:nvPr/>
        </p:nvSpPr>
        <p:spPr>
          <a:xfrm>
            <a:off x="722377" y="3090672"/>
            <a:ext cx="1014984" cy="430887"/>
          </a:xfrm>
          <a:prstGeom prst="rect">
            <a:avLst/>
          </a:prstGeom>
          <a:noFill/>
        </p:spPr>
        <p:txBody>
          <a:bodyPr wrap="square" rtlCol="0">
            <a:spAutoFit/>
          </a:bodyPr>
          <a:lstStyle/>
          <a:p>
            <a:r>
              <a:rPr lang="nb-NO" sz="1100" err="1">
                <a:latin typeface="Open Sans "/>
              </a:rPr>
              <a:t>Description</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sp>
        <p:nvSpPr>
          <p:cNvPr id="14" name="TekstSylinder 13">
            <a:extLst>
              <a:ext uri="{FF2B5EF4-FFF2-40B4-BE49-F238E27FC236}">
                <a16:creationId xmlns:a16="http://schemas.microsoft.com/office/drawing/2014/main" id="{7D65E0DA-EC00-83B1-9B2F-C2D90103BADF}"/>
              </a:ext>
            </a:extLst>
          </p:cNvPr>
          <p:cNvSpPr txBox="1"/>
          <p:nvPr/>
        </p:nvSpPr>
        <p:spPr>
          <a:xfrm>
            <a:off x="726280" y="3928578"/>
            <a:ext cx="1102907" cy="619703"/>
          </a:xfrm>
          <a:prstGeom prst="rect">
            <a:avLst/>
          </a:prstGeom>
          <a:noFill/>
        </p:spPr>
        <p:txBody>
          <a:bodyPr wrap="square" lIns="91440" tIns="45720" rIns="91440" bIns="45720" rtlCol="0" anchor="t">
            <a:spAutoFit/>
          </a:bodyPr>
          <a:lstStyle/>
          <a:p>
            <a:r>
              <a:rPr lang="nb-NO" sz="1100" err="1">
                <a:latin typeface="Open Sans "/>
              </a:rPr>
              <a:t>Further</a:t>
            </a:r>
            <a:r>
              <a:rPr lang="nb-NO" sz="1100">
                <a:latin typeface="Open Sans "/>
              </a:rPr>
              <a:t> </a:t>
            </a:r>
            <a:r>
              <a:rPr lang="nb-NO" sz="1100" err="1">
                <a:latin typeface="Open Sans "/>
              </a:rPr>
              <a:t>development</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sp>
        <p:nvSpPr>
          <p:cNvPr id="19" name="TekstSylinder 18">
            <a:extLst>
              <a:ext uri="{FF2B5EF4-FFF2-40B4-BE49-F238E27FC236}">
                <a16:creationId xmlns:a16="http://schemas.microsoft.com/office/drawing/2014/main" id="{881F76DA-6C1A-591C-800C-7C973243097C}"/>
              </a:ext>
            </a:extLst>
          </p:cNvPr>
          <p:cNvSpPr txBox="1"/>
          <p:nvPr/>
        </p:nvSpPr>
        <p:spPr>
          <a:xfrm>
            <a:off x="8129016" y="3014568"/>
            <a:ext cx="2859216" cy="461665"/>
          </a:xfrm>
          <a:prstGeom prst="rect">
            <a:avLst/>
          </a:prstGeom>
          <a:noFill/>
        </p:spPr>
        <p:txBody>
          <a:bodyPr wrap="square" rtlCol="0">
            <a:spAutoFit/>
          </a:bodyPr>
          <a:lstStyle/>
          <a:p>
            <a:r>
              <a:rPr lang="nb-NO" sz="1200">
                <a:latin typeface="Open Sans "/>
              </a:rPr>
              <a:t>Write down three possible solutions/ideas under idea 1,2 and 3</a:t>
            </a:r>
          </a:p>
        </p:txBody>
      </p:sp>
      <p:sp>
        <p:nvSpPr>
          <p:cNvPr id="23" name="Pil: høyre 22">
            <a:extLst>
              <a:ext uri="{FF2B5EF4-FFF2-40B4-BE49-F238E27FC236}">
                <a16:creationId xmlns:a16="http://schemas.microsoft.com/office/drawing/2014/main" id="{F265FB6C-0291-4920-11D5-A9DEBF296625}"/>
              </a:ext>
            </a:extLst>
          </p:cNvPr>
          <p:cNvSpPr/>
          <p:nvPr/>
        </p:nvSpPr>
        <p:spPr>
          <a:xfrm rot="10800000">
            <a:off x="7658504" y="3715691"/>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9648AA28-1232-74AE-7147-720EF58D997C}"/>
              </a:ext>
            </a:extLst>
          </p:cNvPr>
          <p:cNvSpPr/>
          <p:nvPr/>
        </p:nvSpPr>
        <p:spPr>
          <a:xfrm rot="10800000">
            <a:off x="7665256" y="4627832"/>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1016E728-C74A-6BC0-442D-328E40558E57}"/>
              </a:ext>
            </a:extLst>
          </p:cNvPr>
          <p:cNvSpPr txBox="1"/>
          <p:nvPr/>
        </p:nvSpPr>
        <p:spPr>
          <a:xfrm>
            <a:off x="8120650" y="3930053"/>
            <a:ext cx="2859216" cy="461665"/>
          </a:xfrm>
          <a:prstGeom prst="rect">
            <a:avLst/>
          </a:prstGeom>
          <a:noFill/>
        </p:spPr>
        <p:txBody>
          <a:bodyPr wrap="square" rtlCol="0">
            <a:spAutoFit/>
          </a:bodyPr>
          <a:lstStyle/>
          <a:p>
            <a:r>
              <a:rPr lang="nb-NO" sz="1200" err="1">
                <a:latin typeface="Open Sans "/>
              </a:rPr>
              <a:t>Build</a:t>
            </a:r>
            <a:r>
              <a:rPr lang="nb-NO" sz="1200">
                <a:latin typeface="Open Sans "/>
              </a:rPr>
              <a:t> </a:t>
            </a:r>
            <a:r>
              <a:rPr lang="nb-NO" sz="1200" err="1">
                <a:latin typeface="Open Sans "/>
              </a:rPr>
              <a:t>on</a:t>
            </a:r>
            <a:r>
              <a:rPr lang="nb-NO" sz="1200">
                <a:latin typeface="Open Sans "/>
              </a:rPr>
              <a:t> </a:t>
            </a:r>
            <a:r>
              <a:rPr lang="nb-NO" sz="1200" err="1">
                <a:latin typeface="Open Sans "/>
              </a:rPr>
              <a:t>other</a:t>
            </a:r>
            <a:r>
              <a:rPr lang="nb-NO" sz="1200">
                <a:latin typeface="Open Sans "/>
              </a:rPr>
              <a:t> </a:t>
            </a:r>
            <a:r>
              <a:rPr lang="nb-NO" sz="1200" err="1">
                <a:latin typeface="Open Sans "/>
              </a:rPr>
              <a:t>people’s</a:t>
            </a:r>
            <a:r>
              <a:rPr lang="nb-NO" sz="1200">
                <a:latin typeface="Open Sans "/>
              </a:rPr>
              <a:t> </a:t>
            </a:r>
            <a:r>
              <a:rPr lang="nb-NO" sz="1200" err="1">
                <a:latin typeface="Open Sans "/>
              </a:rPr>
              <a:t>ideas</a:t>
            </a:r>
            <a:r>
              <a:rPr lang="nb-NO" sz="1200">
                <a:latin typeface="Open Sans "/>
              </a:rPr>
              <a:t> in the next </a:t>
            </a:r>
            <a:r>
              <a:rPr lang="nb-NO" sz="1200" err="1">
                <a:latin typeface="Open Sans "/>
              </a:rPr>
              <a:t>round</a:t>
            </a:r>
            <a:endParaRPr lang="nb-NO" sz="1200">
              <a:latin typeface="Open Sans "/>
            </a:endParaRPr>
          </a:p>
        </p:txBody>
      </p:sp>
      <p:sp>
        <p:nvSpPr>
          <p:cNvPr id="28" name="TekstSylinder 27">
            <a:extLst>
              <a:ext uri="{FF2B5EF4-FFF2-40B4-BE49-F238E27FC236}">
                <a16:creationId xmlns:a16="http://schemas.microsoft.com/office/drawing/2014/main" id="{E7A18C2C-A818-1CC2-C56D-C68AA4FC3460}"/>
              </a:ext>
            </a:extLst>
          </p:cNvPr>
          <p:cNvSpPr txBox="1"/>
          <p:nvPr/>
        </p:nvSpPr>
        <p:spPr>
          <a:xfrm>
            <a:off x="8135769" y="4848152"/>
            <a:ext cx="2859216" cy="461665"/>
          </a:xfrm>
          <a:prstGeom prst="rect">
            <a:avLst/>
          </a:prstGeom>
          <a:noFill/>
        </p:spPr>
        <p:txBody>
          <a:bodyPr wrap="square" rtlCol="0">
            <a:spAutoFit/>
          </a:bodyPr>
          <a:lstStyle/>
          <a:p>
            <a:r>
              <a:rPr lang="nb-NO" sz="1200" err="1">
                <a:latin typeface="Open Sans "/>
              </a:rPr>
              <a:t>Build</a:t>
            </a:r>
            <a:r>
              <a:rPr lang="nb-NO" sz="1200">
                <a:latin typeface="Open Sans "/>
              </a:rPr>
              <a:t> </a:t>
            </a:r>
            <a:r>
              <a:rPr lang="nb-NO" sz="1200" err="1">
                <a:latin typeface="Open Sans "/>
              </a:rPr>
              <a:t>on</a:t>
            </a:r>
            <a:r>
              <a:rPr lang="nb-NO" sz="1200">
                <a:latin typeface="Open Sans "/>
              </a:rPr>
              <a:t> </a:t>
            </a:r>
            <a:r>
              <a:rPr lang="nb-NO" sz="1200" err="1">
                <a:latin typeface="Open Sans "/>
              </a:rPr>
              <a:t>other</a:t>
            </a:r>
            <a:r>
              <a:rPr lang="nb-NO" sz="1200">
                <a:latin typeface="Open Sans "/>
              </a:rPr>
              <a:t> </a:t>
            </a:r>
            <a:r>
              <a:rPr lang="nb-NO" sz="1200" err="1">
                <a:latin typeface="Open Sans "/>
              </a:rPr>
              <a:t>people’s</a:t>
            </a:r>
            <a:r>
              <a:rPr lang="nb-NO" sz="1200">
                <a:latin typeface="Open Sans "/>
              </a:rPr>
              <a:t> </a:t>
            </a:r>
            <a:r>
              <a:rPr lang="nb-NO" sz="1200" err="1">
                <a:latin typeface="Open Sans "/>
              </a:rPr>
              <a:t>ideas</a:t>
            </a:r>
            <a:r>
              <a:rPr lang="nb-NO" sz="1200">
                <a:latin typeface="Open Sans "/>
              </a:rPr>
              <a:t> in the last </a:t>
            </a:r>
            <a:r>
              <a:rPr lang="nb-NO" sz="1200" err="1">
                <a:latin typeface="Open Sans "/>
              </a:rPr>
              <a:t>round</a:t>
            </a:r>
            <a:r>
              <a:rPr lang="nb-NO" sz="1200">
                <a:latin typeface="Open Sans "/>
              </a:rPr>
              <a:t> </a:t>
            </a:r>
          </a:p>
        </p:txBody>
      </p:sp>
      <p:sp>
        <p:nvSpPr>
          <p:cNvPr id="8" name="TekstSylinder 7">
            <a:extLst>
              <a:ext uri="{FF2B5EF4-FFF2-40B4-BE49-F238E27FC236}">
                <a16:creationId xmlns:a16="http://schemas.microsoft.com/office/drawing/2014/main" id="{A501C1DD-F953-8F20-8BF6-FDEED82FD192}"/>
              </a:ext>
            </a:extLst>
          </p:cNvPr>
          <p:cNvSpPr txBox="1"/>
          <p:nvPr/>
        </p:nvSpPr>
        <p:spPr>
          <a:xfrm>
            <a:off x="726279" y="4739424"/>
            <a:ext cx="1102907" cy="619703"/>
          </a:xfrm>
          <a:prstGeom prst="rect">
            <a:avLst/>
          </a:prstGeom>
          <a:noFill/>
        </p:spPr>
        <p:txBody>
          <a:bodyPr wrap="square" lIns="91440" tIns="45720" rIns="91440" bIns="45720" rtlCol="0" anchor="t">
            <a:spAutoFit/>
          </a:bodyPr>
          <a:lstStyle/>
          <a:p>
            <a:r>
              <a:rPr lang="nb-NO" sz="1100" err="1">
                <a:latin typeface="Open Sans "/>
              </a:rPr>
              <a:t>Further</a:t>
            </a:r>
            <a:r>
              <a:rPr lang="nb-NO" sz="1100">
                <a:latin typeface="Open Sans "/>
              </a:rPr>
              <a:t> </a:t>
            </a:r>
            <a:r>
              <a:rPr lang="nb-NO" sz="1100" err="1">
                <a:latin typeface="Open Sans "/>
              </a:rPr>
              <a:t>development</a:t>
            </a:r>
            <a:r>
              <a:rPr lang="nb-NO" sz="1100">
                <a:latin typeface="Open Sans "/>
              </a:rPr>
              <a:t> </a:t>
            </a:r>
            <a:r>
              <a:rPr lang="nb-NO" sz="1100" err="1">
                <a:latin typeface="Open Sans "/>
              </a:rPr>
              <a:t>of</a:t>
            </a:r>
            <a:r>
              <a:rPr lang="nb-NO" sz="1100">
                <a:latin typeface="Open Sans "/>
              </a:rPr>
              <a:t> the </a:t>
            </a:r>
            <a:r>
              <a:rPr lang="nb-NO" sz="1100" err="1">
                <a:latin typeface="Open Sans "/>
              </a:rPr>
              <a:t>idea</a:t>
            </a:r>
            <a:endParaRPr lang="nb-NO" sz="1100">
              <a:latin typeface="Open Sans "/>
            </a:endParaRPr>
          </a:p>
        </p:txBody>
      </p:sp>
      <p:pic>
        <p:nvPicPr>
          <p:cNvPr id="4" name="Grafikk 3" descr="Tannhjul med heldekkende fyll">
            <a:hlinkClick r:id="rId4" action="ppaction://hlinksldjump"/>
            <a:extLst>
              <a:ext uri="{FF2B5EF4-FFF2-40B4-BE49-F238E27FC236}">
                <a16:creationId xmlns:a16="http://schemas.microsoft.com/office/drawing/2014/main" id="{8A86A2A5-CFA4-BF4E-3F39-0FE6C72833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64176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384995"/>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Individual, 5 minutes</a:t>
            </a:r>
          </a:p>
          <a:p>
            <a:pPr marL="342900" indent="-342900">
              <a:buClr>
                <a:schemeClr val="accent2"/>
              </a:buClr>
              <a:buFont typeface="+mj-lt"/>
              <a:buAutoNum type="arabicPeriod"/>
            </a:pPr>
            <a:r>
              <a:rPr lang="nb-NO" sz="1400">
                <a:latin typeface="Open Sans "/>
              </a:rPr>
              <a:t>Group, 15 minutes</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Yes! And…!</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448123"/>
          </a:xfrm>
          <a:prstGeom prst="rect">
            <a:avLst/>
          </a:prstGeom>
          <a:noFill/>
        </p:spPr>
        <p:txBody>
          <a:bodyPr wrap="square">
            <a:spAutoFit/>
          </a:bodyPr>
          <a:lstStyle/>
          <a:p>
            <a:pPr>
              <a:lnSpc>
                <a:spcPct val="90000"/>
              </a:lnSpc>
              <a:spcBef>
                <a:spcPts val="1000"/>
              </a:spcBef>
              <a:defRPr/>
            </a:pPr>
            <a:r>
              <a:rPr lang="en-US" sz="1400" b="1">
                <a:latin typeface="Open Sans "/>
                <a:ea typeface="Open Sans" panose="020B0606030504020204" pitchFamily="34" charset="0"/>
                <a:cs typeface="Open Sans" panose="020B0606030504020204" pitchFamily="34" charset="0"/>
              </a:rPr>
              <a:t>Instruction:</a:t>
            </a:r>
            <a:r>
              <a:rPr lang="en-US" sz="1400" b="1">
                <a:solidFill>
                  <a:prstClr val="black"/>
                </a:solidFill>
                <a:latin typeface="Open Sans "/>
                <a:cs typeface="Arial"/>
              </a:rPr>
              <a:t>	</a:t>
            </a:r>
          </a:p>
          <a:p>
            <a:pPr marR="0" lvl="0" algn="l" defTabSz="914400" rtl="0" eaLnBrk="1" fontAlgn="auto" latinLnBrk="0" hangingPunct="1">
              <a:lnSpc>
                <a:spcPct val="90000"/>
              </a:lnSpc>
              <a:spcBef>
                <a:spcPts val="1000"/>
              </a:spcBef>
              <a:spcAft>
                <a:spcPts val="0"/>
              </a:spcAft>
              <a:buClr>
                <a:schemeClr val="accent2"/>
              </a:buClr>
              <a:buSzTx/>
              <a:tabLst/>
              <a:defRPr/>
            </a:pPr>
            <a:r>
              <a:rPr kumimoji="0" lang="en-US" sz="1400" i="0" u="none" strike="noStrike" kern="1200" cap="none" spc="0" normalizeH="0" baseline="0" noProof="0">
                <a:ln>
                  <a:noFill/>
                </a:ln>
                <a:solidFill>
                  <a:prstClr val="black"/>
                </a:solidFill>
                <a:effectLst/>
                <a:uLnTx/>
                <a:uFillTx/>
                <a:latin typeface="Open Sans "/>
                <a:cs typeface="Arial"/>
              </a:rPr>
              <a:t>Use the model from the previous slide. Write down the "How can we..." question on top of the sheet.</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lang="en-US" sz="1400">
                <a:solidFill>
                  <a:prstClr val="black"/>
                </a:solidFill>
                <a:latin typeface="Open Sans "/>
                <a:cs typeface="Arial"/>
              </a:rPr>
              <a:t>Think of </a:t>
            </a:r>
            <a:r>
              <a:rPr kumimoji="0" lang="en-US" sz="1400" i="0" u="none" strike="noStrike" kern="1200" cap="none" spc="0" normalizeH="0" baseline="0" noProof="0">
                <a:ln>
                  <a:noFill/>
                </a:ln>
                <a:solidFill>
                  <a:prstClr val="black"/>
                </a:solidFill>
                <a:effectLst/>
                <a:uLnTx/>
                <a:uFillTx/>
                <a:latin typeface="Open Sans "/>
                <a:cs typeface="Arial"/>
              </a:rPr>
              <a:t>three possible solutions to the problem, three ideas for a solution each, which are entered in each of the three columns.</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a:ln>
                  <a:noFill/>
                </a:ln>
                <a:solidFill>
                  <a:prstClr val="black"/>
                </a:solidFill>
                <a:effectLst/>
                <a:uLnTx/>
                <a:uFillTx/>
                <a:latin typeface="Open Sans "/>
                <a:cs typeface="Arial"/>
              </a:rPr>
              <a:t>Pass the sheet on to the person sitting to your right. Now everyone has a new sheet of paper in front of them with three ideas on it. Now you must build on, detail and expand the idea above.</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a:ln>
                  <a:noFill/>
                </a:ln>
                <a:solidFill>
                  <a:prstClr val="black"/>
                </a:solidFill>
                <a:effectLst/>
                <a:uLnTx/>
                <a:uFillTx/>
                <a:latin typeface="Open Sans "/>
                <a:cs typeface="Arial"/>
              </a:rPr>
              <a:t>Repeat one more round - pass the sheet to the person sitting to your right. Build on, detail and expand the ideas you have on the sheet in front of you. Repeat again for the last time.</a:t>
            </a:r>
          </a:p>
          <a:p>
            <a:pPr marL="342900" marR="0" lvl="0" indent="-342900" algn="l" defTabSz="914400" rtl="0" eaLnBrk="1" fontAlgn="auto" latinLnBrk="0" hangingPunct="1">
              <a:lnSpc>
                <a:spcPct val="90000"/>
              </a:lnSpc>
              <a:spcBef>
                <a:spcPts val="1000"/>
              </a:spcBef>
              <a:spcAft>
                <a:spcPts val="0"/>
              </a:spcAft>
              <a:buClr>
                <a:schemeClr val="accent2"/>
              </a:buClr>
              <a:buSzTx/>
              <a:buFont typeface="+mj-lt"/>
              <a:buAutoNum type="arabicPeriod"/>
              <a:tabLst/>
              <a:defRPr/>
            </a:pPr>
            <a:r>
              <a:rPr kumimoji="0" lang="en-US" sz="1400" i="0" u="none" strike="noStrike" kern="1200" cap="none" spc="0" normalizeH="0" baseline="0" noProof="0">
                <a:ln>
                  <a:noFill/>
                </a:ln>
                <a:solidFill>
                  <a:prstClr val="black"/>
                </a:solidFill>
                <a:effectLst/>
                <a:uLnTx/>
                <a:uFillTx/>
                <a:latin typeface="Open Sans "/>
                <a:cs typeface="Arial"/>
              </a:rPr>
              <a:t>After three rounds, you stop writing and share your ideas in the group. Each person gets about one minute to present the three ideas they now have on their sheet in front of them (their original sheet)</a:t>
            </a:r>
          </a:p>
        </p:txBody>
      </p:sp>
      <p:sp>
        <p:nvSpPr>
          <p:cNvPr id="13" name="Pil: høyre 12">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en-GB" sz="1200">
                <a:latin typeface="Open Sans "/>
              </a:rPr>
              <a:t>Click to see more tools from this phase</a:t>
            </a:r>
          </a:p>
        </p:txBody>
      </p:sp>
      <p:pic>
        <p:nvPicPr>
          <p:cNvPr id="4" name="Grafikk 3" descr="Tannhjul med heldekkende fyll">
            <a:hlinkClick r:id="rId5" action="ppaction://hlinksldjump"/>
            <a:extLst>
              <a:ext uri="{FF2B5EF4-FFF2-40B4-BE49-F238E27FC236}">
                <a16:creationId xmlns:a16="http://schemas.microsoft.com/office/drawing/2014/main" id="{926547CF-D48C-CAE2-424B-FD42402201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869035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169551"/>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Group, 20 minutes</a:t>
            </a:r>
          </a:p>
          <a:p>
            <a:pPr marL="342900" indent="-342900">
              <a:buClr>
                <a:schemeClr val="accent2"/>
              </a:buClr>
              <a:buFont typeface="+mj-lt"/>
              <a:buAutoNum type="arabicPeriod"/>
            </a:pPr>
            <a:r>
              <a:rPr lang="nb-NO" sz="1400">
                <a:latin typeface="Open Sans "/>
              </a:rPr>
              <a:t>Group, 20 minutes</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Idea – Evaluation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169551"/>
          </a:xfrm>
          <a:prstGeom prst="rect">
            <a:avLst/>
          </a:prstGeom>
          <a:noFill/>
        </p:spPr>
        <p:txBody>
          <a:bodyPr wrap="square">
            <a:spAutoFit/>
          </a:bodyPr>
          <a:lstStyle/>
          <a:p>
            <a:r>
              <a:rPr lang="en-US" sz="1400">
                <a:latin typeface="Open Sans "/>
              </a:rPr>
              <a:t>Various criteria can be utilized for idea evaluation. Frequently, we employ matrices, combining at least two parameters that facilitate idea discussion and potential assessment. Typically, our matrix incorporates parameters such as 'Implementation'—measuring the ease or difficulty of idea execution—and 'Effect/Value'—evaluating the impact or worth of the idea.</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348472" y="4159161"/>
            <a:ext cx="247540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5997" y="4339505"/>
            <a:ext cx="3085453" cy="276999"/>
          </a:xfrm>
          <a:prstGeom prst="rect">
            <a:avLst/>
          </a:prstGeom>
          <a:noFill/>
        </p:spPr>
        <p:txBody>
          <a:bodyPr wrap="square" rtlCol="0">
            <a:spAutoFit/>
          </a:bodyPr>
          <a:lstStyle/>
          <a:p>
            <a:r>
              <a:rPr lang="en-GB" sz="1100"/>
              <a:t>Click</a:t>
            </a:r>
            <a:r>
              <a:rPr lang="nb-NO" sz="1100"/>
              <a:t> </a:t>
            </a:r>
            <a:r>
              <a:rPr lang="en-GB" sz="1200">
                <a:latin typeface="Open Sans "/>
              </a:rPr>
              <a:t>to see the matrix tool</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3139177"/>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cs typeface="Arial"/>
              </a:rPr>
              <a:t>Instruction: </a:t>
            </a:r>
          </a:p>
          <a:p>
            <a:pPr marL="0" indent="0">
              <a:buFont typeface="Wingdings" panose="05000000000000000000" pitchFamily="2" charset="2"/>
              <a:buNone/>
            </a:pPr>
            <a:endParaRPr lang="nb-NO" sz="1400">
              <a:latin typeface="Open Sans "/>
              <a:cs typeface="Arial"/>
            </a:endParaRPr>
          </a:p>
          <a:p>
            <a:pPr marL="342900" indent="-342900">
              <a:buClr>
                <a:schemeClr val="accent2"/>
              </a:buClr>
              <a:buFont typeface="+mj-lt"/>
              <a:buAutoNum type="arabicPeriod"/>
            </a:pPr>
            <a:r>
              <a:rPr lang="en-US" sz="1400">
                <a:latin typeface="Open Sans "/>
              </a:rPr>
              <a:t>Use the matrix (next foil) and discuss where in the matrix the ideas belongs. One person from each group takes responsibility for placing in the matrix. Write on </a:t>
            </a:r>
            <a:r>
              <a:rPr lang="en-US" sz="1400" err="1">
                <a:latin typeface="Open Sans "/>
              </a:rPr>
              <a:t>post-it</a:t>
            </a:r>
            <a:r>
              <a:rPr lang="en-US" sz="1400">
                <a:latin typeface="Open Sans "/>
              </a:rPr>
              <a:t> notes!</a:t>
            </a:r>
          </a:p>
          <a:p>
            <a:pPr marL="342900" indent="-342900">
              <a:buClr>
                <a:schemeClr val="accent2"/>
              </a:buClr>
              <a:buFont typeface="+mj-lt"/>
              <a:buAutoNum type="arabicPeriod"/>
            </a:pPr>
            <a:endParaRPr lang="en-US" sz="1400">
              <a:latin typeface="Open Sans "/>
            </a:endParaRPr>
          </a:p>
          <a:p>
            <a:pPr marL="342900" indent="-342900">
              <a:buClr>
                <a:schemeClr val="accent2"/>
              </a:buClr>
              <a:buFont typeface="+mj-lt"/>
              <a:buAutoNum type="arabicPeriod"/>
            </a:pPr>
            <a:r>
              <a:rPr lang="en-US" sz="1400">
                <a:latin typeface="Open Sans "/>
              </a:rPr>
              <a:t>Vote for </a:t>
            </a:r>
            <a:r>
              <a:rPr lang="en-US" sz="1400" b="1">
                <a:latin typeface="Open Sans "/>
              </a:rPr>
              <a:t>one</a:t>
            </a:r>
            <a:r>
              <a:rPr lang="en-US" sz="1400">
                <a:latin typeface="Open Sans "/>
              </a:rPr>
              <a:t> idea you want to further develop and test. Democratic voting, three votes per person: You can either put all your votes on one idea or distribute them between three of the ideas.</a:t>
            </a:r>
          </a:p>
          <a:p>
            <a:endParaRPr lang="nb-NO" sz="14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63D4C023-408E-CFA4-C7C6-E31C7951F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71629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4: Developing ideas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486900"/>
            <a:ext cx="6537453" cy="369332"/>
          </a:xfrm>
          <a:prstGeom prst="rect">
            <a:avLst/>
          </a:prstGeom>
          <a:noFill/>
        </p:spPr>
        <p:txBody>
          <a:bodyPr wrap="square" rtlCol="0">
            <a:spAutoFit/>
          </a:bodyPr>
          <a:lstStyle/>
          <a:p>
            <a:r>
              <a:rPr lang="nb-NO">
                <a:solidFill>
                  <a:schemeClr val="accent2"/>
                </a:solidFill>
              </a:rPr>
              <a:t>Idea – Evaluation </a:t>
            </a:r>
          </a:p>
        </p:txBody>
      </p:sp>
      <p:sp>
        <p:nvSpPr>
          <p:cNvPr id="10" name="TekstSylinder 9">
            <a:hlinkClick r:id="rId3" action="ppaction://hlinksldjump"/>
            <a:extLst>
              <a:ext uri="{FF2B5EF4-FFF2-40B4-BE49-F238E27FC236}">
                <a16:creationId xmlns:a16="http://schemas.microsoft.com/office/drawing/2014/main" id="{5B86DD5E-5234-8E01-7624-BD2AD16FE87C}"/>
              </a:ext>
            </a:extLst>
          </p:cNvPr>
          <p:cNvSpPr txBox="1"/>
          <p:nvPr/>
        </p:nvSpPr>
        <p:spPr>
          <a:xfrm>
            <a:off x="1386078" y="5750390"/>
            <a:ext cx="2466594" cy="523220"/>
          </a:xfrm>
          <a:prstGeom prst="rect">
            <a:avLst/>
          </a:prstGeom>
          <a:noFill/>
        </p:spPr>
        <p:txBody>
          <a:bodyPr wrap="square">
            <a:spAutoFit/>
          </a:bodyPr>
          <a:lstStyle/>
          <a:p>
            <a:r>
              <a:rPr lang="nb-NO" sz="1400">
                <a:solidFill>
                  <a:schemeClr val="accent2"/>
                </a:solidFill>
                <a:latin typeface="Open Sans "/>
              </a:rPr>
              <a:t>Go </a:t>
            </a:r>
            <a:r>
              <a:rPr lang="en-AU" sz="1400">
                <a:solidFill>
                  <a:schemeClr val="accent2"/>
                </a:solidFill>
                <a:latin typeface="Open Sans "/>
              </a:rPr>
              <a:t>back to the RUPIL for the next phase</a:t>
            </a:r>
          </a:p>
        </p:txBody>
      </p:sp>
      <p:cxnSp>
        <p:nvCxnSpPr>
          <p:cNvPr id="14" name="Rett pilkobling 13">
            <a:extLst>
              <a:ext uri="{FF2B5EF4-FFF2-40B4-BE49-F238E27FC236}">
                <a16:creationId xmlns:a16="http://schemas.microsoft.com/office/drawing/2014/main" id="{D6AE296B-BD5D-B6CB-BD66-DB88488EE61F}"/>
              </a:ext>
            </a:extLst>
          </p:cNvPr>
          <p:cNvCxnSpPr>
            <a:cxnSpLocks/>
          </p:cNvCxnSpPr>
          <p:nvPr/>
        </p:nvCxnSpPr>
        <p:spPr>
          <a:xfrm>
            <a:off x="5495925" y="1971675"/>
            <a:ext cx="0" cy="34860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Rett pilkobling 16">
            <a:extLst>
              <a:ext uri="{FF2B5EF4-FFF2-40B4-BE49-F238E27FC236}">
                <a16:creationId xmlns:a16="http://schemas.microsoft.com/office/drawing/2014/main" id="{DC3DC33B-D17C-5206-EC84-4BA9BB98BE13}"/>
              </a:ext>
            </a:extLst>
          </p:cNvPr>
          <p:cNvCxnSpPr/>
          <p:nvPr/>
        </p:nvCxnSpPr>
        <p:spPr>
          <a:xfrm>
            <a:off x="2619375" y="3676650"/>
            <a:ext cx="609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kstSylinder 19">
            <a:extLst>
              <a:ext uri="{FF2B5EF4-FFF2-40B4-BE49-F238E27FC236}">
                <a16:creationId xmlns:a16="http://schemas.microsoft.com/office/drawing/2014/main" id="{0758B248-D845-21DF-4AE2-E52FD9ABC898}"/>
              </a:ext>
            </a:extLst>
          </p:cNvPr>
          <p:cNvSpPr txBox="1"/>
          <p:nvPr/>
        </p:nvSpPr>
        <p:spPr>
          <a:xfrm>
            <a:off x="9067800" y="3576224"/>
            <a:ext cx="1731462" cy="276999"/>
          </a:xfrm>
          <a:prstGeom prst="rect">
            <a:avLst/>
          </a:prstGeom>
          <a:noFill/>
        </p:spPr>
        <p:txBody>
          <a:bodyPr wrap="square" rtlCol="0">
            <a:spAutoFit/>
          </a:bodyPr>
          <a:lstStyle/>
          <a:p>
            <a:r>
              <a:rPr lang="nb-NO" sz="1200">
                <a:latin typeface="Open Sans "/>
              </a:rPr>
              <a:t>Big effect/value</a:t>
            </a:r>
          </a:p>
        </p:txBody>
      </p:sp>
      <p:sp>
        <p:nvSpPr>
          <p:cNvPr id="23" name="TekstSylinder 22">
            <a:extLst>
              <a:ext uri="{FF2B5EF4-FFF2-40B4-BE49-F238E27FC236}">
                <a16:creationId xmlns:a16="http://schemas.microsoft.com/office/drawing/2014/main" id="{6E1C402C-9772-A983-0853-5E64CD44AA13}"/>
              </a:ext>
            </a:extLst>
          </p:cNvPr>
          <p:cNvSpPr txBox="1"/>
          <p:nvPr/>
        </p:nvSpPr>
        <p:spPr>
          <a:xfrm>
            <a:off x="700269" y="3576224"/>
            <a:ext cx="1731462" cy="276999"/>
          </a:xfrm>
          <a:prstGeom prst="rect">
            <a:avLst/>
          </a:prstGeom>
          <a:noFill/>
        </p:spPr>
        <p:txBody>
          <a:bodyPr wrap="square" rtlCol="0">
            <a:spAutoFit/>
          </a:bodyPr>
          <a:lstStyle/>
          <a:p>
            <a:r>
              <a:rPr lang="nb-NO" sz="1200">
                <a:latin typeface="Open Sans "/>
              </a:rPr>
              <a:t>Small effect/value</a:t>
            </a:r>
          </a:p>
        </p:txBody>
      </p:sp>
      <p:sp>
        <p:nvSpPr>
          <p:cNvPr id="24" name="TekstSylinder 23">
            <a:extLst>
              <a:ext uri="{FF2B5EF4-FFF2-40B4-BE49-F238E27FC236}">
                <a16:creationId xmlns:a16="http://schemas.microsoft.com/office/drawing/2014/main" id="{D7FBCC16-8A39-247C-EF9F-7C8BA517E345}"/>
              </a:ext>
            </a:extLst>
          </p:cNvPr>
          <p:cNvSpPr txBox="1"/>
          <p:nvPr/>
        </p:nvSpPr>
        <p:spPr>
          <a:xfrm>
            <a:off x="4801644" y="1533066"/>
            <a:ext cx="1731462" cy="276999"/>
          </a:xfrm>
          <a:prstGeom prst="rect">
            <a:avLst/>
          </a:prstGeom>
          <a:noFill/>
        </p:spPr>
        <p:txBody>
          <a:bodyPr wrap="square" rtlCol="0">
            <a:spAutoFit/>
          </a:bodyPr>
          <a:lstStyle/>
          <a:p>
            <a:r>
              <a:rPr lang="nb-NO" sz="1200">
                <a:latin typeface="Open Sans "/>
              </a:rPr>
              <a:t>Easy to implement</a:t>
            </a:r>
          </a:p>
        </p:txBody>
      </p:sp>
      <p:sp>
        <p:nvSpPr>
          <p:cNvPr id="25" name="TekstSylinder 24">
            <a:extLst>
              <a:ext uri="{FF2B5EF4-FFF2-40B4-BE49-F238E27FC236}">
                <a16:creationId xmlns:a16="http://schemas.microsoft.com/office/drawing/2014/main" id="{104735C5-AE76-39A5-22E4-48A898ECC639}"/>
              </a:ext>
            </a:extLst>
          </p:cNvPr>
          <p:cNvSpPr txBox="1"/>
          <p:nvPr/>
        </p:nvSpPr>
        <p:spPr>
          <a:xfrm>
            <a:off x="4801644" y="5497069"/>
            <a:ext cx="1731462" cy="276999"/>
          </a:xfrm>
          <a:prstGeom prst="rect">
            <a:avLst/>
          </a:prstGeom>
          <a:noFill/>
        </p:spPr>
        <p:txBody>
          <a:bodyPr wrap="square" rtlCol="0">
            <a:spAutoFit/>
          </a:bodyPr>
          <a:lstStyle/>
          <a:p>
            <a:r>
              <a:rPr lang="nb-NO" sz="1200">
                <a:latin typeface="Open Sans "/>
              </a:rPr>
              <a:t>Difficult to implement </a:t>
            </a:r>
          </a:p>
        </p:txBody>
      </p:sp>
      <p:pic>
        <p:nvPicPr>
          <p:cNvPr id="4" name="Grafikk 3" descr="Tannhjul med heldekkende fyll">
            <a:hlinkClick r:id="rId3" action="ppaction://hlinksldjump"/>
            <a:extLst>
              <a:ext uri="{FF2B5EF4-FFF2-40B4-BE49-F238E27FC236}">
                <a16:creationId xmlns:a16="http://schemas.microsoft.com/office/drawing/2014/main" id="{807964A1-4630-116D-6E47-712CCD7048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972524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Lst>
          </p:cNvPr>
          <p:cNvSpPr/>
          <p:nvPr/>
        </p:nvSpPr>
        <p:spPr>
          <a:xfrm>
            <a:off x="8842248" y="5456899"/>
            <a:ext cx="270662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latin typeface="Open Sans"/>
                <a:ea typeface="Open Sans"/>
                <a:cs typeface="Open Sans"/>
              </a:rPr>
              <a:t>Phase 5: Conceptualisation, </a:t>
            </a:r>
            <a:r>
              <a:rPr lang="nb-NO" b="0">
                <a:latin typeface="Open Sans"/>
                <a:ea typeface="Open Sans"/>
                <a:cs typeface="Open Sans"/>
              </a:rPr>
              <a:t>prototyping     and testing </a:t>
            </a:r>
            <a:endParaRPr lang="nb-NO" b="0">
              <a:solidFill>
                <a:srgbClr val="000000"/>
              </a:solidFill>
              <a:latin typeface="Open Sans"/>
              <a:ea typeface="Open Sans"/>
              <a:cs typeface="Open Sans"/>
            </a:endParaRP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da-DK"/>
              <a:t>INN</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720000" cy="4237922"/>
          </a:xfrm>
        </p:spPr>
        <p:txBody>
          <a:bodyPr vert="horz" lIns="0" tIns="0" rIns="0" bIns="0" rtlCol="0" anchor="t">
            <a:noAutofit/>
          </a:bodyPr>
          <a:lstStyle/>
          <a:p>
            <a:pPr indent="-611505"/>
            <a:r>
              <a:rPr lang="en-US" sz="1400" b="1">
                <a:solidFill>
                  <a:schemeClr val="tx1"/>
                </a:solidFill>
                <a:latin typeface="Open Sans"/>
                <a:ea typeface="Open Sans"/>
                <a:cs typeface="Open Sans"/>
              </a:rPr>
              <a:t>About phase 5:</a:t>
            </a:r>
            <a:endParaRPr lang="nb-NO">
              <a:solidFill>
                <a:schemeClr val="tx1"/>
              </a:solidFill>
              <a:latin typeface="Open Sans"/>
              <a:ea typeface="Open Sans"/>
              <a:cs typeface="Open Sans"/>
            </a:endParaRPr>
          </a:p>
          <a:p>
            <a:pPr indent="-611505"/>
            <a:r>
              <a:rPr lang="en-US" sz="1400">
                <a:solidFill>
                  <a:schemeClr val="tx1"/>
                </a:solidFill>
                <a:latin typeface="Open Sans"/>
                <a:ea typeface="Open Sans"/>
                <a:cs typeface="Open Sans"/>
              </a:rPr>
              <a:t>In this phase the groups will first conceptualize the idea. The concept description serves as the foundation for the next step, the creative phase known as prototyping. The prototype will subsequently be tested, evaluated, and refined. This iterative process may be repeated multiple times until the prototype is ready for implementation.</a:t>
            </a:r>
          </a:p>
          <a:p>
            <a:pPr indent="-611505"/>
            <a:endParaRPr lang="en-US">
              <a:solidFill>
                <a:schemeClr val="tx1"/>
              </a:solidFill>
            </a:endParaRPr>
          </a:p>
          <a:p>
            <a:pPr indent="-611505"/>
            <a:r>
              <a:rPr lang="en-US" sz="1400" b="1">
                <a:solidFill>
                  <a:schemeClr val="tx1"/>
                </a:solidFill>
                <a:latin typeface="Open Sans"/>
                <a:ea typeface="Open Sans"/>
                <a:cs typeface="Open Sans"/>
              </a:rPr>
              <a:t>What should be done in the conceptualization part of phase 5?:</a:t>
            </a:r>
          </a:p>
          <a:p>
            <a:pPr marL="342900" indent="-342900">
              <a:buAutoNum type="arabicPeriod"/>
            </a:pPr>
            <a:endParaRPr lang="en" sz="1400">
              <a:solidFill>
                <a:schemeClr val="tx1"/>
              </a:solidFill>
            </a:endParaRPr>
          </a:p>
          <a:p>
            <a:pPr indent="0"/>
            <a:r>
              <a:rPr lang="en-US" sz="1400">
                <a:solidFill>
                  <a:schemeClr val="tx1"/>
                </a:solidFill>
              </a:rPr>
              <a:t>The concept is a description of the idea, how should this service cover the user's needs, what elements it should consist of, what activities etc.</a:t>
            </a:r>
          </a:p>
          <a:p>
            <a:pPr indent="0"/>
            <a:endParaRPr lang="en-US" sz="1400">
              <a:solidFill>
                <a:schemeClr val="tx1"/>
              </a:solidFill>
            </a:endParaRPr>
          </a:p>
          <a:p>
            <a:pPr indent="-611505">
              <a:buAutoNum type="arabicPeriod"/>
            </a:pPr>
            <a:endParaRPr lang="en-US" sz="1400">
              <a:solidFill>
                <a:schemeClr val="tx1"/>
              </a:solidFill>
            </a:endParaRPr>
          </a:p>
          <a:p>
            <a:pPr indent="0"/>
            <a:endParaRPr lang="en-US" sz="1400">
              <a:solidFill>
                <a:schemeClr val="tx1"/>
              </a:solidFill>
            </a:endParaRPr>
          </a:p>
          <a:p>
            <a:pPr indent="-611505"/>
            <a:endParaRPr lang="nb-NO" sz="1400">
              <a:solidFill>
                <a:schemeClr val="tx1"/>
              </a:solidFill>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842248" y="5637244"/>
            <a:ext cx="3026663" cy="276999"/>
          </a:xfrm>
          <a:prstGeom prst="rect">
            <a:avLst/>
          </a:prstGeom>
          <a:noFill/>
        </p:spPr>
        <p:txBody>
          <a:bodyPr wrap="square" rtlCol="0">
            <a:spAutoFit/>
          </a:bodyPr>
          <a:lstStyle/>
          <a:p>
            <a:r>
              <a:rPr lang="en-AU" sz="1200">
                <a:latin typeface="Open Sans "/>
              </a:rPr>
              <a:t>Click to see how to conceptualise</a:t>
            </a:r>
          </a:p>
        </p:txBody>
      </p:sp>
      <p:pic>
        <p:nvPicPr>
          <p:cNvPr id="7" name="Grafikk 6" descr="Tannhjul med heldekkende fyll">
            <a:hlinkClick r:id="rId4" action="ppaction://hlinksldjump"/>
            <a:extLst>
              <a:ext uri="{FF2B5EF4-FFF2-40B4-BE49-F238E27FC236}">
                <a16:creationId xmlns:a16="http://schemas.microsoft.com/office/drawing/2014/main" id="{9D479BB7-549A-4D8F-299E-D04AE9C4B9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842599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a:t>
            </a:r>
            <a:r>
              <a:rPr lang="nb-NO" err="1"/>
              <a:t>Conceptualisation</a:t>
            </a:r>
            <a:endParaRPr lang="nb-NO"/>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954107"/>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Group, 15 minutes</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err="1">
                <a:solidFill>
                  <a:schemeClr val="accent2"/>
                </a:solidFill>
              </a:rPr>
              <a:t>Describe</a:t>
            </a:r>
            <a:r>
              <a:rPr lang="nb-NO">
                <a:solidFill>
                  <a:schemeClr val="accent2"/>
                </a:solidFill>
              </a:rPr>
              <a:t> the </a:t>
            </a:r>
            <a:r>
              <a:rPr lang="nb-NO" err="1">
                <a:solidFill>
                  <a:schemeClr val="accent2"/>
                </a:solidFill>
              </a:rPr>
              <a:t>idea</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584775"/>
          </a:xfrm>
          <a:prstGeom prst="rect">
            <a:avLst/>
          </a:prstGeom>
          <a:noFill/>
        </p:spPr>
        <p:txBody>
          <a:bodyPr wrap="square">
            <a:spAutoFit/>
          </a:bodyPr>
          <a:lstStyle/>
          <a:p>
            <a:r>
              <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Go back to the chosen idea from phase 4 and describe the idea as concrete as possible. </a:t>
            </a:r>
            <a:endParaRPr lang="nb-NO" sz="16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err="1">
                <a:latin typeface="Open Sans "/>
              </a:rPr>
              <a:t>Click</a:t>
            </a:r>
            <a:r>
              <a:rPr lang="nb-NO" sz="1200">
                <a:latin typeface="Open Sans "/>
              </a:rPr>
              <a:t> to </a:t>
            </a:r>
            <a:r>
              <a:rPr lang="nb-NO" sz="1200" err="1">
                <a:latin typeface="Open Sans "/>
              </a:rPr>
              <a:t>see</a:t>
            </a:r>
            <a:r>
              <a:rPr lang="nb-NO" sz="1200">
                <a:latin typeface="Open Sans "/>
              </a:rPr>
              <a:t> the next </a:t>
            </a:r>
            <a:r>
              <a:rPr lang="nb-NO" sz="1200" err="1">
                <a:latin typeface="Open Sans "/>
              </a:rPr>
              <a:t>step</a:t>
            </a:r>
            <a:r>
              <a:rPr lang="nb-NO" sz="1200">
                <a:latin typeface="Open Sans "/>
              </a:rPr>
              <a:t> in phase 5</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062103"/>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600" b="1">
                <a:latin typeface="Open Sans "/>
                <a:cs typeface="Arial"/>
              </a:rPr>
              <a:t>Instruction: </a:t>
            </a:r>
          </a:p>
          <a:p>
            <a:pPr marL="0" indent="0">
              <a:buFont typeface="Wingdings" panose="05000000000000000000" pitchFamily="2" charset="2"/>
              <a:buNone/>
            </a:pPr>
            <a:endParaRPr lang="nb-NO" sz="1600" b="1">
              <a:latin typeface="Open Sans "/>
              <a:cs typeface="Arial"/>
            </a:endParaRPr>
          </a:p>
          <a:p>
            <a:pPr marL="285750" indent="-285750">
              <a:buFont typeface="Arial" panose="020B0604020202020204" pitchFamily="34" charset="0"/>
              <a:buChar char="•"/>
            </a:pPr>
            <a:r>
              <a:rPr lang="en" sz="1600">
                <a:solidFill>
                  <a:schemeClr val="tx1"/>
                </a:solidFill>
                <a:latin typeface="Open Sans "/>
                <a:ea typeface="Open Sans"/>
                <a:cs typeface="Open Sans"/>
              </a:rPr>
              <a:t>Who are the participants, </a:t>
            </a:r>
          </a:p>
          <a:p>
            <a:pPr marL="285750" indent="-285750">
              <a:buFont typeface="Arial" panose="020B0604020202020204" pitchFamily="34" charset="0"/>
              <a:buChar char="•"/>
            </a:pPr>
            <a:r>
              <a:rPr lang="en" sz="1600">
                <a:latin typeface="Open Sans "/>
                <a:ea typeface="Open Sans"/>
                <a:cs typeface="Open Sans"/>
              </a:rPr>
              <a:t>What is the content,</a:t>
            </a:r>
            <a:endParaRPr lang="en" sz="1600">
              <a:solidFill>
                <a:schemeClr val="tx1"/>
              </a:solidFill>
              <a:latin typeface="Open Sans "/>
              <a:ea typeface="Open Sans"/>
              <a:cs typeface="Open Sans"/>
            </a:endParaRPr>
          </a:p>
          <a:p>
            <a:pPr marL="285750" indent="-285750">
              <a:buFont typeface="Arial" panose="020B0604020202020204" pitchFamily="34" charset="0"/>
              <a:buChar char="•"/>
            </a:pPr>
            <a:r>
              <a:rPr lang="en" sz="1600">
                <a:solidFill>
                  <a:schemeClr val="tx1"/>
                </a:solidFill>
                <a:latin typeface="Open Sans "/>
                <a:ea typeface="Open Sans"/>
                <a:cs typeface="Open Sans"/>
              </a:rPr>
              <a:t>How will this service meet the user’s needs, </a:t>
            </a:r>
          </a:p>
          <a:p>
            <a:pPr marL="285750" indent="-285750">
              <a:buFont typeface="Arial" panose="020B0604020202020204" pitchFamily="34" charset="0"/>
              <a:buChar char="•"/>
            </a:pPr>
            <a:r>
              <a:rPr lang="en" sz="1600">
                <a:latin typeface="Open Sans "/>
                <a:ea typeface="Open Sans"/>
                <a:cs typeface="Open Sans"/>
              </a:rPr>
              <a:t>W</a:t>
            </a:r>
            <a:r>
              <a:rPr lang="en" sz="1600">
                <a:solidFill>
                  <a:schemeClr val="tx1"/>
                </a:solidFill>
                <a:latin typeface="Open Sans "/>
                <a:ea typeface="Open Sans"/>
                <a:cs typeface="Open Sans"/>
              </a:rPr>
              <a:t>hat components will it include,what activities,</a:t>
            </a:r>
          </a:p>
          <a:p>
            <a:pPr marL="285750" indent="-285750">
              <a:buFont typeface="Arial" panose="020B0604020202020204" pitchFamily="34" charset="0"/>
              <a:buChar char="•"/>
            </a:pPr>
            <a:r>
              <a:rPr lang="en" sz="1600">
                <a:latin typeface="Open Sans "/>
                <a:ea typeface="Open Sans"/>
                <a:cs typeface="Open Sans"/>
              </a:rPr>
              <a:t>What timeline </a:t>
            </a:r>
            <a:r>
              <a:rPr lang="en" sz="1600">
                <a:solidFill>
                  <a:schemeClr val="tx1"/>
                </a:solidFill>
                <a:latin typeface="Open Sans "/>
                <a:ea typeface="Open Sans"/>
                <a:cs typeface="Open Sans"/>
              </a:rPr>
              <a:t> </a:t>
            </a:r>
          </a:p>
          <a:p>
            <a:endParaRPr lang="nb-NO" sz="16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351C4262-B6D6-091A-D104-50DAE854EA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793301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a:t>
            </a:r>
            <a:r>
              <a:rPr lang="nb-NO" b="0">
                <a:latin typeface="Open Sans"/>
                <a:ea typeface="Open Sans"/>
                <a:cs typeface="Open Sans"/>
              </a:rPr>
              <a:t>Conceptualisation, </a:t>
            </a:r>
            <a:r>
              <a:rPr lang="nb-NO">
                <a:latin typeface="Open Sans"/>
                <a:ea typeface="Open Sans"/>
                <a:cs typeface="Open Sans"/>
              </a:rPr>
              <a:t>prototyping     </a:t>
            </a:r>
            <a:r>
              <a:rPr lang="nb-NO" b="0">
                <a:latin typeface="Open Sans"/>
                <a:ea typeface="Open Sans"/>
                <a:cs typeface="Open Sans"/>
              </a:rPr>
              <a:t>and testing  </a:t>
            </a:r>
            <a:r>
              <a:rPr lang="nb-NO">
                <a:latin typeface="Open Sans"/>
                <a:ea typeface="Open Sans"/>
                <a:cs typeface="Open Sans"/>
              </a:rPr>
              <a:t>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920439"/>
            <a:ext cx="9720000" cy="4140000"/>
          </a:xfrm>
        </p:spPr>
        <p:txBody>
          <a:bodyPr vert="horz" lIns="0" tIns="0" rIns="0" bIns="0" rtlCol="0" anchor="t">
            <a:noAutofit/>
          </a:bodyPr>
          <a:lstStyle/>
          <a:p>
            <a:pPr indent="-611505"/>
            <a:r>
              <a:rPr lang="en-US" sz="1400" b="1">
                <a:solidFill>
                  <a:schemeClr val="tx1"/>
                </a:solidFill>
                <a:latin typeface="Open Sans "/>
                <a:ea typeface="Open Sans"/>
                <a:cs typeface="Open Sans"/>
              </a:rPr>
              <a:t>About the prototyping part of phase 5:</a:t>
            </a:r>
            <a:endParaRPr lang="nb-NO" sz="1400">
              <a:solidFill>
                <a:schemeClr val="tx1"/>
              </a:solidFill>
              <a:latin typeface="Open Sans "/>
              <a:ea typeface="Open Sans"/>
              <a:cs typeface="Open Sans"/>
            </a:endParaRPr>
          </a:p>
          <a:p>
            <a:pPr indent="-611505"/>
            <a:r>
              <a:rPr lang="en" sz="1400">
                <a:solidFill>
                  <a:schemeClr val="tx1"/>
                </a:solidFill>
                <a:latin typeface="Open Sans "/>
                <a:ea typeface="Open Sans"/>
                <a:cs typeface="Open Sans"/>
              </a:rPr>
              <a:t>The concept description forms the basis for prototyping.  </a:t>
            </a:r>
            <a:endParaRPr lang="en-US" sz="1400">
              <a:solidFill>
                <a:prstClr val="black"/>
              </a:solidFill>
              <a:latin typeface="Open Sans "/>
              <a:ea typeface="+mj-ea"/>
              <a:cs typeface="Arial"/>
            </a:endParaRPr>
          </a:p>
          <a:p>
            <a:pPr indent="-611505"/>
            <a:r>
              <a:rPr lang="en-US" sz="1400">
                <a:solidFill>
                  <a:prstClr val="black"/>
                </a:solidFill>
                <a:latin typeface="Open Sans "/>
                <a:ea typeface="+mj-ea"/>
                <a:cs typeface="Arial"/>
              </a:rPr>
              <a:t>A prototype is a preliminary version of a product, service, or process. It serves as a sketch or model of our idea, allowing us to discuss, test, and evaluate it. The aim is to test an idea quickly and inexpensively, gathering input and feedback to refine the idea. While it is impossible to prototype every aspect of a product, service, or process, we can select specific elements to prototype.</a:t>
            </a:r>
          </a:p>
          <a:p>
            <a:pPr indent="-611505"/>
            <a:r>
              <a:rPr lang="en-US" sz="1400" b="1">
                <a:solidFill>
                  <a:prstClr val="black"/>
                </a:solidFill>
                <a:latin typeface="Open Sans "/>
                <a:ea typeface="+mj-ea"/>
                <a:cs typeface="Arial"/>
              </a:rPr>
              <a:t>What should be done in the prototyping part of phase 5 </a:t>
            </a:r>
          </a:p>
          <a:p>
            <a:pPr indent="-611505">
              <a:buFont typeface="Arial" panose="020B0604020202020204" pitchFamily="34" charset="0"/>
              <a:buChar char="•"/>
            </a:pPr>
            <a:r>
              <a:rPr lang="en-US" sz="1400">
                <a:solidFill>
                  <a:prstClr val="black"/>
                </a:solidFill>
                <a:latin typeface="Open Sans "/>
                <a:ea typeface="+mj-ea"/>
                <a:cs typeface="Arial"/>
              </a:rPr>
              <a:t>Prototyping is an iterative process designed to visualize and test the final solution with the user group before implementation</a:t>
            </a:r>
            <a:r>
              <a:rPr lang="en-US" sz="1400" b="1">
                <a:solidFill>
                  <a:prstClr val="black"/>
                </a:solidFill>
                <a:latin typeface="Open Sans "/>
                <a:ea typeface="+mj-ea"/>
                <a:cs typeface="Arial"/>
              </a:rPr>
              <a:t>. </a:t>
            </a:r>
          </a:p>
          <a:p>
            <a:pPr indent="-611505">
              <a:buFont typeface="Arial" panose="020B0604020202020204" pitchFamily="34" charset="0"/>
              <a:buChar char="•"/>
            </a:pPr>
            <a:r>
              <a:rPr lang="en-US" sz="1400">
                <a:solidFill>
                  <a:prstClr val="black"/>
                </a:solidFill>
                <a:latin typeface="Open Sans "/>
                <a:ea typeface="+mj-ea"/>
                <a:cs typeface="Arial"/>
              </a:rPr>
              <a:t>The facilitator should bring different material to use in different prototypes</a:t>
            </a:r>
          </a:p>
          <a:p>
            <a:pPr indent="-611505"/>
            <a:endParaRPr lang="nb-NO" sz="1400" b="1">
              <a:solidFill>
                <a:prstClr val="black"/>
              </a:solidFill>
              <a:latin typeface="Open Sans "/>
              <a:ea typeface="+mj-ea"/>
              <a:cs typeface="Arial"/>
            </a:endParaRPr>
          </a:p>
        </p:txBody>
      </p:sp>
      <p:sp>
        <p:nvSpPr>
          <p:cNvPr id="6" name="Pil: høyre 5">
            <a:hlinkClick r:id="rId3" action="ppaction://hlinksldjump"/>
            <a:extLst>
              <a:ext uri="{FF2B5EF4-FFF2-40B4-BE49-F238E27FC236}">
                <a16:creationId xmlns:a16="http://schemas.microsoft.com/office/drawing/2014/main" id="{71C34950-000B-6002-C2C6-6DD35F91F402}"/>
              </a:ext>
            </a:extLst>
          </p:cNvPr>
          <p:cNvSpPr/>
          <p:nvPr/>
        </p:nvSpPr>
        <p:spPr>
          <a:xfrm>
            <a:off x="8271764" y="5456899"/>
            <a:ext cx="327710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6873820D-74B9-6CE4-96C4-DBBF10E4F221}"/>
              </a:ext>
            </a:extLst>
          </p:cNvPr>
          <p:cNvSpPr txBox="1"/>
          <p:nvPr/>
        </p:nvSpPr>
        <p:spPr>
          <a:xfrm>
            <a:off x="8271764" y="5620726"/>
            <a:ext cx="3151412" cy="276999"/>
          </a:xfrm>
          <a:prstGeom prst="rect">
            <a:avLst/>
          </a:prstGeom>
          <a:noFill/>
        </p:spPr>
        <p:txBody>
          <a:bodyPr wrap="square" rtlCol="0">
            <a:spAutoFit/>
          </a:bodyPr>
          <a:lstStyle/>
          <a:p>
            <a:r>
              <a:rPr lang="nb-NO" sz="1200">
                <a:latin typeface="Open Sans "/>
              </a:rPr>
              <a:t>Click to see different ways of prototyping</a:t>
            </a:r>
          </a:p>
        </p:txBody>
      </p:sp>
      <p:pic>
        <p:nvPicPr>
          <p:cNvPr id="5" name="Grafikk 4" descr="Tannhjul med heldekkende fyll">
            <a:hlinkClick r:id="rId4" action="ppaction://hlinksldjump"/>
            <a:extLst>
              <a:ext uri="{FF2B5EF4-FFF2-40B4-BE49-F238E27FC236}">
                <a16:creationId xmlns:a16="http://schemas.microsoft.com/office/drawing/2014/main" id="{3CD9C282-BE42-1E76-7B7F-F28EBED73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28289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bg2">
                    <a:lumMod val="90000"/>
                  </a:schemeClr>
                </a:solidFill>
              </a:rPr>
              <a:t>© INN</a:t>
            </a:r>
            <a:endParaRPr lang="da-DK">
              <a:solidFill>
                <a:schemeClr val="bg2">
                  <a:lumMod val="90000"/>
                </a:schemeClr>
              </a:solidFill>
            </a:endParaRPr>
          </a:p>
        </p:txBody>
      </p:sp>
      <p:graphicFrame>
        <p:nvGraphicFramePr>
          <p:cNvPr id="5" name="Plassholder for innhold 2">
            <a:extLst>
              <a:ext uri="{FF2B5EF4-FFF2-40B4-BE49-F238E27FC236}">
                <a16:creationId xmlns:a16="http://schemas.microsoft.com/office/drawing/2014/main" id="{EBAAF745-B8D9-8053-AC46-1E1F5B96BE7F}"/>
              </a:ext>
            </a:extLst>
          </p:cNvPr>
          <p:cNvGraphicFramePr>
            <a:graphicFrameLocks noGrp="1"/>
          </p:cNvGraphicFramePr>
          <p:nvPr>
            <p:ph type="dgm" sz="quarter" idx="19"/>
            <p:extLst>
              <p:ext uri="{D42A27DB-BD31-4B8C-83A1-F6EECF244321}">
                <p14:modId xmlns:p14="http://schemas.microsoft.com/office/powerpoint/2010/main" val="1710909763"/>
              </p:ext>
            </p:extLst>
          </p:nvPr>
        </p:nvGraphicFramePr>
        <p:xfrm>
          <a:off x="981126" y="2430000"/>
          <a:ext cx="8479835" cy="432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926122" y="2103777"/>
            <a:ext cx="8217878" cy="4113921"/>
          </a:xfrm>
        </p:spPr>
        <p:txBody>
          <a:bodyPr/>
          <a:lstStyle/>
          <a:p>
            <a:r>
              <a:rPr lang="nb-NO" b="1">
                <a:solidFill>
                  <a:schemeClr val="accent2"/>
                </a:solidFill>
              </a:rPr>
              <a:t>Different ways of prototyping </a:t>
            </a:r>
          </a:p>
          <a:p>
            <a:r>
              <a:rPr lang="en" sz="1600">
                <a:solidFill>
                  <a:schemeClr val="tx1"/>
                </a:solidFill>
                <a:latin typeface="Open Sans "/>
                <a:ea typeface="Open Sans"/>
                <a:cs typeface="Open Sans"/>
              </a:rPr>
              <a:t>There are various methods of prototyping. You can create a physical prototype using materials such as paper, markers, pipe cleaners, clay, Lego, Duplo, etc. If prototyping a service, you can role-play the innovation. You can create classical storyboards as in filmmaking, or develop a digital presentation of your prototype. Choose the type of prototype that best fits your concept.</a:t>
            </a:r>
            <a:endParaRPr lang="nb-NO" sz="1600" b="1">
              <a:solidFill>
                <a:schemeClr val="tx1"/>
              </a:solidFill>
              <a:latin typeface="Open Sans "/>
            </a:endParaRPr>
          </a:p>
          <a:p>
            <a:endParaRPr lang="nb-NO" b="1">
              <a:solidFill>
                <a:schemeClr val="tx1"/>
              </a:solidFill>
            </a:endParaRPr>
          </a:p>
        </p:txBody>
      </p:sp>
      <p:pic>
        <p:nvPicPr>
          <p:cNvPr id="8" name="Grafikk 7" descr="Stoppeklokke med heldekkende fyll">
            <a:extLst>
              <a:ext uri="{FF2B5EF4-FFF2-40B4-BE49-F238E27FC236}">
                <a16:creationId xmlns:a16="http://schemas.microsoft.com/office/drawing/2014/main" id="{6C208EA8-922D-953B-BD66-C0D8E788BC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241" y="1972800"/>
            <a:ext cx="914400" cy="914400"/>
          </a:xfrm>
          <a:prstGeom prst="rect">
            <a:avLst/>
          </a:prstGeom>
        </p:spPr>
      </p:pic>
      <p:sp>
        <p:nvSpPr>
          <p:cNvPr id="10" name="Pil: høyre 9">
            <a:hlinkClick r:id="rId10" action="ppaction://hlinksldjump"/>
            <a:extLst>
              <a:ext uri="{FF2B5EF4-FFF2-40B4-BE49-F238E27FC236}">
                <a16:creationId xmlns:a16="http://schemas.microsoft.com/office/drawing/2014/main" id="{3B969CD5-65D0-7D25-2355-1871E2108935}"/>
              </a:ext>
            </a:extLst>
          </p:cNvPr>
          <p:cNvSpPr/>
          <p:nvPr/>
        </p:nvSpPr>
        <p:spPr>
          <a:xfrm>
            <a:off x="7991384" y="5768048"/>
            <a:ext cx="3840501"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991383" y="5933351"/>
            <a:ext cx="3840501" cy="276999"/>
          </a:xfrm>
          <a:prstGeom prst="rect">
            <a:avLst/>
          </a:prstGeom>
          <a:noFill/>
        </p:spPr>
        <p:txBody>
          <a:bodyPr wrap="square" rtlCol="0">
            <a:spAutoFit/>
          </a:bodyPr>
          <a:lstStyle/>
          <a:p>
            <a:r>
              <a:rPr lang="nb-NO" sz="1200">
                <a:latin typeface="Open Sans "/>
              </a:rPr>
              <a:t>See examples of prototypes in a planning context</a:t>
            </a:r>
          </a:p>
        </p:txBody>
      </p:sp>
      <p:sp>
        <p:nvSpPr>
          <p:cNvPr id="12" name="TekstSylinder 11">
            <a:extLst>
              <a:ext uri="{FF2B5EF4-FFF2-40B4-BE49-F238E27FC236}">
                <a16:creationId xmlns:a16="http://schemas.microsoft.com/office/drawing/2014/main" id="{12DA9D06-3C83-44A3-914A-684A715C818E}"/>
              </a:ext>
            </a:extLst>
          </p:cNvPr>
          <p:cNvSpPr txBox="1"/>
          <p:nvPr/>
        </p:nvSpPr>
        <p:spPr>
          <a:xfrm>
            <a:off x="9840094" y="3186000"/>
            <a:ext cx="1919811" cy="523220"/>
          </a:xfrm>
          <a:prstGeom prst="rect">
            <a:avLst/>
          </a:prstGeom>
          <a:noFill/>
        </p:spPr>
        <p:txBody>
          <a:bodyPr wrap="square" rtlCol="0">
            <a:spAutoFit/>
          </a:bodyPr>
          <a:lstStyle/>
          <a:p>
            <a:r>
              <a:rPr lang="nb-NO" sz="1400">
                <a:latin typeface="Open Sans "/>
              </a:rPr>
              <a:t>Time: </a:t>
            </a:r>
          </a:p>
          <a:p>
            <a:r>
              <a:rPr lang="nb-NO" sz="1400">
                <a:latin typeface="Open Sans "/>
              </a:rPr>
              <a:t>Group: 60 minutes </a:t>
            </a:r>
          </a:p>
        </p:txBody>
      </p:sp>
      <p:pic>
        <p:nvPicPr>
          <p:cNvPr id="4" name="Grafikk 3" descr="Tannhjul med heldekkende fyll">
            <a:hlinkClick r:id="rId11" action="ppaction://hlinksldjump"/>
            <a:extLst>
              <a:ext uri="{FF2B5EF4-FFF2-40B4-BE49-F238E27FC236}">
                <a16:creationId xmlns:a16="http://schemas.microsoft.com/office/drawing/2014/main" id="{1C5C3959-7C6B-1F44-A2A6-4B2BFB57A6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166139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7114470" y="5606560"/>
            <a:ext cx="443440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470" y="5805784"/>
            <a:ext cx="4348082" cy="276999"/>
          </a:xfrm>
          <a:prstGeom prst="rect">
            <a:avLst/>
          </a:prstGeom>
          <a:noFill/>
        </p:spPr>
        <p:txBody>
          <a:bodyPr wrap="square" rtlCol="0">
            <a:spAutoFit/>
          </a:bodyPr>
          <a:lstStyle/>
          <a:p>
            <a:r>
              <a:rPr lang="nb-NO" sz="1200">
                <a:latin typeface="Open Sans "/>
              </a:rPr>
              <a:t>See more examples of prototypes in a planning context</a:t>
            </a:r>
          </a:p>
        </p:txBody>
      </p:sp>
      <p:pic>
        <p:nvPicPr>
          <p:cNvPr id="6" name="Bilde 5" descr="A picture that includes text, Post-it note, handwriting, drawing.">
            <a:extLst>
              <a:ext uri="{FF2B5EF4-FFF2-40B4-BE49-F238E27FC236}">
                <a16:creationId xmlns:a16="http://schemas.microsoft.com/office/drawing/2014/main" id="{2D8FA5AC-23C0-81E9-1487-387C9F916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079635"/>
            <a:ext cx="4348082" cy="3428580"/>
          </a:xfrm>
          <a:prstGeom prst="rect">
            <a:avLst/>
          </a:prstGeom>
        </p:spPr>
      </p:pic>
      <p:sp>
        <p:nvSpPr>
          <p:cNvPr id="9" name="TekstSylinder 8">
            <a:extLst>
              <a:ext uri="{FF2B5EF4-FFF2-40B4-BE49-F238E27FC236}">
                <a16:creationId xmlns:a16="http://schemas.microsoft.com/office/drawing/2014/main" id="{83983E5B-63C6-5091-8A83-02E94F49139B}"/>
              </a:ext>
            </a:extLst>
          </p:cNvPr>
          <p:cNvSpPr txBox="1"/>
          <p:nvPr/>
        </p:nvSpPr>
        <p:spPr>
          <a:xfrm>
            <a:off x="1150353" y="5515187"/>
            <a:ext cx="3524614" cy="336800"/>
          </a:xfrm>
          <a:prstGeom prst="rect">
            <a:avLst/>
          </a:prstGeom>
          <a:noFill/>
        </p:spPr>
        <p:txBody>
          <a:bodyPr wrap="square" rtlCol="0">
            <a:spAutoFit/>
          </a:bodyPr>
          <a:lstStyle/>
          <a:p>
            <a:r>
              <a:rPr lang="en-GB" sz="1600">
                <a:latin typeface="Open Sans "/>
              </a:rPr>
              <a:t>Storyboard about housing policy</a:t>
            </a:r>
          </a:p>
        </p:txBody>
      </p:sp>
      <p:pic>
        <p:nvPicPr>
          <p:cNvPr id="14" name="Bilde 13" descr="Et bilde som inneholder Menneskeansikt, tekst, klær, fotomontasje&#10;&#10;Automatisk generert beskrivelse">
            <a:extLst>
              <a:ext uri="{FF2B5EF4-FFF2-40B4-BE49-F238E27FC236}">
                <a16:creationId xmlns:a16="http://schemas.microsoft.com/office/drawing/2014/main" id="{A1F516C9-D81E-7047-D427-F068CF554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648" y="1330228"/>
            <a:ext cx="4348082" cy="3438555"/>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387648" y="4958826"/>
            <a:ext cx="4683188" cy="584775"/>
          </a:xfrm>
          <a:prstGeom prst="rect">
            <a:avLst/>
          </a:prstGeom>
          <a:noFill/>
        </p:spPr>
        <p:txBody>
          <a:bodyPr wrap="square" rtlCol="0">
            <a:spAutoFit/>
          </a:bodyPr>
          <a:lstStyle/>
          <a:p>
            <a:r>
              <a:rPr lang="en-GB" sz="1600">
                <a:latin typeface="Open Sans "/>
              </a:rPr>
              <a:t>Digital storyboard about developing an attractive place</a:t>
            </a:r>
          </a:p>
        </p:txBody>
      </p:sp>
      <p:sp>
        <p:nvSpPr>
          <p:cNvPr id="16" name="TekstSylinder 15">
            <a:extLst>
              <a:ext uri="{FF2B5EF4-FFF2-40B4-BE49-F238E27FC236}">
                <a16:creationId xmlns:a16="http://schemas.microsoft.com/office/drawing/2014/main" id="{83A035EF-9632-2E16-F217-FA4F43E277D5}"/>
              </a:ext>
            </a:extLst>
          </p:cNvPr>
          <p:cNvSpPr txBox="1"/>
          <p:nvPr/>
        </p:nvSpPr>
        <p:spPr>
          <a:xfrm>
            <a:off x="5641148" y="2335140"/>
            <a:ext cx="1475375" cy="2462213"/>
          </a:xfrm>
          <a:prstGeom prst="rect">
            <a:avLst/>
          </a:prstGeom>
          <a:noFill/>
        </p:spPr>
        <p:txBody>
          <a:bodyPr wrap="square" rtlCol="0">
            <a:spAutoFit/>
          </a:bodyPr>
          <a:lstStyle/>
          <a:p>
            <a:r>
              <a:rPr lang="en-US" sz="1400" b="0" i="0">
                <a:solidFill>
                  <a:srgbClr val="374151"/>
                </a:solidFill>
                <a:effectLst/>
                <a:latin typeface="Open Sans" panose="020B0606030504020204" pitchFamily="34" charset="0"/>
                <a:ea typeface="Open Sans" panose="020B0606030504020204" pitchFamily="34" charset="0"/>
                <a:cs typeface="Open Sans" panose="020B0606030504020204" pitchFamily="34" charset="0"/>
              </a:rPr>
              <a:t>A storyboard is widely used in filmmaking. It sequentially illustrates the narrative, providing a step-by-step visual representation of events.</a:t>
            </a:r>
            <a:r>
              <a:rPr lang="nb-NO" sz="1400">
                <a:latin typeface="Open Sans" panose="020B0606030504020204" pitchFamily="34" charset="0"/>
                <a:ea typeface="Open Sans" panose="020B0606030504020204" pitchFamily="34" charset="0"/>
                <a:cs typeface="Open Sans" panose="020B0606030504020204" pitchFamily="34" charset="0"/>
              </a:rPr>
              <a:t>. </a:t>
            </a:r>
          </a:p>
        </p:txBody>
      </p:sp>
      <p:pic>
        <p:nvPicPr>
          <p:cNvPr id="4" name="Grafikk 3" descr="Tannhjul med heldekkende fyll">
            <a:hlinkClick r:id="rId6" action="ppaction://hlinksldjump"/>
            <a:extLst>
              <a:ext uri="{FF2B5EF4-FFF2-40B4-BE49-F238E27FC236}">
                <a16:creationId xmlns:a16="http://schemas.microsoft.com/office/drawing/2014/main" id="{C9560AE6-0A00-0E92-1D77-E1C44B842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057789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7476233" y="5756589"/>
            <a:ext cx="418138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507763" y="5950469"/>
            <a:ext cx="4118322" cy="276999"/>
          </a:xfrm>
          <a:prstGeom prst="rect">
            <a:avLst/>
          </a:prstGeom>
          <a:noFill/>
        </p:spPr>
        <p:txBody>
          <a:bodyPr wrap="square" rtlCol="0">
            <a:spAutoFit/>
          </a:bodyPr>
          <a:lstStyle/>
          <a:p>
            <a:r>
              <a:rPr lang="nb-NO" sz="1200">
                <a:latin typeface="Open Sans "/>
              </a:rPr>
              <a:t>See more examples of prototypes in a planning context</a:t>
            </a:r>
          </a:p>
        </p:txBody>
      </p:sp>
      <p:sp>
        <p:nvSpPr>
          <p:cNvPr id="9" name="TekstSylinder 8">
            <a:extLst>
              <a:ext uri="{FF2B5EF4-FFF2-40B4-BE49-F238E27FC236}">
                <a16:creationId xmlns:a16="http://schemas.microsoft.com/office/drawing/2014/main" id="{83983E5B-63C6-5091-8A83-02E94F49139B}"/>
              </a:ext>
            </a:extLst>
          </p:cNvPr>
          <p:cNvSpPr txBox="1"/>
          <p:nvPr/>
        </p:nvSpPr>
        <p:spPr>
          <a:xfrm>
            <a:off x="1432854" y="5536422"/>
            <a:ext cx="4530001" cy="307777"/>
          </a:xfrm>
          <a:prstGeom prst="rect">
            <a:avLst/>
          </a:prstGeom>
          <a:noFill/>
        </p:spPr>
        <p:txBody>
          <a:bodyPr wrap="square" rtlCol="0">
            <a:spAutoFit/>
          </a:bodyPr>
          <a:lstStyle/>
          <a:p>
            <a:r>
              <a:rPr lang="nb-NO" sz="1400">
                <a:latin typeface="Open Sans "/>
              </a:rPr>
              <a:t>Physical prototype about meeting places </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8142867" y="5355419"/>
            <a:ext cx="3514748" cy="523220"/>
          </a:xfrm>
          <a:prstGeom prst="rect">
            <a:avLst/>
          </a:prstGeom>
          <a:noFill/>
        </p:spPr>
        <p:txBody>
          <a:bodyPr wrap="square" rtlCol="0">
            <a:spAutoFit/>
          </a:bodyPr>
          <a:lstStyle/>
          <a:p>
            <a:r>
              <a:rPr lang="nb-NO" sz="1400">
                <a:latin typeface="Open Sans "/>
              </a:rPr>
              <a:t>Physical prototype about a Regional </a:t>
            </a:r>
            <a:r>
              <a:rPr lang="nb-NO" sz="1400" err="1">
                <a:latin typeface="Open Sans "/>
              </a:rPr>
              <a:t>Youth</a:t>
            </a:r>
            <a:r>
              <a:rPr lang="nb-NO" sz="1400">
                <a:latin typeface="Open Sans "/>
              </a:rPr>
              <a:t> Council</a:t>
            </a:r>
          </a:p>
        </p:txBody>
      </p:sp>
      <p:pic>
        <p:nvPicPr>
          <p:cNvPr id="5" name="Bilde 4" descr="Et bilde som inneholder leke, Skalamodell, Byggeleker, Lekeblokk&#10;&#10;Automatisk generert beskrivelse">
            <a:extLst>
              <a:ext uri="{FF2B5EF4-FFF2-40B4-BE49-F238E27FC236}">
                <a16:creationId xmlns:a16="http://schemas.microsoft.com/office/drawing/2014/main" id="{62193B8D-5EF0-CD92-0E42-5C271A51D3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425" y="2092980"/>
            <a:ext cx="4538386" cy="3465759"/>
          </a:xfrm>
          <a:prstGeom prst="rect">
            <a:avLst/>
          </a:prstGeom>
          <a:effectLst/>
        </p:spPr>
      </p:pic>
      <p:pic>
        <p:nvPicPr>
          <p:cNvPr id="12" name="Bilde 11" descr="Et bilde som inneholder Barnekunst, tegning, illustrasjon, kunst&#10;&#10;Automatisk generert beskrivelse">
            <a:extLst>
              <a:ext uri="{FF2B5EF4-FFF2-40B4-BE49-F238E27FC236}">
                <a16:creationId xmlns:a16="http://schemas.microsoft.com/office/drawing/2014/main" id="{639A898D-EF26-3E95-2300-8FD48CAAC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6876" y="1130405"/>
            <a:ext cx="3707476" cy="4293524"/>
          </a:xfrm>
          <a:prstGeom prst="rect">
            <a:avLst/>
          </a:prstGeom>
        </p:spPr>
      </p:pic>
      <p:sp>
        <p:nvSpPr>
          <p:cNvPr id="13" name="TekstSylinder 12">
            <a:extLst>
              <a:ext uri="{FF2B5EF4-FFF2-40B4-BE49-F238E27FC236}">
                <a16:creationId xmlns:a16="http://schemas.microsoft.com/office/drawing/2014/main" id="{61F179F0-68D8-2B11-9B09-BE3EE23D7989}"/>
              </a:ext>
            </a:extLst>
          </p:cNvPr>
          <p:cNvSpPr txBox="1"/>
          <p:nvPr/>
        </p:nvSpPr>
        <p:spPr>
          <a:xfrm>
            <a:off x="5940000" y="2171249"/>
            <a:ext cx="1771084" cy="3231654"/>
          </a:xfrm>
          <a:prstGeom prst="rect">
            <a:avLst/>
          </a:prstGeom>
          <a:noFill/>
        </p:spPr>
        <p:txBody>
          <a:bodyPr wrap="square" rtlCol="0">
            <a:spAutoFit/>
          </a:bodyPr>
          <a:lstStyle/>
          <a:p>
            <a:r>
              <a:rPr lang="en-US" sz="1200">
                <a:latin typeface="Open Sans "/>
              </a:rPr>
              <a:t>Physical prototypes:</a:t>
            </a:r>
          </a:p>
          <a:p>
            <a:pPr marL="171450" indent="-171450">
              <a:buClr>
                <a:schemeClr val="accent2"/>
              </a:buClr>
              <a:buFont typeface="Arial" panose="020B0604020202020204" pitchFamily="34" charset="0"/>
              <a:buChar char="•"/>
            </a:pPr>
            <a:r>
              <a:rPr lang="en-US" sz="1200">
                <a:latin typeface="Open Sans "/>
              </a:rPr>
              <a:t>May be very simple representations, or comprehensive ones that include product details and correct appearance</a:t>
            </a:r>
          </a:p>
          <a:p>
            <a:pPr marL="171450" indent="-171450">
              <a:buClr>
                <a:schemeClr val="accent2"/>
              </a:buClr>
              <a:buFont typeface="Arial" panose="020B0604020202020204" pitchFamily="34" charset="0"/>
              <a:buChar char="•"/>
            </a:pPr>
            <a:r>
              <a:rPr lang="en-US" sz="1200">
                <a:latin typeface="Open Sans "/>
              </a:rPr>
              <a:t>Not necessarily functional, but used to simulate situations</a:t>
            </a:r>
          </a:p>
          <a:p>
            <a:pPr marL="171450" indent="-171450">
              <a:buClr>
                <a:schemeClr val="accent2"/>
              </a:buClr>
              <a:buFont typeface="Arial" panose="020B0604020202020204" pitchFamily="34" charset="0"/>
              <a:buChar char="•"/>
            </a:pPr>
            <a:r>
              <a:rPr lang="en-US" sz="1200">
                <a:latin typeface="Open Sans "/>
              </a:rPr>
              <a:t>Ensures that you spend time on what is important – not  visual design, but connections and sequences</a:t>
            </a:r>
            <a:endParaRPr lang="nb-NO" sz="1200">
              <a:latin typeface="Open Sans "/>
            </a:endParaRPr>
          </a:p>
        </p:txBody>
      </p:sp>
      <p:pic>
        <p:nvPicPr>
          <p:cNvPr id="4" name="Grafikk 3" descr="Tannhjul med heldekkende fyll">
            <a:hlinkClick r:id="rId6" action="ppaction://hlinksldjump"/>
            <a:extLst>
              <a:ext uri="{FF2B5EF4-FFF2-40B4-BE49-F238E27FC236}">
                <a16:creationId xmlns:a16="http://schemas.microsoft.com/office/drawing/2014/main" id="{25C21D9E-A82E-5B76-6E43-AA621F8652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5442008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Phase 5: Prototyping</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INN</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Examples of prototyping in a planning context</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Lst>
          </p:cNvPr>
          <p:cNvSpPr/>
          <p:nvPr/>
        </p:nvSpPr>
        <p:spPr>
          <a:xfrm>
            <a:off x="8693624" y="5756589"/>
            <a:ext cx="285524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8990464" y="5916694"/>
            <a:ext cx="3801724" cy="276999"/>
          </a:xfrm>
          <a:prstGeom prst="rect">
            <a:avLst/>
          </a:prstGeom>
          <a:noFill/>
        </p:spPr>
        <p:txBody>
          <a:bodyPr wrap="square" rtlCol="0">
            <a:spAutoFit/>
          </a:bodyPr>
          <a:lstStyle/>
          <a:p>
            <a:r>
              <a:rPr lang="nb-NO" sz="1200">
                <a:latin typeface="Open Sans "/>
              </a:rPr>
              <a:t>See the next </a:t>
            </a:r>
            <a:r>
              <a:rPr lang="nb-NO" sz="1200" err="1">
                <a:latin typeface="Open Sans "/>
              </a:rPr>
              <a:t>step</a:t>
            </a:r>
            <a:r>
              <a:rPr lang="nb-NO" sz="1200">
                <a:latin typeface="Open Sans "/>
              </a:rPr>
              <a:t> in phase 5</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1300674" y="5443322"/>
            <a:ext cx="7870622" cy="338554"/>
          </a:xfrm>
          <a:prstGeom prst="rect">
            <a:avLst/>
          </a:prstGeom>
          <a:noFill/>
        </p:spPr>
        <p:txBody>
          <a:bodyPr wrap="square" rtlCol="0">
            <a:spAutoFit/>
          </a:bodyPr>
          <a:lstStyle/>
          <a:p>
            <a:r>
              <a:rPr lang="nb-NO" sz="1600">
                <a:latin typeface="Open Sans "/>
              </a:rPr>
              <a:t>Role play about seniors and health care services</a:t>
            </a:r>
          </a:p>
        </p:txBody>
      </p:sp>
      <p:pic>
        <p:nvPicPr>
          <p:cNvPr id="6" name="Bilde 5" descr="Et bilde som inneholder person, klær, vegg, innendørs&#10;&#10;Automatisk generert beskrivelse">
            <a:extLst>
              <a:ext uri="{FF2B5EF4-FFF2-40B4-BE49-F238E27FC236}">
                <a16:creationId xmlns:a16="http://schemas.microsoft.com/office/drawing/2014/main" id="{B739891B-1F2C-B3C9-97BC-1C4460271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675" y="2269363"/>
            <a:ext cx="7638306" cy="3115624"/>
          </a:xfrm>
          <a:prstGeom prst="rect">
            <a:avLst/>
          </a:prstGeom>
        </p:spPr>
      </p:pic>
      <p:sp>
        <p:nvSpPr>
          <p:cNvPr id="8" name="TekstSylinder 7">
            <a:extLst>
              <a:ext uri="{FF2B5EF4-FFF2-40B4-BE49-F238E27FC236}">
                <a16:creationId xmlns:a16="http://schemas.microsoft.com/office/drawing/2014/main" id="{91F13E3B-1CAF-1AE9-5F9B-8FD6839D43A8}"/>
              </a:ext>
            </a:extLst>
          </p:cNvPr>
          <p:cNvSpPr txBox="1"/>
          <p:nvPr/>
        </p:nvSpPr>
        <p:spPr>
          <a:xfrm>
            <a:off x="9526136" y="2269363"/>
            <a:ext cx="2022736" cy="2092881"/>
          </a:xfrm>
          <a:prstGeom prst="rect">
            <a:avLst/>
          </a:prstGeom>
          <a:noFill/>
        </p:spPr>
        <p:txBody>
          <a:bodyPr wrap="square" rtlCol="0">
            <a:spAutoFit/>
          </a:bodyPr>
          <a:lstStyle/>
          <a:p>
            <a:r>
              <a:rPr lang="en-GB" sz="1400">
                <a:latin typeface="Open Sans "/>
              </a:rPr>
              <a:t>A role play helps to show how a user might interact with the idea, product or service. It can adapt to many different scenarios and contexts.</a:t>
            </a:r>
          </a:p>
          <a:p>
            <a:endParaRPr lang="nb-NO"/>
          </a:p>
        </p:txBody>
      </p:sp>
      <p:pic>
        <p:nvPicPr>
          <p:cNvPr id="4" name="Grafikk 3" descr="Tannhjul med heldekkende fyll">
            <a:hlinkClick r:id="rId5" action="ppaction://hlinksldjump"/>
            <a:extLst>
              <a:ext uri="{FF2B5EF4-FFF2-40B4-BE49-F238E27FC236}">
                <a16:creationId xmlns:a16="http://schemas.microsoft.com/office/drawing/2014/main" id="{8B812403-8641-09CC-17AE-0D3CDE1871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07790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Phase 5 </a:t>
            </a:r>
            <a:r>
              <a:rPr lang="nb-NO" b="0">
                <a:latin typeface="Open Sans"/>
                <a:ea typeface="Open Sans"/>
                <a:cs typeface="Open Sans"/>
              </a:rPr>
              <a:t>Conceptualisation, prototyping     and</a:t>
            </a:r>
            <a:r>
              <a:rPr lang="nb-NO">
                <a:latin typeface="Open Sans"/>
                <a:ea typeface="Open Sans"/>
                <a:cs typeface="Open Sans"/>
              </a:rPr>
              <a:t> testing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C7CCA2C8-8DAC-6425-5E54-D03E87F6F389}"/>
              </a:ext>
            </a:extLst>
          </p:cNvPr>
          <p:cNvSpPr>
            <a:spLocks noGrp="1"/>
          </p:cNvSpPr>
          <p:nvPr>
            <p:ph type="body" sz="quarter" idx="14"/>
          </p:nvPr>
        </p:nvSpPr>
        <p:spPr>
          <a:xfrm>
            <a:off x="1080000" y="1584000"/>
            <a:ext cx="9720000" cy="3438376"/>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080000" y="1605338"/>
            <a:ext cx="8621972" cy="3323987"/>
          </a:xfrm>
          <a:prstGeom prst="rect">
            <a:avLst/>
          </a:prstGeom>
          <a:noFill/>
        </p:spPr>
        <p:txBody>
          <a:bodyPr wrap="square">
            <a:spAutoFit/>
          </a:bodyPr>
          <a:lstStyle/>
          <a:p>
            <a:pPr indent="-611505"/>
            <a:r>
              <a:rPr lang="en-US" sz="1600" b="1">
                <a:solidFill>
                  <a:schemeClr val="tx1"/>
                </a:solidFill>
                <a:latin typeface="Open Sans" panose="020B0606030504020204" pitchFamily="34" charset="0"/>
                <a:ea typeface="Open Sans" panose="020B0606030504020204" pitchFamily="34" charset="0"/>
                <a:cs typeface="Open Sans" panose="020B0606030504020204" pitchFamily="34" charset="0"/>
              </a:rPr>
              <a:t>About the testing part of phase 5:</a:t>
            </a:r>
          </a:p>
          <a:p>
            <a:pPr indent="-611505"/>
            <a:endParaRPr lang="nb-NO" sz="16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indent="-611505"/>
            <a:r>
              <a:rPr lang="en" sz="1600">
                <a:solidFill>
                  <a:schemeClr val="tx1"/>
                </a:solidFill>
                <a:latin typeface="Open Sans" panose="020B0606030504020204" pitchFamily="34" charset="0"/>
                <a:ea typeface="Open Sans" panose="020B0606030504020204" pitchFamily="34" charset="0"/>
                <a:cs typeface="Open Sans" panose="020B0606030504020204" pitchFamily="34" charset="0"/>
              </a:rPr>
              <a:t>Phase 5 concludes with the testing of the prototype. All participants engage in testing and evaluating each other’s prototypes. </a:t>
            </a:r>
          </a:p>
          <a:p>
            <a:pPr indent="-611505"/>
            <a:endParaRPr lang="en">
              <a:latin typeface="Open Sans"/>
              <a:ea typeface="Open Sans"/>
              <a:cs typeface="Open Sans"/>
            </a:endParaRPr>
          </a:p>
          <a:p>
            <a:pPr indent="-611505"/>
            <a:r>
              <a:rPr lang="en" sz="1600" b="1">
                <a:latin typeface="Open Sans"/>
                <a:ea typeface="Open Sans"/>
                <a:cs typeface="Open Sans"/>
              </a:rPr>
              <a:t>What should be done in this part of phase 5: </a:t>
            </a:r>
          </a:p>
          <a:p>
            <a:pPr indent="-611505">
              <a:buFont typeface="Arial" panose="020B0604020202020204" pitchFamily="34" charset="0"/>
              <a:buChar char="•"/>
            </a:pPr>
            <a:r>
              <a:rPr lang="en" sz="1600">
                <a:latin typeface="Open Sans"/>
                <a:ea typeface="Open Sans"/>
                <a:cs typeface="Open Sans"/>
              </a:rPr>
              <a:t>The prototypes are presented </a:t>
            </a:r>
          </a:p>
          <a:p>
            <a:pPr indent="-611505">
              <a:buFont typeface="Arial" panose="020B0604020202020204" pitchFamily="34" charset="0"/>
              <a:buChar char="•"/>
            </a:pPr>
            <a:r>
              <a:rPr lang="nb-NO" sz="1600">
                <a:latin typeface="Open Sans"/>
                <a:ea typeface="Open Sans"/>
                <a:cs typeface="Open Sans"/>
              </a:rPr>
              <a:t>O</a:t>
            </a:r>
            <a:r>
              <a:rPr lang="en" sz="1600">
                <a:latin typeface="Open Sans"/>
                <a:ea typeface="Open Sans"/>
                <a:cs typeface="Open Sans"/>
              </a:rPr>
              <a:t>ther participants give feedback </a:t>
            </a:r>
          </a:p>
          <a:p>
            <a:pPr indent="-611505">
              <a:buFont typeface="Arial" panose="020B0604020202020204" pitchFamily="34" charset="0"/>
              <a:buChar char="•"/>
            </a:pPr>
            <a:r>
              <a:rPr lang="nb-NO" sz="1600">
                <a:latin typeface="Open Sans"/>
                <a:ea typeface="Open Sans"/>
                <a:cs typeface="Open Sans"/>
              </a:rPr>
              <a:t>T</a:t>
            </a:r>
            <a:r>
              <a:rPr lang="en" sz="1600">
                <a:latin typeface="Open Sans"/>
                <a:ea typeface="Open Sans"/>
                <a:cs typeface="Open Sans"/>
              </a:rPr>
              <a:t>he groups adjust their concept and prototype according to the feedback </a:t>
            </a:r>
          </a:p>
          <a:p>
            <a:pPr indent="-611505">
              <a:buFont typeface="Arial" panose="020B0604020202020204" pitchFamily="34" charset="0"/>
              <a:buChar char="•"/>
            </a:pPr>
            <a:r>
              <a:rPr lang="en" sz="1600">
                <a:latin typeface="Open Sans"/>
                <a:ea typeface="Open Sans"/>
                <a:cs typeface="Open Sans"/>
              </a:rPr>
              <a:t>The groups conduct a SWOT-analysis on their idea</a:t>
            </a:r>
          </a:p>
          <a:p>
            <a:pPr indent="-611505">
              <a:buFont typeface="Arial" panose="020B0604020202020204" pitchFamily="34" charset="0"/>
              <a:buChar char="•"/>
            </a:pPr>
            <a:r>
              <a:rPr lang="en" sz="1600">
                <a:latin typeface="Open Sans"/>
                <a:ea typeface="Open Sans"/>
                <a:cs typeface="Open Sans"/>
              </a:rPr>
              <a:t>The groups adress roles and responsibilities to prepair the idea for further integration in the democratic planning process in phase 6</a:t>
            </a:r>
          </a:p>
          <a:p>
            <a:pPr indent="-611505"/>
            <a:endParaRPr lang="en" sz="1800">
              <a:solidFill>
                <a:schemeClr val="tx1"/>
              </a:solidFill>
            </a:endParaRPr>
          </a:p>
        </p:txBody>
      </p:sp>
      <p:sp>
        <p:nvSpPr>
          <p:cNvPr id="11" name="Pil: høyre 10">
            <a:hlinkClick r:id="rId3" action="ppaction://hlinksldjump"/>
            <a:extLst>
              <a:ext uri="{FF2B5EF4-FFF2-40B4-BE49-F238E27FC236}">
                <a16:creationId xmlns:a16="http://schemas.microsoft.com/office/drawing/2014/main" id="{899C0E91-38B6-C7EF-6344-3128E64FE18F}"/>
              </a:ext>
            </a:extLst>
          </p:cNvPr>
          <p:cNvSpPr/>
          <p:nvPr/>
        </p:nvSpPr>
        <p:spPr>
          <a:xfrm>
            <a:off x="8286750" y="5456899"/>
            <a:ext cx="326212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2DA67F9-0066-2470-5A5B-8E1788C5D749}"/>
              </a:ext>
            </a:extLst>
          </p:cNvPr>
          <p:cNvSpPr txBox="1"/>
          <p:nvPr/>
        </p:nvSpPr>
        <p:spPr>
          <a:xfrm>
            <a:off x="8286750" y="5612688"/>
            <a:ext cx="3133724"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See </a:t>
            </a:r>
            <a:r>
              <a:rPr lang="nb-NO" sz="1200" err="1">
                <a:latin typeface="Open Sans" panose="020B0606030504020204" pitchFamily="34" charset="0"/>
                <a:ea typeface="Open Sans" panose="020B0606030504020204" pitchFamily="34" charset="0"/>
                <a:cs typeface="Open Sans" panose="020B0606030504020204" pitchFamily="34" charset="0"/>
              </a:rPr>
              <a:t>tools</a:t>
            </a:r>
            <a:r>
              <a:rPr lang="nb-NO" sz="1200">
                <a:latin typeface="Open Sans" panose="020B0606030504020204" pitchFamily="34" charset="0"/>
                <a:ea typeface="Open Sans" panose="020B0606030504020204" pitchFamily="34" charset="0"/>
                <a:cs typeface="Open Sans" panose="020B0606030504020204" pitchFamily="34" charset="0"/>
              </a:rPr>
              <a:t> for the testing part </a:t>
            </a:r>
            <a:r>
              <a:rPr lang="nb-NO" sz="1200" err="1">
                <a:latin typeface="Open Sans" panose="020B0606030504020204" pitchFamily="34" charset="0"/>
                <a:ea typeface="Open Sans" panose="020B0606030504020204" pitchFamily="34" charset="0"/>
                <a:cs typeface="Open Sans" panose="020B0606030504020204" pitchFamily="34" charset="0"/>
              </a:rPr>
              <a:t>of</a:t>
            </a:r>
            <a:r>
              <a:rPr lang="nb-NO" sz="1200">
                <a:latin typeface="Open Sans" panose="020B0606030504020204" pitchFamily="34" charset="0"/>
                <a:ea typeface="Open Sans" panose="020B0606030504020204" pitchFamily="34" charset="0"/>
                <a:cs typeface="Open Sans" panose="020B0606030504020204" pitchFamily="34" charset="0"/>
              </a:rPr>
              <a:t> phase 5</a:t>
            </a:r>
          </a:p>
        </p:txBody>
      </p:sp>
      <p:pic>
        <p:nvPicPr>
          <p:cNvPr id="5" name="Grafikk 4" descr="Tannhjul med heldekkende fyll">
            <a:hlinkClick r:id="rId4" action="ppaction://hlinksldjump"/>
            <a:extLst>
              <a:ext uri="{FF2B5EF4-FFF2-40B4-BE49-F238E27FC236}">
                <a16:creationId xmlns:a16="http://schemas.microsoft.com/office/drawing/2014/main" id="{1EFA3CA4-4955-4E4D-CB8F-D9BECA43E0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125164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893100"/>
          </a:xfrm>
          <a:prstGeom prst="rect">
            <a:avLst/>
          </a:prstGeom>
          <a:noFill/>
        </p:spPr>
        <p:txBody>
          <a:bodyPr wrap="square">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TIME:</a:t>
            </a:r>
          </a:p>
          <a:p>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Instruction, 10 min</a:t>
            </a: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Each round takes 10 min. </a:t>
            </a:r>
          </a:p>
          <a:p>
            <a:pPr marL="285750" indent="-285750">
              <a:lnSpc>
                <a:spcPct val="150000"/>
              </a:lnSpc>
              <a:buClr>
                <a:schemeClr val="accent2"/>
              </a:buClr>
              <a:buFont typeface="Arial" panose="020B0604020202020204" pitchFamily="34" charset="0"/>
              <a:buChar char="•"/>
            </a:pPr>
            <a:r>
              <a:rPr lang="en-US" sz="1400">
                <a:latin typeface="Open Sans" panose="020B0606030504020204" pitchFamily="34" charset="0"/>
                <a:ea typeface="Open Sans" panose="020B0606030504020204" pitchFamily="34" charset="0"/>
                <a:cs typeface="Open Sans" panose="020B0606030504020204" pitchFamily="34" charset="0"/>
              </a:rPr>
              <a:t>Total time depends on how many groups there are.</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Café dialogue</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193742" y="4796713"/>
            <a:ext cx="358996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193742" y="4969364"/>
            <a:ext cx="3589963" cy="276999"/>
          </a:xfrm>
          <a:prstGeom prst="rect">
            <a:avLst/>
          </a:prstGeom>
          <a:noFill/>
        </p:spPr>
        <p:txBody>
          <a:bodyPr wrap="square" rtlCol="0">
            <a:spAutoFit/>
          </a:bodyPr>
          <a:lstStyle/>
          <a:p>
            <a:r>
              <a:rPr lang="nb-NO" sz="1200" err="1">
                <a:latin typeface="Open Sans" panose="020B0606030504020204" pitchFamily="34" charset="0"/>
                <a:ea typeface="Open Sans" panose="020B0606030504020204" pitchFamily="34" charset="0"/>
                <a:cs typeface="Open Sans" panose="020B0606030504020204" pitchFamily="34" charset="0"/>
              </a:rPr>
              <a:t>Click</a:t>
            </a:r>
            <a:r>
              <a:rPr lang="nb-NO" sz="1200">
                <a:latin typeface="Open Sans" panose="020B0606030504020204" pitchFamily="34" charset="0"/>
                <a:ea typeface="Open Sans" panose="020B0606030504020204" pitchFamily="34" charset="0"/>
                <a:cs typeface="Open Sans" panose="020B0606030504020204" pitchFamily="34" charset="0"/>
              </a:rPr>
              <a:t> to </a:t>
            </a:r>
            <a:r>
              <a:rPr lang="nb-NO" sz="1200" err="1">
                <a:latin typeface="Open Sans" panose="020B0606030504020204" pitchFamily="34" charset="0"/>
                <a:ea typeface="Open Sans" panose="020B0606030504020204" pitchFamily="34" charset="0"/>
                <a:cs typeface="Open Sans" panose="020B0606030504020204" pitchFamily="34" charset="0"/>
              </a:rPr>
              <a:t>see</a:t>
            </a:r>
            <a:r>
              <a:rPr lang="nb-NO" sz="1200">
                <a:latin typeface="Open Sans" panose="020B0606030504020204" pitchFamily="34" charset="0"/>
                <a:ea typeface="Open Sans" panose="020B0606030504020204" pitchFamily="34" charset="0"/>
                <a:cs typeface="Open Sans" panose="020B0606030504020204" pitchFamily="34" charset="0"/>
              </a:rPr>
              <a:t> the next </a:t>
            </a:r>
            <a:r>
              <a:rPr lang="nb-NO" sz="1200" err="1">
                <a:latin typeface="Open Sans" panose="020B0606030504020204" pitchFamily="34" charset="0"/>
                <a:ea typeface="Open Sans" panose="020B0606030504020204" pitchFamily="34" charset="0"/>
                <a:cs typeface="Open Sans" panose="020B0606030504020204" pitchFamily="34" charset="0"/>
              </a:rPr>
              <a:t>step</a:t>
            </a:r>
            <a:r>
              <a:rPr lang="nb-NO" sz="1200">
                <a:latin typeface="Open Sans" panose="020B0606030504020204" pitchFamily="34" charset="0"/>
                <a:ea typeface="Open Sans" panose="020B0606030504020204" pitchFamily="34" charset="0"/>
                <a:cs typeface="Open Sans" panose="020B0606030504020204" pitchFamily="34" charset="0"/>
              </a:rPr>
              <a:t> in the café </a:t>
            </a:r>
            <a:r>
              <a:rPr lang="nb-NO" sz="1200" err="1">
                <a:latin typeface="Open Sans" panose="020B0606030504020204" pitchFamily="34" charset="0"/>
                <a:ea typeface="Open Sans" panose="020B0606030504020204" pitchFamily="34" charset="0"/>
                <a:cs typeface="Open Sans" panose="020B0606030504020204" pitchFamily="34" charset="0"/>
              </a:rPr>
              <a:t>dialogue</a:t>
            </a:r>
            <a:endParaRPr lang="nb-NO" sz="1200">
              <a:latin typeface="Open Sans" panose="020B0606030504020204" pitchFamily="34" charset="0"/>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3684085"/>
          </a:xfrm>
          <a:prstGeom prst="rect">
            <a:avLst/>
          </a:prstGeom>
          <a:noFill/>
        </p:spPr>
        <p:txBody>
          <a:bodyPr wrap="square" lIns="91440" tIns="45720" rIns="91440" bIns="45720" rtlCol="0" anchor="t">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In a café dialogue, the participants go from table to table to give feedback on the prototypes. One or two of each group will remain at the table to present the prototype. The other group members will be visiting the other groups.</a:t>
            </a:r>
          </a:p>
          <a:p>
            <a:endParaRPr lang="en-US" sz="1400">
              <a:latin typeface="Open Sans" panose="020B0606030504020204" pitchFamily="34" charset="0"/>
              <a:ea typeface="Open Sans" panose="020B0606030504020204" pitchFamily="34" charset="0"/>
              <a:cs typeface="Open Sans" panose="020B0606030504020204" pitchFamily="34" charset="0"/>
            </a:endParaRPr>
          </a:p>
          <a:p>
            <a:pPr marL="0" indent="0">
              <a:buFont typeface="Wingdings" panose="05000000000000000000" pitchFamily="2" charset="2"/>
              <a:buNone/>
            </a:pPr>
            <a:r>
              <a:rPr lang="nb-NO" sz="1400" b="1">
                <a:latin typeface="Open Sans" panose="020B0606030504020204" pitchFamily="34" charset="0"/>
                <a:ea typeface="Open Sans" panose="020B0606030504020204" pitchFamily="34" charset="0"/>
                <a:cs typeface="Open Sans" panose="020B0606030504020204" pitchFamily="34" charset="0"/>
              </a:rPr>
              <a:t>Instruction</a:t>
            </a:r>
            <a:r>
              <a:rPr lang="nb-NO" sz="1400">
                <a:latin typeface="Open Sans" panose="020B0606030504020204" pitchFamily="34" charset="0"/>
                <a:ea typeface="Open Sans" panose="020B0606030504020204" pitchFamily="34" charset="0"/>
                <a:cs typeface="Open Sans" panose="020B0606030504020204" pitchFamily="34" charset="0"/>
              </a:rPr>
              <a:t>: </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Choose a table host  and a referent to remain at the table,  presenting the prototype. </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When the facilitator starts the dialogue round, the table host welcome the guests and present the overall innovation question and the group's prototype.</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The guests ask questions to clarify ambiguities (what, how, which).</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Afterwards, the guests give their feedback on how they perceived the prototype, and suggestions for improvements.</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The feedback is written down by the referent.</a:t>
            </a:r>
          </a:p>
          <a:p>
            <a:endParaRPr lang="en"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nb-NO" sz="1400">
              <a:latin typeface="Open Sans" panose="020B0606030504020204" pitchFamily="34" charset="0"/>
              <a:ea typeface="Open Sans" panose="020B0606030504020204" pitchFamily="34" charset="0"/>
              <a:cs typeface="Open Sans" panose="020B0606030504020204" pitchFamily="34" charset="0"/>
            </a:endParaRPr>
          </a:p>
        </p:txBody>
      </p:sp>
      <p:pic>
        <p:nvPicPr>
          <p:cNvPr id="10" name="Grafikk 9" descr="Tannhjul med heldekkende fyll">
            <a:hlinkClick r:id="rId6" action="ppaction://hlinksldjump"/>
            <a:extLst>
              <a:ext uri="{FF2B5EF4-FFF2-40B4-BE49-F238E27FC236}">
                <a16:creationId xmlns:a16="http://schemas.microsoft.com/office/drawing/2014/main" id="{C99FC357-FD9A-6393-3836-109358993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256603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5"/>
            <a:ext cx="1905428" cy="2462213"/>
          </a:xfrm>
          <a:prstGeom prst="rect">
            <a:avLst/>
          </a:prstGeom>
          <a:noFill/>
        </p:spPr>
        <p:txBody>
          <a:bodyPr wrap="square">
            <a:spAutoFit/>
          </a:bodyPr>
          <a:lstStyle/>
          <a:p>
            <a:pPr>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TIME:</a:t>
            </a:r>
          </a:p>
          <a:p>
            <a:pPr marL="342900" indent="-342900">
              <a:buClr>
                <a:schemeClr val="accent2"/>
              </a:buClr>
              <a:buFont typeface="+mj-lt"/>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15 min</a:t>
            </a:r>
          </a:p>
          <a:p>
            <a:pPr marL="342900" indent="-342900">
              <a:buClr>
                <a:schemeClr val="accent2"/>
              </a:buClr>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Individual, 5 min</a:t>
            </a:r>
          </a:p>
          <a:p>
            <a:pPr marL="342900" indent="-342900">
              <a:buClr>
                <a:schemeClr val="accent2"/>
              </a:buClr>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10 min</a:t>
            </a:r>
          </a:p>
          <a:p>
            <a:pPr marL="342900" indent="-342900">
              <a:buFont typeface="+mj-lt"/>
              <a:buAutoNum type="arabicPeriod"/>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30 min</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Café dialogue</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17577" y="4998684"/>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2680734"/>
          </a:xfrm>
          <a:prstGeom prst="rect">
            <a:avLst/>
          </a:prstGeom>
          <a:noFill/>
        </p:spPr>
        <p:txBody>
          <a:bodyPr wrap="square" lIns="91440" tIns="45720" rIns="91440" bIns="45720" rtlCol="0" anchor="t">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When the rounds have been completed, the group must gather again and process the prototype after feedback and suggestions for improvements.</a:t>
            </a:r>
          </a:p>
          <a:p>
            <a:endParaRPr lang="nb-NO" sz="1600">
              <a:latin typeface="Open Sans" panose="020B0606030504020204" pitchFamily="34" charset="0"/>
              <a:ea typeface="Open Sans" panose="020B0606030504020204" pitchFamily="34" charset="0"/>
              <a:cs typeface="Open Sans" panose="020B0606030504020204" pitchFamily="34" charset="0"/>
            </a:endParaRPr>
          </a:p>
          <a:p>
            <a:pPr>
              <a:lnSpc>
                <a:spcPct val="90000"/>
              </a:lnSpc>
            </a:pPr>
            <a:r>
              <a:rPr lang="en-US" sz="1400" b="1">
                <a:latin typeface="Open Sans" panose="020B0606030504020204" pitchFamily="34" charset="0"/>
                <a:ea typeface="Open Sans" panose="020B0606030504020204" pitchFamily="34" charset="0"/>
                <a:cs typeface="Open Sans" panose="020B0606030504020204" pitchFamily="34" charset="0"/>
              </a:rPr>
              <a:t>Instruction:</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The table host presents the feedback that has been received</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Everyone in the group spends a few minutes individually thinking about adjustments and improvements to the prototype</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Go around the table and let all the participants present their input for improving the prototype.</a:t>
            </a:r>
          </a:p>
          <a:p>
            <a:pPr marL="342900" indent="-342900">
              <a:lnSpc>
                <a:spcPct val="9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Process and further develop the prototype based on all the new input.</a:t>
            </a:r>
            <a:endParaRPr lang="nb-NO" sz="1400">
              <a:latin typeface="Open Sans" panose="020B0606030504020204" pitchFamily="34" charset="0"/>
              <a:ea typeface="Open Sans" panose="020B0606030504020204" pitchFamily="34" charset="0"/>
              <a:cs typeface="Open Sans" panose="020B0606030504020204" pitchFamily="34" charset="0"/>
            </a:endParaRPr>
          </a:p>
          <a:p>
            <a:endParaRPr lang="nb-NO" sz="1600">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8161014C-0111-608C-3C08-D1E631AAF069}"/>
              </a:ext>
            </a:extLst>
          </p:cNvPr>
          <p:cNvSpPr txBox="1"/>
          <p:nvPr/>
        </p:nvSpPr>
        <p:spPr>
          <a:xfrm>
            <a:off x="7981309" y="5180774"/>
            <a:ext cx="3902439" cy="276999"/>
          </a:xfrm>
          <a:prstGeom prst="rect">
            <a:avLst/>
          </a:prstGeom>
          <a:noFill/>
        </p:spPr>
        <p:txBody>
          <a:bodyPr wrap="square" rtlCol="0">
            <a:spAutoFit/>
          </a:bodyPr>
          <a:lstStyle/>
          <a:p>
            <a:r>
              <a:rPr lang="nb-NO" sz="1200">
                <a:latin typeface="Open Sans "/>
              </a:rPr>
              <a:t>Click </a:t>
            </a:r>
            <a:r>
              <a:rPr lang="en-GB" sz="1200">
                <a:latin typeface="Open Sans "/>
              </a:rPr>
              <a:t>to get to the next tool in this </a:t>
            </a:r>
            <a:r>
              <a:rPr lang="nb-NO" sz="1200">
                <a:latin typeface="Open Sans "/>
              </a:rPr>
              <a:t>phase</a:t>
            </a:r>
          </a:p>
        </p:txBody>
      </p:sp>
      <p:pic>
        <p:nvPicPr>
          <p:cNvPr id="11" name="Grafikk 10" descr="Tannhjul med heldekkende fyll">
            <a:hlinkClick r:id="rId6" action="ppaction://hlinksldjump"/>
            <a:extLst>
              <a:ext uri="{FF2B5EF4-FFF2-40B4-BE49-F238E27FC236}">
                <a16:creationId xmlns:a16="http://schemas.microsoft.com/office/drawing/2014/main" id="{16743325-9EE4-E785-19D7-CD342739CC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48740562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225225"/>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TIME: </a:t>
            </a:r>
          </a:p>
          <a:p>
            <a:pPr>
              <a:lnSpc>
                <a:spcPct val="150000"/>
              </a:lnSpc>
            </a:pPr>
            <a:endParaRPr lang="en-US" sz="1400">
              <a:latin typeface="Open Sans "/>
            </a:endParaRPr>
          </a:p>
          <a:p>
            <a:pPr marL="342900" indent="-342900">
              <a:lnSpc>
                <a:spcPct val="150000"/>
              </a:lnSpc>
              <a:buClr>
                <a:schemeClr val="accent2"/>
              </a:buClr>
              <a:buFont typeface="+mj-lt"/>
              <a:buAutoNum type="arabicPeriod"/>
            </a:pPr>
            <a:r>
              <a:rPr lang="en-US" sz="1400">
                <a:latin typeface="Open Sans "/>
              </a:rPr>
              <a:t>Individual, 10 min</a:t>
            </a:r>
          </a:p>
          <a:p>
            <a:pPr marL="342900" indent="-342900">
              <a:lnSpc>
                <a:spcPct val="150000"/>
              </a:lnSpc>
              <a:buClr>
                <a:schemeClr val="accent2"/>
              </a:buClr>
              <a:buFont typeface="+mj-lt"/>
              <a:buAutoNum type="arabicPeriod"/>
            </a:pPr>
            <a:r>
              <a:rPr lang="en-US" sz="1400">
                <a:latin typeface="Open Sans "/>
              </a:rPr>
              <a:t>Group, 20 min</a:t>
            </a:r>
          </a:p>
          <a:p>
            <a:pPr marL="342900" indent="-342900">
              <a:lnSpc>
                <a:spcPct val="150000"/>
              </a:lnSpc>
              <a:buClr>
                <a:schemeClr val="accent2"/>
              </a:buClr>
              <a:buFont typeface="+mj-lt"/>
              <a:buAutoNum type="arabicPeriod"/>
            </a:pPr>
            <a:r>
              <a:rPr lang="en-US" sz="1400">
                <a:latin typeface="Open Sans "/>
              </a:rPr>
              <a:t>Group, 30 min</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t>
            </a:r>
            <a:r>
              <a:rPr lang="nb-NO" err="1">
                <a:solidFill>
                  <a:schemeClr val="accent2"/>
                </a:solidFill>
              </a:rPr>
              <a:t>analysis</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046440"/>
          </a:xfrm>
          <a:prstGeom prst="rect">
            <a:avLst/>
          </a:prstGeom>
          <a:noFill/>
        </p:spPr>
        <p:txBody>
          <a:bodyPr wrap="square">
            <a:spAutoFit/>
          </a:bodyPr>
          <a:lstStyle/>
          <a:p>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What</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are</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the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strenghts</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weaknesses</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opportunities</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and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threats</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when</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you</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consider</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the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implementation</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of</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your</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solution</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or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idea</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in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relation</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to </a:t>
            </a:r>
            <a:r>
              <a:rPr lang="nb-NO" sz="1600" err="1">
                <a:solidFill>
                  <a:srgbClr val="000000"/>
                </a:solidFill>
                <a:latin typeface="Open Sans" panose="020B0606030504020204" pitchFamily="34" charset="0"/>
                <a:ea typeface="Open Sans" panose="020B0606030504020204" pitchFamily="34" charset="0"/>
                <a:cs typeface="Open Sans" panose="020B0606030504020204" pitchFamily="34" charset="0"/>
              </a:rPr>
              <a:t>realistic</a:t>
            </a:r>
            <a:r>
              <a:rPr lang="nb-NO" sz="1600">
                <a:solidFill>
                  <a:srgbClr val="000000"/>
                </a:solidFill>
                <a:latin typeface="Open Sans" panose="020B0606030504020204" pitchFamily="34" charset="0"/>
                <a:ea typeface="Open Sans" panose="020B0606030504020204" pitchFamily="34" charset="0"/>
                <a:cs typeface="Open Sans" panose="020B0606030504020204" pitchFamily="34" charset="0"/>
              </a:rPr>
              <a:t> planning?</a:t>
            </a:r>
          </a:p>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61610"/>
          </a:xfrm>
          <a:prstGeom prst="rect">
            <a:avLst/>
          </a:prstGeom>
          <a:noFill/>
        </p:spPr>
        <p:txBody>
          <a:bodyPr wrap="square" rtlCol="0">
            <a:spAutoFit/>
          </a:bodyPr>
          <a:lstStyle/>
          <a:p>
            <a:r>
              <a:rPr lang="nb-NO" sz="1100" err="1"/>
              <a:t>Click</a:t>
            </a:r>
            <a:r>
              <a:rPr lang="nb-NO" sz="1100"/>
              <a:t> to </a:t>
            </a:r>
            <a:r>
              <a:rPr lang="nb-NO" sz="1100" err="1"/>
              <a:t>see</a:t>
            </a:r>
            <a:r>
              <a:rPr lang="nb-NO" sz="1100"/>
              <a:t> more </a:t>
            </a:r>
            <a:r>
              <a:rPr lang="nb-NO" sz="1100" err="1"/>
              <a:t>about</a:t>
            </a:r>
            <a:r>
              <a:rPr lang="nb-NO" sz="1100"/>
              <a:t> the SWOT</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000548"/>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a:latin typeface="Open Sans "/>
              </a:rPr>
              <a:t>Instruction</a:t>
            </a:r>
            <a:r>
              <a:rPr lang="en-US" sz="1400">
                <a:latin typeface="Open Sans "/>
              </a:rPr>
              <a:t>:</a:t>
            </a:r>
          </a:p>
          <a:p>
            <a:pPr marL="0" indent="0">
              <a:buFont typeface="Wingdings" panose="05000000000000000000" pitchFamily="2" charset="2"/>
              <a:buNone/>
            </a:pPr>
            <a:endParaRPr lang="nb-NO" sz="1400">
              <a:latin typeface="Open Sans "/>
            </a:endParaRPr>
          </a:p>
          <a:p>
            <a:pPr marL="0" indent="0">
              <a:buNone/>
            </a:pPr>
            <a:r>
              <a:rPr lang="en-US" sz="1400">
                <a:latin typeface="Open Sans "/>
              </a:rPr>
              <a:t>Continue working in the groups from workshop 2</a:t>
            </a:r>
          </a:p>
          <a:p>
            <a:pPr marL="342900" indent="-342900">
              <a:buClr>
                <a:schemeClr val="accent2"/>
              </a:buClr>
              <a:buFont typeface="+mj-lt"/>
              <a:buAutoNum type="arabicPeriod"/>
            </a:pPr>
            <a:r>
              <a:rPr lang="en-US" sz="1400">
                <a:latin typeface="Open Sans "/>
              </a:rPr>
              <a:t>Use the matrix (next foil) and write down your thoughts about strengths, weaknesses, opportunities and threats in relation to the implementation of your solution/idea</a:t>
            </a:r>
          </a:p>
          <a:p>
            <a:pPr marL="342900" indent="-342900">
              <a:buClr>
                <a:schemeClr val="accent2"/>
              </a:buClr>
              <a:buFont typeface="+mj-lt"/>
              <a:buAutoNum type="arabicPeriod"/>
            </a:pPr>
            <a:r>
              <a:rPr lang="en-US" sz="1400">
                <a:latin typeface="Open Sans "/>
              </a:rPr>
              <a:t>Share your thoughts in the group</a:t>
            </a:r>
          </a:p>
          <a:p>
            <a:pPr marL="342900" indent="-342900">
              <a:buClr>
                <a:schemeClr val="accent2"/>
              </a:buClr>
              <a:buFont typeface="+mj-lt"/>
              <a:buAutoNum type="arabicPeriod"/>
            </a:pPr>
            <a:r>
              <a:rPr lang="nb-NO" sz="1400">
                <a:latin typeface="Open Sans "/>
              </a:rPr>
              <a:t>Sum up the </a:t>
            </a:r>
            <a:r>
              <a:rPr lang="nb-NO" sz="1400" err="1">
                <a:latin typeface="Open Sans "/>
              </a:rPr>
              <a:t>main</a:t>
            </a:r>
            <a:r>
              <a:rPr lang="nb-NO" sz="1400">
                <a:latin typeface="Open Sans "/>
              </a:rPr>
              <a:t> </a:t>
            </a:r>
            <a:r>
              <a:rPr lang="nb-NO" sz="1400" err="1">
                <a:latin typeface="Open Sans "/>
              </a:rPr>
              <a:t>findings</a:t>
            </a:r>
            <a:r>
              <a:rPr lang="nb-NO" sz="1400">
                <a:latin typeface="Open Sans "/>
              </a:rPr>
              <a:t> in a </a:t>
            </a:r>
            <a:r>
              <a:rPr lang="nb-NO" sz="1400" err="1">
                <a:latin typeface="Open Sans "/>
              </a:rPr>
              <a:t>common</a:t>
            </a:r>
            <a:r>
              <a:rPr lang="nb-NO" sz="1400">
                <a:latin typeface="Open Sans "/>
              </a:rPr>
              <a:t> </a:t>
            </a:r>
            <a:r>
              <a:rPr lang="nb-NO" sz="1400" err="1">
                <a:latin typeface="Open Sans "/>
              </a:rPr>
              <a:t>matrix</a:t>
            </a:r>
            <a:r>
              <a:rPr lang="nb-NO" sz="1400">
                <a:latin typeface="Open Sans "/>
              </a:rPr>
              <a:t> </a:t>
            </a:r>
          </a:p>
          <a:p>
            <a:endParaRPr lang="nb-NO" sz="12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F8C9E4CA-104A-7A98-AF0B-3E33BCD3E2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983149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en-GB"/>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en-GB"/>
              <a:t>© INN</a:t>
            </a: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en-GB"/>
              <a:t>TOOLS</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en-GB">
                <a:solidFill>
                  <a:schemeClr val="accent2"/>
                </a:solidFill>
              </a:rPr>
              <a:t>SWOT-analysis</a:t>
            </a:r>
          </a:p>
        </p:txBody>
      </p:sp>
      <p:sp>
        <p:nvSpPr>
          <p:cNvPr id="13" name="Pil: høyre 12">
            <a:hlinkClick r:id="rId3" action="ppaction://hlinksldjump"/>
            <a:extLst>
              <a:ext uri="{FF2B5EF4-FFF2-40B4-BE49-F238E27FC236}">
                <a16:creationId xmlns:a16="http://schemas.microsoft.com/office/drawing/2014/main" id="{94DFD61C-DC34-4DBA-F832-815E167EBCBB}"/>
              </a:ext>
            </a:extLst>
          </p:cNvPr>
          <p:cNvSpPr/>
          <p:nvPr/>
        </p:nvSpPr>
        <p:spPr>
          <a:xfrm>
            <a:off x="8705852" y="5301586"/>
            <a:ext cx="2647556"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782304" y="5481931"/>
            <a:ext cx="3085453" cy="261610"/>
          </a:xfrm>
          <a:prstGeom prst="rect">
            <a:avLst/>
          </a:prstGeom>
          <a:noFill/>
        </p:spPr>
        <p:txBody>
          <a:bodyPr wrap="square" rtlCol="0">
            <a:spAutoFit/>
          </a:bodyPr>
          <a:lstStyle/>
          <a:p>
            <a:r>
              <a:rPr lang="en-GB" sz="1100"/>
              <a:t>Click to see more tools for phase 5</a:t>
            </a:r>
          </a:p>
        </p:txBody>
      </p:sp>
      <p:sp>
        <p:nvSpPr>
          <p:cNvPr id="10" name="Alternativ prosess 9">
            <a:extLst>
              <a:ext uri="{FF2B5EF4-FFF2-40B4-BE49-F238E27FC236}">
                <a16:creationId xmlns:a16="http://schemas.microsoft.com/office/drawing/2014/main" id="{4E2DC50A-7C91-1ADE-0C88-2A94227E3C32}"/>
              </a:ext>
            </a:extLst>
          </p:cNvPr>
          <p:cNvSpPr/>
          <p:nvPr/>
        </p:nvSpPr>
        <p:spPr>
          <a:xfrm>
            <a:off x="1079499" y="2076450"/>
            <a:ext cx="3473451" cy="1476375"/>
          </a:xfrm>
          <a:prstGeom prst="flowChartAlternateProcess">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lternativ prosess 10">
            <a:extLst>
              <a:ext uri="{FF2B5EF4-FFF2-40B4-BE49-F238E27FC236}">
                <a16:creationId xmlns:a16="http://schemas.microsoft.com/office/drawing/2014/main" id="{26DE3588-7D59-CB99-E034-4F0800F5F4DF}"/>
              </a:ext>
            </a:extLst>
          </p:cNvPr>
          <p:cNvSpPr/>
          <p:nvPr/>
        </p:nvSpPr>
        <p:spPr>
          <a:xfrm>
            <a:off x="4892675" y="3897532"/>
            <a:ext cx="3473451" cy="1476375"/>
          </a:xfrm>
          <a:prstGeom prst="flowChartAlternateProces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tx1"/>
                </a:solidFill>
                <a:latin typeface="Open Sans "/>
              </a:rPr>
              <a:t>THREATS</a:t>
            </a:r>
          </a:p>
          <a:p>
            <a:pPr algn="ctr"/>
            <a:endParaRPr lang="en-GB" sz="1400">
              <a:solidFill>
                <a:schemeClr val="tx1"/>
              </a:solidFill>
              <a:latin typeface="Open Sans "/>
            </a:endParaRPr>
          </a:p>
          <a:p>
            <a:pPr algn="ctr"/>
            <a:r>
              <a:rPr lang="en-GB" sz="1400" i="1">
                <a:solidFill>
                  <a:schemeClr val="tx1"/>
                </a:solidFill>
                <a:latin typeface="Open Sans "/>
              </a:rPr>
              <a:t>How should you manage threats or obstacles during the implementation?</a:t>
            </a:r>
            <a:endParaRPr lang="en-GB" sz="1400">
              <a:solidFill>
                <a:schemeClr val="tx1"/>
              </a:solidFill>
              <a:latin typeface="Open Sans "/>
            </a:endParaRPr>
          </a:p>
        </p:txBody>
      </p:sp>
      <p:sp>
        <p:nvSpPr>
          <p:cNvPr id="12" name="Alternativ prosess 11">
            <a:extLst>
              <a:ext uri="{FF2B5EF4-FFF2-40B4-BE49-F238E27FC236}">
                <a16:creationId xmlns:a16="http://schemas.microsoft.com/office/drawing/2014/main" id="{A50C5B5A-58B6-0E12-BF5D-5F0EEFB4427B}"/>
              </a:ext>
            </a:extLst>
          </p:cNvPr>
          <p:cNvSpPr/>
          <p:nvPr/>
        </p:nvSpPr>
        <p:spPr>
          <a:xfrm>
            <a:off x="1079498" y="3882598"/>
            <a:ext cx="3473451" cy="1476375"/>
          </a:xfrm>
          <a:prstGeom prst="flowChartAlternateProcess">
            <a:avLst/>
          </a:prstGeom>
          <a:solidFill>
            <a:schemeClr val="accent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a:latin typeface="Open Sans "/>
              </a:rPr>
              <a:t>OPPORTUNITIES</a:t>
            </a:r>
          </a:p>
          <a:p>
            <a:pPr algn="ctr"/>
            <a:endParaRPr lang="en-GB" sz="1400">
              <a:latin typeface="Open Sans "/>
            </a:endParaRPr>
          </a:p>
          <a:p>
            <a:pPr algn="ctr"/>
            <a:r>
              <a:rPr lang="en-GB" sz="1400" i="1">
                <a:latin typeface="Open Sans "/>
              </a:rPr>
              <a:t>Which actors should be involved in the realisation of the solution? Who can contribute? </a:t>
            </a:r>
          </a:p>
        </p:txBody>
      </p:sp>
      <p:sp>
        <p:nvSpPr>
          <p:cNvPr id="14" name="Alternativ prosess 13">
            <a:extLst>
              <a:ext uri="{FF2B5EF4-FFF2-40B4-BE49-F238E27FC236}">
                <a16:creationId xmlns:a16="http://schemas.microsoft.com/office/drawing/2014/main" id="{123A8911-F0A5-9232-6565-B780BE87428C}"/>
              </a:ext>
            </a:extLst>
          </p:cNvPr>
          <p:cNvSpPr/>
          <p:nvPr/>
        </p:nvSpPr>
        <p:spPr>
          <a:xfrm>
            <a:off x="4892676" y="2076927"/>
            <a:ext cx="3473451" cy="1476375"/>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kstSylinder 16">
            <a:extLst>
              <a:ext uri="{FF2B5EF4-FFF2-40B4-BE49-F238E27FC236}">
                <a16:creationId xmlns:a16="http://schemas.microsoft.com/office/drawing/2014/main" id="{BDB01393-AB32-6FB2-014F-AF48DACBD697}"/>
              </a:ext>
            </a:extLst>
          </p:cNvPr>
          <p:cNvSpPr txBox="1"/>
          <p:nvPr/>
        </p:nvSpPr>
        <p:spPr>
          <a:xfrm>
            <a:off x="1276735" y="2190294"/>
            <a:ext cx="2989265" cy="1384995"/>
          </a:xfrm>
          <a:prstGeom prst="rect">
            <a:avLst/>
          </a:prstGeom>
          <a:noFill/>
        </p:spPr>
        <p:txBody>
          <a:bodyPr wrap="square">
            <a:spAutoFit/>
          </a:bodyPr>
          <a:lstStyle/>
          <a:p>
            <a:pPr algn="ctr"/>
            <a:r>
              <a:rPr lang="en-GB" sz="1400" b="1">
                <a:latin typeface="Open Sans "/>
              </a:rPr>
              <a:t>STRENGHTS</a:t>
            </a:r>
          </a:p>
          <a:p>
            <a:pPr algn="ctr"/>
            <a:endParaRPr lang="en-GB" sz="1400">
              <a:latin typeface="Open Sans "/>
            </a:endParaRPr>
          </a:p>
          <a:p>
            <a:pPr algn="ctr"/>
            <a:r>
              <a:rPr lang="en-GB" sz="1400" i="1">
                <a:latin typeface="Open Sans "/>
              </a:rPr>
              <a:t>What are the strengths of your concept? What can be achieved by the implementation of your solution?</a:t>
            </a:r>
          </a:p>
        </p:txBody>
      </p:sp>
      <p:sp>
        <p:nvSpPr>
          <p:cNvPr id="20" name="TekstSylinder 19">
            <a:extLst>
              <a:ext uri="{FF2B5EF4-FFF2-40B4-BE49-F238E27FC236}">
                <a16:creationId xmlns:a16="http://schemas.microsoft.com/office/drawing/2014/main" id="{2106F6B4-361A-DF8E-D6BD-3933AE8BEC5E}"/>
              </a:ext>
            </a:extLst>
          </p:cNvPr>
          <p:cNvSpPr txBox="1"/>
          <p:nvPr/>
        </p:nvSpPr>
        <p:spPr>
          <a:xfrm>
            <a:off x="5179626" y="2190294"/>
            <a:ext cx="3048000" cy="1169551"/>
          </a:xfrm>
          <a:prstGeom prst="rect">
            <a:avLst/>
          </a:prstGeom>
          <a:noFill/>
        </p:spPr>
        <p:txBody>
          <a:bodyPr wrap="square">
            <a:spAutoFit/>
          </a:bodyPr>
          <a:lstStyle/>
          <a:p>
            <a:pPr algn="ctr"/>
            <a:r>
              <a:rPr lang="en-GB" sz="1400" b="1">
                <a:latin typeface="Open Sans "/>
              </a:rPr>
              <a:t>WEAKNESSES</a:t>
            </a:r>
          </a:p>
          <a:p>
            <a:pPr algn="ctr"/>
            <a:endParaRPr lang="en-GB" sz="1400">
              <a:latin typeface="Open Sans "/>
            </a:endParaRPr>
          </a:p>
          <a:p>
            <a:pPr algn="ctr"/>
            <a:r>
              <a:rPr lang="en-GB" sz="1400" i="1">
                <a:latin typeface="Open Sans "/>
              </a:rPr>
              <a:t>What are the weaknesses of your concept? Is your solution sustainable? Is it realistic?</a:t>
            </a:r>
          </a:p>
        </p:txBody>
      </p:sp>
      <p:pic>
        <p:nvPicPr>
          <p:cNvPr id="21" name="Grafikk 20" descr="Tannhjul med heldekkende fyll">
            <a:hlinkClick r:id="rId4" action="ppaction://hlinksldjump"/>
            <a:extLst>
              <a:ext uri="{FF2B5EF4-FFF2-40B4-BE49-F238E27FC236}">
                <a16:creationId xmlns:a16="http://schemas.microsoft.com/office/drawing/2014/main" id="{42E91ECB-98EF-7372-A85A-E25C12341C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3994522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751022" y="2473691"/>
            <a:ext cx="2475404" cy="1126462"/>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TIME: </a:t>
            </a:r>
          </a:p>
          <a:p>
            <a:pPr>
              <a:lnSpc>
                <a:spcPct val="90000"/>
              </a:lnSpc>
            </a:pPr>
            <a:endParaRPr lang="en-US" sz="1400">
              <a:latin typeface="Open Sans "/>
            </a:endParaRPr>
          </a:p>
          <a:p>
            <a:pPr>
              <a:buClr>
                <a:schemeClr val="accent2"/>
              </a:buClr>
            </a:pPr>
            <a:r>
              <a:rPr lang="nb-NO" sz="1400">
                <a:latin typeface="Open Sans "/>
              </a:rPr>
              <a:t>Group, 40 minutes</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Roles and responsibilities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077218"/>
          </a:xfrm>
          <a:prstGeom prst="rect">
            <a:avLst/>
          </a:prstGeom>
          <a:noFill/>
        </p:spPr>
        <p:txBody>
          <a:bodyPr wrap="square">
            <a:spAutoFit/>
          </a:bodyPr>
          <a:lstStyle/>
          <a:p>
            <a:pPr fontAlgn="base"/>
            <a:r>
              <a:rPr lang="nb-NO" sz="1600" err="1">
                <a:solidFill>
                  <a:srgbClr val="000000"/>
                </a:solidFill>
                <a:latin typeface="Open Sans "/>
                <a:ea typeface="Open Sans"/>
                <a:cs typeface="Open Sans"/>
              </a:rPr>
              <a:t>We</a:t>
            </a:r>
            <a:r>
              <a:rPr lang="nb-NO" sz="1600">
                <a:solidFill>
                  <a:srgbClr val="000000"/>
                </a:solidFill>
                <a:latin typeface="Open Sans "/>
                <a:ea typeface="Open Sans"/>
                <a:cs typeface="Open Sans"/>
              </a:rPr>
              <a:t> </a:t>
            </a:r>
            <a:r>
              <a:rPr lang="nb-NO" sz="1600" err="1">
                <a:solidFill>
                  <a:srgbClr val="000000"/>
                </a:solidFill>
                <a:latin typeface="Open Sans "/>
                <a:ea typeface="Open Sans"/>
                <a:cs typeface="Open Sans"/>
              </a:rPr>
              <a:t>focus</a:t>
            </a:r>
            <a:r>
              <a:rPr lang="nb-NO" sz="1600">
                <a:solidFill>
                  <a:srgbClr val="000000"/>
                </a:solidFill>
                <a:latin typeface="Open Sans "/>
                <a:ea typeface="Open Sans"/>
                <a:cs typeface="Open Sans"/>
              </a:rPr>
              <a:t> </a:t>
            </a:r>
            <a:r>
              <a:rPr lang="nb-NO" sz="1600" err="1">
                <a:solidFill>
                  <a:srgbClr val="000000"/>
                </a:solidFill>
                <a:latin typeface="Open Sans "/>
                <a:ea typeface="Open Sans"/>
                <a:cs typeface="Open Sans"/>
              </a:rPr>
              <a:t>on</a:t>
            </a:r>
            <a:r>
              <a:rPr lang="nb-NO" sz="1600">
                <a:solidFill>
                  <a:srgbClr val="000000"/>
                </a:solidFill>
                <a:latin typeface="Open Sans "/>
                <a:ea typeface="Open Sans"/>
                <a:cs typeface="Open Sans"/>
              </a:rPr>
              <a:t> the </a:t>
            </a:r>
            <a:r>
              <a:rPr lang="en-AU" sz="1600">
                <a:solidFill>
                  <a:srgbClr val="000000"/>
                </a:solidFill>
                <a:latin typeface="Open Sans "/>
                <a:ea typeface="Open Sans"/>
                <a:cs typeface="Open Sans"/>
              </a:rPr>
              <a:t>opportunities</a:t>
            </a:r>
            <a:r>
              <a:rPr lang="nb-NO" sz="1600">
                <a:solidFill>
                  <a:srgbClr val="000000"/>
                </a:solidFill>
                <a:latin typeface="Open Sans "/>
                <a:ea typeface="Open Sans"/>
                <a:cs typeface="Open Sans"/>
              </a:rPr>
              <a:t> and </a:t>
            </a:r>
            <a:r>
              <a:rPr lang="nb-NO" sz="1600" err="1">
                <a:solidFill>
                  <a:srgbClr val="000000"/>
                </a:solidFill>
                <a:latin typeface="Open Sans "/>
                <a:ea typeface="Open Sans"/>
                <a:cs typeface="Open Sans"/>
              </a:rPr>
              <a:t>threats</a:t>
            </a:r>
            <a:r>
              <a:rPr lang="nb-NO" sz="1600">
                <a:solidFill>
                  <a:srgbClr val="000000"/>
                </a:solidFill>
                <a:latin typeface="Open Sans "/>
                <a:ea typeface="Open Sans"/>
                <a:cs typeface="Open Sans"/>
              </a:rPr>
              <a:t> in </a:t>
            </a:r>
            <a:r>
              <a:rPr lang="nb-NO" sz="1600" err="1">
                <a:solidFill>
                  <a:srgbClr val="000000"/>
                </a:solidFill>
                <a:latin typeface="Open Sans "/>
                <a:ea typeface="Open Sans"/>
                <a:cs typeface="Open Sans"/>
              </a:rPr>
              <a:t>relation</a:t>
            </a:r>
            <a:r>
              <a:rPr lang="nb-NO" sz="1600">
                <a:solidFill>
                  <a:srgbClr val="000000"/>
                </a:solidFill>
                <a:latin typeface="Open Sans "/>
                <a:ea typeface="Open Sans"/>
                <a:cs typeface="Open Sans"/>
              </a:rPr>
              <a:t> to the </a:t>
            </a:r>
            <a:r>
              <a:rPr lang="nb-NO" sz="1600" err="1">
                <a:solidFill>
                  <a:srgbClr val="000000"/>
                </a:solidFill>
                <a:latin typeface="Open Sans "/>
                <a:ea typeface="Open Sans"/>
                <a:cs typeface="Open Sans"/>
              </a:rPr>
              <a:t>implementation</a:t>
            </a:r>
            <a:r>
              <a:rPr lang="nb-NO" sz="1600">
                <a:solidFill>
                  <a:srgbClr val="000000"/>
                </a:solidFill>
                <a:latin typeface="Open Sans "/>
                <a:ea typeface="Open Sans"/>
                <a:cs typeface="Open Sans"/>
              </a:rPr>
              <a:t> </a:t>
            </a:r>
            <a:r>
              <a:rPr lang="nb-NO" sz="1600" err="1">
                <a:solidFill>
                  <a:srgbClr val="000000"/>
                </a:solidFill>
                <a:latin typeface="Open Sans "/>
                <a:ea typeface="Open Sans"/>
                <a:cs typeface="Open Sans"/>
              </a:rPr>
              <a:t>process</a:t>
            </a:r>
            <a:r>
              <a:rPr lang="nb-NO" sz="1600">
                <a:solidFill>
                  <a:srgbClr val="000000"/>
                </a:solidFill>
                <a:latin typeface="Open Sans "/>
                <a:ea typeface="Open Sans"/>
                <a:cs typeface="Open Sans"/>
              </a:rPr>
              <a:t> and </a:t>
            </a:r>
            <a:r>
              <a:rPr lang="en-US" sz="1600">
                <a:solidFill>
                  <a:srgbClr val="000000"/>
                </a:solidFill>
                <a:latin typeface="Open Sans "/>
                <a:ea typeface="Open Sans"/>
                <a:cs typeface="Open Sans"/>
              </a:rPr>
              <a:t>discuss who can follow up opportunities and threats respectively and how this can be done</a:t>
            </a: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13" name="Pil: høyre 12">
            <a:hlinkClick r:id="rId5" action="ppaction://hlinksldjump"/>
            <a:extLst>
              <a:ext uri="{FF2B5EF4-FFF2-40B4-BE49-F238E27FC236}">
                <a16:creationId xmlns:a16="http://schemas.microsoft.com/office/drawing/2014/main" id="{94DFD61C-DC34-4DBA-F832-815E167EBCBB}"/>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Click to see more about this tool</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a:latin typeface="Open Sans "/>
              </a:rPr>
              <a:t>Instruction:</a:t>
            </a:r>
          </a:p>
          <a:p>
            <a:pPr marL="0" indent="0">
              <a:buFont typeface="Wingdings" panose="05000000000000000000" pitchFamily="2" charset="2"/>
              <a:buNone/>
            </a:pPr>
            <a:endParaRPr lang="nb-NO" sz="1400" b="1">
              <a:latin typeface="Open Sans "/>
            </a:endParaRPr>
          </a:p>
          <a:p>
            <a:r>
              <a:rPr lang="en-US" sz="1400">
                <a:latin typeface="Open Sans "/>
              </a:rPr>
              <a:t>Use your main findings on opportunities and discuss </a:t>
            </a:r>
            <a:r>
              <a:rPr lang="nb-NO" sz="1400">
                <a:latin typeface="Open Sans "/>
              </a:rPr>
              <a:t>the different </a:t>
            </a:r>
            <a:r>
              <a:rPr lang="en-GB" sz="1400">
                <a:latin typeface="Open Sans "/>
              </a:rPr>
              <a:t>actor’s roles and responsibility in the implementation process:</a:t>
            </a:r>
          </a:p>
          <a:p>
            <a:pPr marL="1200150" lvl="2" indent="-285750">
              <a:buClr>
                <a:schemeClr val="accent2"/>
              </a:buClr>
              <a:buFont typeface="Arial" panose="020B0604020202020204" pitchFamily="34" charset="0"/>
              <a:buChar char="•"/>
            </a:pPr>
            <a:r>
              <a:rPr lang="en-GB" sz="1400">
                <a:latin typeface="Open Sans "/>
              </a:rPr>
              <a:t>Who can contribute in the realisation of your idea and how (civil society, businesses, the municipality/region)? </a:t>
            </a:r>
          </a:p>
          <a:p>
            <a:pPr marL="1200150" lvl="2" indent="-285750">
              <a:buClr>
                <a:schemeClr val="accent2"/>
              </a:buClr>
              <a:buFont typeface="Arial" panose="020B0604020202020204" pitchFamily="34" charset="0"/>
              <a:buChar char="•"/>
            </a:pPr>
            <a:r>
              <a:rPr lang="en-GB" sz="1400">
                <a:latin typeface="Open Sans "/>
              </a:rPr>
              <a:t>Who can help you manage and minimize the conditions that threatens the implementation of the idea?</a:t>
            </a:r>
          </a:p>
          <a:p>
            <a:endParaRPr lang="nb-NO" sz="14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1F02EB28-2E43-D846-AEA4-2F5629B4AC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77283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Phase 5: Testing</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69121" y="2214764"/>
            <a:ext cx="2475404" cy="1969770"/>
          </a:xfrm>
          <a:prstGeom prst="rect">
            <a:avLst/>
          </a:prstGeom>
          <a:noFill/>
        </p:spPr>
        <p:txBody>
          <a:bodyPr wrap="square">
            <a:spAutoFit/>
          </a:bodyPr>
          <a:lstStyle/>
          <a:p>
            <a:pPr>
              <a:lnSpc>
                <a:spcPct val="150000"/>
              </a:lnSpc>
            </a:pPr>
            <a:endParaRPr lang="nb-NO" sz="140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TIME: </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20 min</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Group, 10 min each</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Host, 10 min</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Presentation </a:t>
            </a:r>
            <a:r>
              <a:rPr lang="nb-NO" err="1">
                <a:solidFill>
                  <a:schemeClr val="accent2"/>
                </a:solidFill>
              </a:rPr>
              <a:t>of</a:t>
            </a:r>
            <a:r>
              <a:rPr lang="nb-NO">
                <a:solidFill>
                  <a:schemeClr val="accent2"/>
                </a:solidFill>
              </a:rPr>
              <a:t> the final </a:t>
            </a:r>
            <a:r>
              <a:rPr lang="nb-NO" err="1">
                <a:solidFill>
                  <a:schemeClr val="accent2"/>
                </a:solidFill>
              </a:rPr>
              <a:t>ideas</a:t>
            </a:r>
            <a:endParaRPr lang="nb-NO">
              <a:solidFill>
                <a:schemeClr val="accent2"/>
              </a:solidFill>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830997"/>
          </a:xfrm>
          <a:prstGeom prst="rect">
            <a:avLst/>
          </a:prstGeom>
          <a:noFill/>
        </p:spPr>
        <p:txBody>
          <a:bodyPr wrap="square">
            <a:spAutoFit/>
          </a:bodyPr>
          <a:lstStyle/>
          <a:p>
            <a:r>
              <a:rPr lang="nb-NO" sz="1600">
                <a:solidFill>
                  <a:srgbClr val="000000"/>
                </a:solidFill>
                <a:latin typeface="Open Sans "/>
                <a:ea typeface="Open Sans"/>
                <a:cs typeface="Open Sans"/>
              </a:rPr>
              <a:t>The </a:t>
            </a:r>
            <a:r>
              <a:rPr lang="nb-NO" sz="1600" err="1">
                <a:solidFill>
                  <a:srgbClr val="000000"/>
                </a:solidFill>
                <a:latin typeface="Open Sans "/>
                <a:ea typeface="Open Sans"/>
                <a:cs typeface="Open Sans"/>
              </a:rPr>
              <a:t>solutions</a:t>
            </a:r>
            <a:r>
              <a:rPr lang="nb-NO" sz="1600">
                <a:solidFill>
                  <a:srgbClr val="000000"/>
                </a:solidFill>
                <a:latin typeface="Open Sans "/>
                <a:ea typeface="Open Sans"/>
                <a:cs typeface="Open Sans"/>
              </a:rPr>
              <a:t> and </a:t>
            </a:r>
            <a:r>
              <a:rPr lang="nb-NO" sz="1600" err="1">
                <a:solidFill>
                  <a:srgbClr val="000000"/>
                </a:solidFill>
                <a:latin typeface="Open Sans "/>
                <a:ea typeface="Open Sans"/>
                <a:cs typeface="Open Sans"/>
              </a:rPr>
              <a:t>ideas</a:t>
            </a:r>
            <a:r>
              <a:rPr lang="nb-NO" sz="1600">
                <a:solidFill>
                  <a:srgbClr val="000000"/>
                </a:solidFill>
                <a:latin typeface="Open Sans "/>
                <a:ea typeface="Open Sans"/>
                <a:cs typeface="Open Sans"/>
              </a:rPr>
              <a:t> </a:t>
            </a:r>
            <a:r>
              <a:rPr lang="en-GB" sz="1600">
                <a:solidFill>
                  <a:srgbClr val="000000"/>
                </a:solidFill>
                <a:latin typeface="Open Sans "/>
                <a:ea typeface="Open Sans" panose="020B0606030504020204" pitchFamily="34" charset="0"/>
                <a:cs typeface="Open Sans" panose="020B0606030504020204" pitchFamily="34" charset="0"/>
              </a:rPr>
              <a:t>are </a:t>
            </a:r>
            <a:r>
              <a:rPr lang="en-GB" sz="1600">
                <a:solidFill>
                  <a:srgbClr val="000000"/>
                </a:solidFill>
                <a:latin typeface="Open Sans" panose="020B0606030504020204" pitchFamily="34" charset="0"/>
                <a:ea typeface="Open Sans" panose="020B0606030504020204" pitchFamily="34" charset="0"/>
                <a:cs typeface="Open Sans" panose="020B0606030504020204" pitchFamily="34" charset="0"/>
              </a:rPr>
              <a:t>presented to the whole group of participants</a:t>
            </a: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797" y="2516784"/>
            <a:ext cx="5165854" cy="2893100"/>
          </a:xfrm>
          <a:prstGeom prst="rect">
            <a:avLst/>
          </a:prstGeom>
          <a:noFill/>
        </p:spPr>
        <p:txBody>
          <a:bodyPr wrap="square" lIns="91440" tIns="45720" rIns="91440" bIns="45720" rtlCol="0" anchor="t">
            <a:spAutoFit/>
          </a:bodyPr>
          <a:lstStyle/>
          <a:p>
            <a:pPr>
              <a:buClr>
                <a:schemeClr val="accent2"/>
              </a:buClr>
            </a:pPr>
            <a:r>
              <a:rPr lang="en-US" sz="1400" b="1">
                <a:latin typeface="Open Sans "/>
              </a:rPr>
              <a:t>Instruction:</a:t>
            </a:r>
            <a:endParaRPr lang="nb-NO" sz="1400" b="1">
              <a:latin typeface="Open Sans "/>
            </a:endParaRPr>
          </a:p>
          <a:p>
            <a:pPr marL="342900" indent="-342900">
              <a:buClr>
                <a:schemeClr val="accent2"/>
              </a:buClr>
              <a:buFont typeface="+mj-lt"/>
              <a:buAutoNum type="arabicPeriod"/>
            </a:pPr>
            <a:r>
              <a:rPr lang="en-US" sz="1400">
                <a:latin typeface="Open Sans "/>
              </a:rPr>
              <a:t>Prepare a presentation of your solution/idea. The presentation should contain </a:t>
            </a:r>
          </a:p>
          <a:p>
            <a:pPr marL="1257300" lvl="2" indent="-342900">
              <a:buClr>
                <a:schemeClr val="accent2"/>
              </a:buClr>
              <a:buFont typeface="+mj-lt"/>
              <a:buAutoNum type="arabicPeriod"/>
            </a:pPr>
            <a:r>
              <a:rPr lang="en-US" sz="1400">
                <a:latin typeface="Open Sans "/>
              </a:rPr>
              <a:t>A description of your theme and “how can we”-question</a:t>
            </a:r>
          </a:p>
          <a:p>
            <a:pPr marL="1257300" lvl="2" indent="-342900">
              <a:buClr>
                <a:schemeClr val="accent2"/>
              </a:buClr>
              <a:buFont typeface="+mj-lt"/>
              <a:buAutoNum type="arabicPeriod"/>
            </a:pPr>
            <a:r>
              <a:rPr lang="en-US" sz="1400">
                <a:latin typeface="Open Sans "/>
              </a:rPr>
              <a:t>A review of your prototype</a:t>
            </a:r>
          </a:p>
          <a:p>
            <a:pPr marL="1257300" lvl="2" indent="-342900">
              <a:buClr>
                <a:schemeClr val="accent2"/>
              </a:buClr>
              <a:buFont typeface="+mj-lt"/>
              <a:buAutoNum type="arabicPeriod"/>
            </a:pPr>
            <a:r>
              <a:rPr lang="en-US" sz="1400">
                <a:latin typeface="Open Sans "/>
              </a:rPr>
              <a:t>Your perspectives on who can contribute to the implementation of the concept and how</a:t>
            </a:r>
          </a:p>
          <a:p>
            <a:pPr marL="342900" indent="-342900">
              <a:buClr>
                <a:schemeClr val="accent2"/>
              </a:buClr>
              <a:buFont typeface="+mj-lt"/>
              <a:buAutoNum type="arabicPeriod"/>
            </a:pPr>
            <a:r>
              <a:rPr lang="nb-NO" sz="1400">
                <a:latin typeface="Open Sans "/>
              </a:rPr>
              <a:t>Present </a:t>
            </a:r>
            <a:r>
              <a:rPr lang="en-GB" sz="1400">
                <a:latin typeface="Open Sans "/>
              </a:rPr>
              <a:t>your work</a:t>
            </a:r>
          </a:p>
          <a:p>
            <a:pPr marL="342900" indent="-342900">
              <a:buClr>
                <a:schemeClr val="accent2"/>
              </a:buClr>
              <a:buFont typeface="+mj-lt"/>
              <a:buAutoNum type="arabicPeriod"/>
            </a:pPr>
            <a:r>
              <a:rPr lang="en-GB" sz="1400">
                <a:latin typeface="Open Sans "/>
              </a:rPr>
              <a:t>The host (case municipality/region) presents a plan for following up the solutions/ideas in the local/regional planning processes. </a:t>
            </a:r>
          </a:p>
          <a:p>
            <a:endParaRPr lang="nb-NO" sz="1400">
              <a:latin typeface="Open Sans "/>
            </a:endParaRPr>
          </a:p>
        </p:txBody>
      </p:sp>
      <p:sp>
        <p:nvSpPr>
          <p:cNvPr id="11" name="TekstSylinder 10">
            <a:hlinkClick r:id="rId5" action="ppaction://hlinksldjump"/>
            <a:extLst>
              <a:ext uri="{FF2B5EF4-FFF2-40B4-BE49-F238E27FC236}">
                <a16:creationId xmlns:a16="http://schemas.microsoft.com/office/drawing/2014/main" id="{9017F523-26B8-53F6-0A9C-A5F5E23CA840}"/>
              </a:ext>
            </a:extLst>
          </p:cNvPr>
          <p:cNvSpPr txBox="1"/>
          <p:nvPr/>
        </p:nvSpPr>
        <p:spPr>
          <a:xfrm>
            <a:off x="1385384" y="5715641"/>
            <a:ext cx="2450340" cy="523220"/>
          </a:xfrm>
          <a:prstGeom prst="rect">
            <a:avLst/>
          </a:prstGeom>
          <a:noFill/>
        </p:spPr>
        <p:txBody>
          <a:bodyPr wrap="square">
            <a:spAutoFit/>
          </a:bodyPr>
          <a:lstStyle/>
          <a:p>
            <a:r>
              <a:rPr lang="en-AU"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the RUPIL for the next phase</a:t>
            </a:r>
          </a:p>
        </p:txBody>
      </p:sp>
      <p:pic>
        <p:nvPicPr>
          <p:cNvPr id="12" name="Grafikk 11" descr="Tannhjul med heldekkende fyll">
            <a:hlinkClick r:id="rId5" action="ppaction://hlinksldjump"/>
            <a:extLst>
              <a:ext uri="{FF2B5EF4-FFF2-40B4-BE49-F238E27FC236}">
                <a16:creationId xmlns:a16="http://schemas.microsoft.com/office/drawing/2014/main" id="{16DCF850-D793-51AC-FE0B-DF3276EBF6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4885140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Phase 6 Integration in to democratic and political planning proposal   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C7CCA2C8-8DAC-6425-5E54-D03E87F6F389}"/>
              </a:ext>
            </a:extLst>
          </p:cNvPr>
          <p:cNvSpPr>
            <a:spLocks noGrp="1"/>
          </p:cNvSpPr>
          <p:nvPr>
            <p:ph type="body" sz="quarter" idx="14"/>
          </p:nvPr>
        </p:nvSpPr>
        <p:spPr>
          <a:xfrm>
            <a:off x="1080000" y="1584000"/>
            <a:ext cx="9720000" cy="4140000"/>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391999" y="2162114"/>
            <a:ext cx="8872141" cy="3662541"/>
          </a:xfrm>
          <a:prstGeom prst="rect">
            <a:avLst/>
          </a:prstGeom>
          <a:noFill/>
        </p:spPr>
        <p:txBody>
          <a:bodyPr wrap="square" lIns="91440" tIns="45720" rIns="91440" bIns="45720" anchor="t">
            <a:spAutoFit/>
          </a:bodyPr>
          <a:lstStyle/>
          <a:p>
            <a:pPr indent="-611505"/>
            <a:r>
              <a:rPr lang="en-US" sz="1600" b="1">
                <a:latin typeface="Open Sans "/>
                <a:ea typeface="Open Sans"/>
                <a:cs typeface="Open Sans"/>
              </a:rPr>
              <a:t>About </a:t>
            </a:r>
            <a:r>
              <a:rPr lang="nb-NO" sz="1600" b="1">
                <a:latin typeface="Open Sans "/>
                <a:ea typeface="Open Sans"/>
                <a:cs typeface="Open Sans"/>
              </a:rPr>
              <a:t>phase 6 </a:t>
            </a:r>
          </a:p>
          <a:p>
            <a:pPr marL="359410" lvl="2" indent="-179705" fontAlgn="base"/>
            <a:r>
              <a:rPr lang="en-US" sz="1600">
                <a:solidFill>
                  <a:srgbClr val="000000"/>
                </a:solidFill>
                <a:latin typeface="Open Sans "/>
                <a:ea typeface="Open Sans"/>
                <a:cs typeface="Open Sans"/>
              </a:rPr>
              <a:t>In this phase the co-created solutions and ideas should be integrated in the local context. The solution and ideas are to be fed into the local and/or regional strategic planning process and the fame of realistic planning.</a:t>
            </a:r>
          </a:p>
          <a:p>
            <a:pPr marL="359410" lvl="2" indent="-179705" fontAlgn="base"/>
            <a:endParaRPr lang="en-US" sz="1400">
              <a:solidFill>
                <a:srgbClr val="000000"/>
              </a:solidFill>
              <a:latin typeface="Open Sans "/>
              <a:ea typeface="Open Sans"/>
              <a:cs typeface="Open Sans"/>
            </a:endParaRPr>
          </a:p>
          <a:p>
            <a:pPr marL="179705" lvl="1" indent="-179705" fontAlgn="base"/>
            <a:r>
              <a:rPr lang="en-US" sz="1400" b="1">
                <a:solidFill>
                  <a:srgbClr val="000000"/>
                </a:solidFill>
                <a:latin typeface="Open Sans "/>
                <a:ea typeface="Open Sans"/>
                <a:cs typeface="Open Sans"/>
              </a:rPr>
              <a:t>What should be done in this phase:</a:t>
            </a:r>
          </a:p>
          <a:p>
            <a:pPr marL="179705" lvl="1" indent="-179705" fontAlgn="base"/>
            <a:endParaRPr lang="en-US" sz="1400" b="1">
              <a:solidFill>
                <a:srgbClr val="000000"/>
              </a:solidFill>
              <a:latin typeface="Open Sans "/>
              <a:ea typeface="Open Sans"/>
              <a:cs typeface="Open Sans"/>
            </a:endParaRPr>
          </a:p>
          <a:p>
            <a:pPr marL="359410" lvl="1" indent="-179705">
              <a:buClr>
                <a:schemeClr val="accent2"/>
              </a:buClr>
              <a:buFont typeface="Arial" panose="020B0604020202020204" pitchFamily="34" charset="0"/>
              <a:buChar char="•"/>
            </a:pPr>
            <a:r>
              <a:rPr lang="en-US" sz="1400">
                <a:solidFill>
                  <a:srgbClr val="000000"/>
                </a:solidFill>
                <a:latin typeface="Open Sans "/>
                <a:ea typeface="Open Sans"/>
                <a:cs typeface="Open Sans"/>
              </a:rPr>
              <a:t>The final ideas are presented to relevant authorities. </a:t>
            </a:r>
          </a:p>
          <a:p>
            <a:pPr marL="359410" lvl="1" indent="-179705">
              <a:buClr>
                <a:schemeClr val="accent2"/>
              </a:buClr>
              <a:buFont typeface="Arial" panose="020B0604020202020204" pitchFamily="34" charset="0"/>
              <a:buChar char="•"/>
            </a:pPr>
            <a:r>
              <a:rPr lang="en-GB" sz="1400">
                <a:latin typeface="Open Sans "/>
                <a:ea typeface="Open Sans"/>
                <a:cs typeface="Open Sans"/>
              </a:rPr>
              <a:t>RUPIL may be applied as a main approach to seek and develop innovative strategies </a:t>
            </a:r>
            <a:r>
              <a:rPr lang="en-GB" sz="1400" i="1">
                <a:latin typeface="Open Sans "/>
                <a:ea typeface="Open Sans"/>
                <a:cs typeface="Open Sans"/>
              </a:rPr>
              <a:t>and solutions in the planning process, or as a vital part of the process</a:t>
            </a:r>
            <a:r>
              <a:rPr lang="en-GB" sz="1400">
                <a:latin typeface="Open Sans "/>
                <a:ea typeface="Open Sans"/>
                <a:cs typeface="Open Sans"/>
              </a:rPr>
              <a:t>. Ideally this has been decided in the insight-phase and is put in action now.</a:t>
            </a:r>
          </a:p>
          <a:p>
            <a:pPr marL="359410" lvl="1" indent="-179705">
              <a:buClr>
                <a:schemeClr val="accent2"/>
              </a:buClr>
              <a:buFont typeface="Arial" panose="020B0604020202020204" pitchFamily="34" charset="0"/>
              <a:buChar char="•"/>
            </a:pPr>
            <a:r>
              <a:rPr lang="en-US" sz="1400">
                <a:latin typeface="Open Sans"/>
                <a:ea typeface="Open Sans"/>
                <a:cs typeface="Open Sans"/>
              </a:rPr>
              <a:t>The planning authority decides how the results of RUPIL should be integrated into the ordinary governmental procedure of the planning activity, providing democratic legitimacy as well as ensuring legal and formal confirmation on collaborative activities and the government’s commitment to collaborating governmental bodies at different levels, interests</a:t>
            </a:r>
            <a:r>
              <a:rPr lang="en-US" sz="1400">
                <a:effectLst/>
                <a:latin typeface="Open Sans"/>
                <a:ea typeface="Open Sans"/>
                <a:cs typeface="Open Sans"/>
              </a:rPr>
              <a:t>, </a:t>
            </a:r>
            <a:r>
              <a:rPr lang="en-US" sz="1400">
                <a:latin typeface="Open Sans"/>
                <a:ea typeface="Open Sans"/>
                <a:cs typeface="Open Sans"/>
              </a:rPr>
              <a:t>and actors by an action program.</a:t>
            </a:r>
            <a:endParaRPr lang="nb-NO" sz="1400"/>
          </a:p>
          <a:p>
            <a:pPr marL="179705" lvl="1"/>
            <a:endParaRPr lang="en-US" sz="1400">
              <a:solidFill>
                <a:schemeClr val="tx1"/>
              </a:solidFill>
              <a:latin typeface="Open Sans "/>
              <a:ea typeface="Open Sans"/>
              <a:cs typeface="Open Sans"/>
            </a:endParaRPr>
          </a:p>
        </p:txBody>
      </p:sp>
      <p:pic>
        <p:nvPicPr>
          <p:cNvPr id="5" name="Grafikk 4" descr="Tannhjul med heldekkende fyll">
            <a:hlinkClick r:id="rId3" action="ppaction://hlinksldjump"/>
            <a:extLst>
              <a:ext uri="{FF2B5EF4-FFF2-40B4-BE49-F238E27FC236}">
                <a16:creationId xmlns:a16="http://schemas.microsoft.com/office/drawing/2014/main" id="{E259464F-65C2-FA13-D149-887D2551DF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7" name="Grafikk 6">
            <a:hlinkClick r:id="rId6" action="ppaction://hlinksldjump"/>
            <a:extLst>
              <a:ext uri="{FF2B5EF4-FFF2-40B4-BE49-F238E27FC236}">
                <a16:creationId xmlns:a16="http://schemas.microsoft.com/office/drawing/2014/main" id="{38ECB477-E6CE-5AA5-FDFA-EE60587F4E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72924" y="5560574"/>
            <a:ext cx="818771" cy="818771"/>
          </a:xfrm>
          <a:prstGeom prst="rect">
            <a:avLst/>
          </a:prstGeom>
        </p:spPr>
      </p:pic>
      <p:sp>
        <p:nvSpPr>
          <p:cNvPr id="8" name="TekstSylinder 7">
            <a:extLst>
              <a:ext uri="{FF2B5EF4-FFF2-40B4-BE49-F238E27FC236}">
                <a16:creationId xmlns:a16="http://schemas.microsoft.com/office/drawing/2014/main" id="{05B25F73-1A84-B18F-8870-4A815A958618}"/>
              </a:ext>
            </a:extLst>
          </p:cNvPr>
          <p:cNvSpPr txBox="1"/>
          <p:nvPr/>
        </p:nvSpPr>
        <p:spPr>
          <a:xfrm>
            <a:off x="1385384" y="5715641"/>
            <a:ext cx="2450340" cy="523220"/>
          </a:xfrm>
          <a:prstGeom prst="rect">
            <a:avLst/>
          </a:prstGeom>
          <a:noFill/>
        </p:spPr>
        <p:txBody>
          <a:bodyPr wrap="square">
            <a:spAutoFit/>
          </a:bodyPr>
          <a:lstStyle/>
          <a:p>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Go back to the RUPIL or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see</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extra</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nb-NO" sz="1400" err="1">
                <a:solidFill>
                  <a:schemeClr val="accent2"/>
                </a:solidFill>
                <a:latin typeface="Open Sans" panose="020B0606030504020204" pitchFamily="34" charset="0"/>
                <a:ea typeface="Open Sans" panose="020B0606030504020204" pitchFamily="34" charset="0"/>
                <a:cs typeface="Open Sans" panose="020B0606030504020204" pitchFamily="34" charset="0"/>
              </a:rPr>
              <a:t>tools</a:t>
            </a:r>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rPr>
              <a:t> and tips</a:t>
            </a:r>
          </a:p>
        </p:txBody>
      </p:sp>
    </p:spTree>
    <p:extLst>
      <p:ext uri="{BB962C8B-B14F-4D97-AF65-F5344CB8AC3E}">
        <p14:creationId xmlns:p14="http://schemas.microsoft.com/office/powerpoint/2010/main" val="3924773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l: høyre 8">
            <a:hlinkClick r:id="rId3" action="ppaction://hlinksldjump"/>
            <a:extLst>
              <a:ext uri="{FF2B5EF4-FFF2-40B4-BE49-F238E27FC236}">
                <a16:creationId xmlns:a16="http://schemas.microsoft.com/office/drawing/2014/main" id="{4EB221C0-ECAC-5F79-7A16-17732362DD1F}"/>
              </a:ext>
            </a:extLst>
          </p:cNvPr>
          <p:cNvSpPr/>
          <p:nvPr/>
        </p:nvSpPr>
        <p:spPr>
          <a:xfrm>
            <a:off x="7325281" y="4043357"/>
            <a:ext cx="3858219" cy="555302"/>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Extra tools and tips</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INN</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252883" y="1720891"/>
            <a:ext cx="10341672" cy="3947288"/>
          </a:xfrm>
        </p:spPr>
        <p:txBody>
          <a:bodyPr/>
          <a:lstStyle/>
          <a:p>
            <a:pPr>
              <a:buFont typeface="Wingdings" panose="05000000000000000000" pitchFamily="2" charset="2"/>
              <a:buChar char="§"/>
            </a:pPr>
            <a:r>
              <a:rPr lang="en-GB" sz="1600" b="1">
                <a:solidFill>
                  <a:schemeClr val="tx1"/>
                </a:solidFill>
              </a:rPr>
              <a:t>Realistic timeline: </a:t>
            </a:r>
          </a:p>
          <a:p>
            <a:r>
              <a:rPr lang="en-GB" sz="1600">
                <a:solidFill>
                  <a:schemeClr val="tx1"/>
                </a:solidFill>
              </a:rPr>
              <a:t>Already at the start of the RUPIL process it can be useful to make realistic timeline for the whole </a:t>
            </a:r>
            <a:r>
              <a:rPr lang="en-GB" sz="1600" err="1">
                <a:solidFill>
                  <a:schemeClr val="tx1"/>
                </a:solidFill>
              </a:rPr>
              <a:t>proces</a:t>
            </a:r>
            <a:r>
              <a:rPr lang="en-GB" sz="1600">
                <a:solidFill>
                  <a:schemeClr val="tx1"/>
                </a:solidFill>
              </a:rPr>
              <a:t>. This will give potential participants an idea of what is expected of them. A full RUPIL-process takes one whole day for phase 1-3, half a day or one night for phase 4 and half a day or one night for phase 5. Phase 6 is happening post-workshop, in other democratic forums.</a:t>
            </a:r>
          </a:p>
          <a:p>
            <a:pPr>
              <a:buFont typeface="Wingdings" panose="05000000000000000000" pitchFamily="2" charset="2"/>
              <a:buChar char="§"/>
            </a:pPr>
            <a:r>
              <a:rPr lang="en-GB" sz="1600" b="1">
                <a:solidFill>
                  <a:schemeClr val="tx1"/>
                </a:solidFill>
              </a:rPr>
              <a:t>Scenario workshop for planning process:</a:t>
            </a:r>
          </a:p>
          <a:p>
            <a:pPr indent="0"/>
            <a:r>
              <a:rPr lang="en-GB" sz="1600">
                <a:solidFill>
                  <a:schemeClr val="tx1"/>
                </a:solidFill>
              </a:rPr>
              <a:t>A  scenario workshop can be used as a kick off for the planning process. This is also a good way to mobilize inhabitants, to give them ownership to development of their own municipality and it can inspire planners. </a:t>
            </a:r>
            <a:endParaRPr lang="en-GB" sz="1600">
              <a:solidFill>
                <a:schemeClr val="tx1"/>
              </a:solidFill>
              <a:sym typeface="Wingdings" panose="05000000000000000000" pitchFamily="2" charset="2"/>
            </a:endParaRPr>
          </a:p>
          <a:p>
            <a:pPr>
              <a:buFont typeface="Arial" panose="020B0604020202020204" pitchFamily="34" charset="0"/>
              <a:buChar char="•"/>
            </a:pPr>
            <a:r>
              <a:rPr lang="en-GB" sz="1600" b="1">
                <a:solidFill>
                  <a:schemeClr val="tx1"/>
                </a:solidFill>
                <a:sym typeface="Wingdings" panose="05000000000000000000" pitchFamily="2" charset="2"/>
              </a:rPr>
              <a:t>Evaluation:</a:t>
            </a:r>
          </a:p>
          <a:p>
            <a:r>
              <a:rPr lang="en-GB" sz="1600">
                <a:solidFill>
                  <a:schemeClr val="tx1"/>
                </a:solidFill>
                <a:sym typeface="Wingdings" panose="05000000000000000000" pitchFamily="2" charset="2"/>
              </a:rPr>
              <a:t>At the end of workshop 3 and phase 5 it might be useful to evaluate the RUPIL-process together with the participants. This can help to adjust the activities for next time, but also give useful insights to take along in phase 6. Tools that can be used here are free tools from platforms as  </a:t>
            </a:r>
            <a:r>
              <a:rPr lang="en-GB" sz="1600" err="1">
                <a:solidFill>
                  <a:schemeClr val="tx1"/>
                </a:solidFill>
                <a:sym typeface="Wingdings" panose="05000000000000000000" pitchFamily="2" charset="2"/>
              </a:rPr>
              <a:t>mentimeter</a:t>
            </a:r>
            <a:r>
              <a:rPr lang="en-GB" sz="1600">
                <a:solidFill>
                  <a:schemeClr val="tx1"/>
                </a:solidFill>
                <a:sym typeface="Wingdings" panose="05000000000000000000" pitchFamily="2" charset="2"/>
              </a:rPr>
              <a:t>, google forms, </a:t>
            </a:r>
            <a:r>
              <a:rPr lang="en-GB" sz="1600" err="1">
                <a:solidFill>
                  <a:schemeClr val="tx1"/>
                </a:solidFill>
                <a:sym typeface="Wingdings" panose="05000000000000000000" pitchFamily="2" charset="2"/>
              </a:rPr>
              <a:t>ahaslides</a:t>
            </a:r>
            <a:r>
              <a:rPr lang="en-GB" sz="1600">
                <a:solidFill>
                  <a:schemeClr val="tx1"/>
                </a:solidFill>
                <a:sym typeface="Wingdings" panose="05000000000000000000" pitchFamily="2" charset="2"/>
              </a:rPr>
              <a:t>, </a:t>
            </a:r>
            <a:r>
              <a:rPr lang="en-GB" sz="1600" err="1">
                <a:solidFill>
                  <a:schemeClr val="tx1"/>
                </a:solidFill>
                <a:sym typeface="Wingdings" panose="05000000000000000000" pitchFamily="2" charset="2"/>
              </a:rPr>
              <a:t>kahoot</a:t>
            </a:r>
            <a:r>
              <a:rPr lang="en-GB" sz="1600">
                <a:solidFill>
                  <a:schemeClr val="tx1"/>
                </a:solidFill>
                <a:sym typeface="Wingdings" panose="05000000000000000000" pitchFamily="2" charset="2"/>
              </a:rPr>
              <a:t> or just Post-its. </a:t>
            </a:r>
          </a:p>
          <a:p>
            <a:endParaRPr lang="en-GB" sz="1600">
              <a:solidFill>
                <a:schemeClr val="tx1"/>
              </a:solidFill>
            </a:endParaRPr>
          </a:p>
          <a:p>
            <a:endParaRPr lang="en-GB" sz="1600">
              <a:solidFill>
                <a:schemeClr val="tx1"/>
              </a:solidFill>
            </a:endParaRPr>
          </a:p>
        </p:txBody>
      </p:sp>
      <p:sp>
        <p:nvSpPr>
          <p:cNvPr id="5" name="Pil: høyre 4">
            <a:hlinkClick r:id="rId4" action="ppaction://hlinksldjump"/>
            <a:extLst>
              <a:ext uri="{FF2B5EF4-FFF2-40B4-BE49-F238E27FC236}">
                <a16:creationId xmlns:a16="http://schemas.microsoft.com/office/drawing/2014/main" id="{8882C089-26B0-9D26-73FD-824E34465F2E}"/>
              </a:ext>
            </a:extLst>
          </p:cNvPr>
          <p:cNvSpPr/>
          <p:nvPr/>
        </p:nvSpPr>
        <p:spPr>
          <a:xfrm>
            <a:off x="6966000" y="2747316"/>
            <a:ext cx="4557052" cy="55530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DF8B6D8E-0778-CDF2-E4CA-00D1FE0BEA5D}"/>
              </a:ext>
            </a:extLst>
          </p:cNvPr>
          <p:cNvSpPr txBox="1"/>
          <p:nvPr/>
        </p:nvSpPr>
        <p:spPr>
          <a:xfrm>
            <a:off x="6966000" y="2886467"/>
            <a:ext cx="4665086" cy="276999"/>
          </a:xfrm>
          <a:prstGeom prst="rect">
            <a:avLst/>
          </a:prstGeom>
          <a:noFill/>
        </p:spPr>
        <p:txBody>
          <a:bodyPr wrap="square" rtlCol="0">
            <a:spAutoFit/>
          </a:bodyPr>
          <a:lstStyle/>
          <a:p>
            <a:r>
              <a:rPr lang="nb-NO" sz="1200">
                <a:latin typeface="Open Sans "/>
              </a:rPr>
              <a:t>Click to see example of a workshopprogram and timetable</a:t>
            </a:r>
          </a:p>
        </p:txBody>
      </p:sp>
      <p:sp>
        <p:nvSpPr>
          <p:cNvPr id="7" name="TekstSylinder 6">
            <a:extLst>
              <a:ext uri="{FF2B5EF4-FFF2-40B4-BE49-F238E27FC236}">
                <a16:creationId xmlns:a16="http://schemas.microsoft.com/office/drawing/2014/main" id="{4938503F-8F0A-8756-81B2-B96EA07D8CA9}"/>
              </a:ext>
            </a:extLst>
          </p:cNvPr>
          <p:cNvSpPr txBox="1"/>
          <p:nvPr/>
        </p:nvSpPr>
        <p:spPr>
          <a:xfrm>
            <a:off x="7462483" y="4182508"/>
            <a:ext cx="3474718" cy="276999"/>
          </a:xfrm>
          <a:prstGeom prst="rect">
            <a:avLst/>
          </a:prstGeom>
          <a:noFill/>
        </p:spPr>
        <p:txBody>
          <a:bodyPr wrap="square" rtlCol="0">
            <a:spAutoFit/>
          </a:bodyPr>
          <a:lstStyle/>
          <a:p>
            <a:r>
              <a:rPr lang="nb-NO" sz="1200">
                <a:latin typeface="Open Sans "/>
              </a:rPr>
              <a:t>Click to see example of a scenario workshop</a:t>
            </a:r>
          </a:p>
        </p:txBody>
      </p:sp>
      <p:pic>
        <p:nvPicPr>
          <p:cNvPr id="10" name="Grafikk 9" descr="Tannhjul med heldekkende fyll">
            <a:hlinkClick r:id="rId5" action="ppaction://hlinksldjump"/>
            <a:extLst>
              <a:ext uri="{FF2B5EF4-FFF2-40B4-BE49-F238E27FC236}">
                <a16:creationId xmlns:a16="http://schemas.microsoft.com/office/drawing/2014/main" id="{6BEE8D84-BBDD-55F5-F333-6243F37D1C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371425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381" y="298334"/>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381" y="129381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Timeline, example workshop program</a:t>
            </a:r>
            <a:endParaRPr lang="nb-NO" sz="1400">
              <a:solidFill>
                <a:schemeClr val="accent2"/>
              </a:solidFill>
              <a:latin typeface="Open Sans "/>
            </a:endParaRPr>
          </a:p>
        </p:txBody>
      </p:sp>
      <p:sp>
        <p:nvSpPr>
          <p:cNvPr id="11" name="TekstSylinder 10">
            <a:extLst>
              <a:ext uri="{FF2B5EF4-FFF2-40B4-BE49-F238E27FC236}">
                <a16:creationId xmlns:a16="http://schemas.microsoft.com/office/drawing/2014/main" id="{F7366565-8C35-308C-27F5-FDE54748720C}"/>
              </a:ext>
            </a:extLst>
          </p:cNvPr>
          <p:cNvSpPr txBox="1"/>
          <p:nvPr/>
        </p:nvSpPr>
        <p:spPr>
          <a:xfrm>
            <a:off x="6209500" y="5664639"/>
            <a:ext cx="1754687" cy="600164"/>
          </a:xfrm>
          <a:prstGeom prst="rect">
            <a:avLst/>
          </a:prstGeom>
          <a:noFill/>
        </p:spPr>
        <p:txBody>
          <a:bodyPr wrap="square" rtlCol="0">
            <a:spAutoFit/>
          </a:bodyPr>
          <a:lstStyle/>
          <a:p>
            <a:r>
              <a:rPr lang="nb-NO" sz="1100">
                <a:latin typeface="Open Sans" panose="020B0606030504020204" pitchFamily="34" charset="0"/>
                <a:ea typeface="Open Sans" panose="020B0606030504020204" pitchFamily="34" charset="0"/>
                <a:cs typeface="Open Sans" panose="020B0606030504020204" pitchFamily="34" charset="0"/>
              </a:rPr>
              <a:t>*A </a:t>
            </a:r>
            <a:r>
              <a:rPr lang="en-AU" sz="1100">
                <a:latin typeface="Open Sans" panose="020B0606030504020204" pitchFamily="34" charset="0"/>
                <a:ea typeface="Open Sans" panose="020B0606030504020204" pitchFamily="34" charset="0"/>
                <a:cs typeface="Open Sans" panose="020B0606030504020204" pitchFamily="34" charset="0"/>
              </a:rPr>
              <a:t>workshop at night might be easier for people with day jobs</a:t>
            </a:r>
          </a:p>
        </p:txBody>
      </p:sp>
      <p:pic>
        <p:nvPicPr>
          <p:cNvPr id="16" name="Grafikk 15" descr="Tannhjul med heldekkende fyll">
            <a:hlinkClick r:id="rId3" action="ppaction://hlinksldjump"/>
            <a:extLst>
              <a:ext uri="{FF2B5EF4-FFF2-40B4-BE49-F238E27FC236}">
                <a16:creationId xmlns:a16="http://schemas.microsoft.com/office/drawing/2014/main" id="{3D962D7F-66C7-9F95-BFDC-DB44E914A8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
        <p:nvSpPr>
          <p:cNvPr id="17" name="Pil: høyre 16">
            <a:hlinkClick r:id="rId6" action="ppaction://hlinksldjump"/>
            <a:extLst>
              <a:ext uri="{FF2B5EF4-FFF2-40B4-BE49-F238E27FC236}">
                <a16:creationId xmlns:a16="http://schemas.microsoft.com/office/drawing/2014/main" id="{8C6D2272-CF3F-E347-D11A-04C50DF7E76F}"/>
              </a:ext>
            </a:extLst>
          </p:cNvPr>
          <p:cNvSpPr/>
          <p:nvPr/>
        </p:nvSpPr>
        <p:spPr>
          <a:xfrm>
            <a:off x="8723375" y="5729243"/>
            <a:ext cx="3019327" cy="55530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graphicFrame>
        <p:nvGraphicFramePr>
          <p:cNvPr id="20" name="Tabell 19">
            <a:extLst>
              <a:ext uri="{FF2B5EF4-FFF2-40B4-BE49-F238E27FC236}">
                <a16:creationId xmlns:a16="http://schemas.microsoft.com/office/drawing/2014/main" id="{207671BD-6D5B-BA58-5EE6-220F8E84E5CB}"/>
              </a:ext>
            </a:extLst>
          </p:cNvPr>
          <p:cNvGraphicFramePr>
            <a:graphicFrameLocks noGrp="1"/>
          </p:cNvGraphicFramePr>
          <p:nvPr>
            <p:extLst>
              <p:ext uri="{D42A27DB-BD31-4B8C-83A1-F6EECF244321}">
                <p14:modId xmlns:p14="http://schemas.microsoft.com/office/powerpoint/2010/main" val="1553251866"/>
              </p:ext>
            </p:extLst>
          </p:nvPr>
        </p:nvGraphicFramePr>
        <p:xfrm>
          <a:off x="1254799" y="1661296"/>
          <a:ext cx="3380911" cy="4600169"/>
        </p:xfrm>
        <a:graphic>
          <a:graphicData uri="http://schemas.openxmlformats.org/drawingml/2006/table">
            <a:tbl>
              <a:tblPr firstRow="1" bandRow="1">
                <a:tableStyleId>{5C22544A-7EE6-4342-B048-85BDC9FD1C3A}</a:tableStyleId>
              </a:tblPr>
              <a:tblGrid>
                <a:gridCol w="812494">
                  <a:extLst>
                    <a:ext uri="{9D8B030D-6E8A-4147-A177-3AD203B41FA5}">
                      <a16:colId xmlns:a16="http://schemas.microsoft.com/office/drawing/2014/main" val="1967867633"/>
                    </a:ext>
                  </a:extLst>
                </a:gridCol>
                <a:gridCol w="2568417">
                  <a:extLst>
                    <a:ext uri="{9D8B030D-6E8A-4147-A177-3AD203B41FA5}">
                      <a16:colId xmlns:a16="http://schemas.microsoft.com/office/drawing/2014/main" val="2139591820"/>
                    </a:ext>
                  </a:extLst>
                </a:gridCol>
              </a:tblGrid>
              <a:tr h="566649">
                <a:tc gridSpan="2">
                  <a:txBody>
                    <a:bodyPr/>
                    <a:lstStyle/>
                    <a:p>
                      <a:r>
                        <a:rPr lang="en-GB"/>
                        <a:t>Workshop 1</a:t>
                      </a:r>
                    </a:p>
                  </a:txBody>
                  <a:tcPr/>
                </a:tc>
                <a:tc hMerge="1">
                  <a:txBody>
                    <a:bodyPr/>
                    <a:lstStyle/>
                    <a:p>
                      <a:endParaRPr lang="en-GB" sz="140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10413905"/>
                  </a:ext>
                </a:extLst>
              </a:tr>
              <a:tr h="541088">
                <a:tc>
                  <a:txBody>
                    <a:bodyPr/>
                    <a:lstStyle/>
                    <a:p>
                      <a:r>
                        <a:rPr lang="en-GB" sz="1100">
                          <a:latin typeface="Open Sans"/>
                          <a:ea typeface="Open Sans"/>
                          <a:cs typeface="Open Sans"/>
                        </a:rPr>
                        <a:t>9.30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Welcome </a:t>
                      </a:r>
                      <a:r>
                        <a:rPr lang="en-AU" sz="1100">
                          <a:latin typeface="Open Sans"/>
                          <a:ea typeface="Open Sans"/>
                          <a:cs typeface="Open Sans"/>
                        </a:rPr>
                        <a:t>by host, quick presentation of participants (phase 1)</a:t>
                      </a:r>
                    </a:p>
                  </a:txBody>
                  <a:tcPr/>
                </a:tc>
                <a:extLst>
                  <a:ext uri="{0D108BD9-81ED-4DB2-BD59-A6C34878D82A}">
                    <a16:rowId xmlns:a16="http://schemas.microsoft.com/office/drawing/2014/main" val="1897636677"/>
                  </a:ext>
                </a:extLst>
              </a:tr>
              <a:tr h="388473">
                <a:tc>
                  <a:txBody>
                    <a:bodyPr/>
                    <a:lstStyle/>
                    <a:p>
                      <a:r>
                        <a:rPr lang="en-GB" sz="1100">
                          <a:latin typeface="Open Sans"/>
                          <a:ea typeface="Open Sans"/>
                          <a:cs typeface="Open Sans"/>
                        </a:rPr>
                        <a:t>9.45</a:t>
                      </a:r>
                    </a:p>
                  </a:txBody>
                  <a:tcPr/>
                </a:tc>
                <a:tc>
                  <a:txBody>
                    <a:bodyPr/>
                    <a:lstStyle/>
                    <a:p>
                      <a:r>
                        <a:rPr lang="en-GB" sz="1100">
                          <a:latin typeface="Open Sans"/>
                          <a:ea typeface="Open Sans"/>
                          <a:cs typeface="Open Sans"/>
                        </a:rPr>
                        <a:t>Presenting the context in data (phase 1)</a:t>
                      </a:r>
                    </a:p>
                  </a:txBody>
                  <a:tcPr/>
                </a:tc>
                <a:extLst>
                  <a:ext uri="{0D108BD9-81ED-4DB2-BD59-A6C34878D82A}">
                    <a16:rowId xmlns:a16="http://schemas.microsoft.com/office/drawing/2014/main" val="3066905864"/>
                  </a:ext>
                </a:extLst>
              </a:tr>
              <a:tr h="388473">
                <a:tc>
                  <a:txBody>
                    <a:bodyPr/>
                    <a:lstStyle/>
                    <a:p>
                      <a:r>
                        <a:rPr lang="en-GB" sz="1100">
                          <a:latin typeface="Open Sans"/>
                          <a:ea typeface="Open Sans"/>
                          <a:cs typeface="Open Sans"/>
                        </a:rPr>
                        <a:t>10.15</a:t>
                      </a:r>
                    </a:p>
                  </a:txBody>
                  <a:tcPr/>
                </a:tc>
                <a:tc>
                  <a:txBody>
                    <a:bodyPr/>
                    <a:lstStyle/>
                    <a:p>
                      <a:r>
                        <a:rPr lang="en-AU" sz="1100">
                          <a:latin typeface="Open Sans"/>
                          <a:ea typeface="Open Sans"/>
                          <a:cs typeface="Open Sans"/>
                        </a:rPr>
                        <a:t>What are the challenges? (phase 2 and 3)</a:t>
                      </a:r>
                      <a:endParaRPr lang="en-GB" sz="1100">
                        <a:latin typeface="Open Sans"/>
                        <a:ea typeface="Open Sans"/>
                        <a:cs typeface="Open Sans"/>
                      </a:endParaRPr>
                    </a:p>
                  </a:txBody>
                  <a:tcPr/>
                </a:tc>
                <a:extLst>
                  <a:ext uri="{0D108BD9-81ED-4DB2-BD59-A6C34878D82A}">
                    <a16:rowId xmlns:a16="http://schemas.microsoft.com/office/drawing/2014/main" val="2627429929"/>
                  </a:ext>
                </a:extLst>
              </a:tr>
              <a:tr h="237166">
                <a:tc>
                  <a:txBody>
                    <a:bodyPr/>
                    <a:lstStyle/>
                    <a:p>
                      <a:r>
                        <a:rPr lang="en-GB" sz="1100">
                          <a:latin typeface="Open Sans"/>
                          <a:ea typeface="Open Sans"/>
                          <a:cs typeface="Open Sans"/>
                        </a:rPr>
                        <a:t>10.30</a:t>
                      </a:r>
                    </a:p>
                  </a:txBody>
                  <a:tcPr/>
                </a:tc>
                <a:tc>
                  <a:txBody>
                    <a:bodyPr/>
                    <a:lstStyle/>
                    <a:p>
                      <a:r>
                        <a:rPr lang="en-GB" sz="1100">
                          <a:latin typeface="Open Sans"/>
                          <a:ea typeface="Open Sans"/>
                          <a:cs typeface="Open Sans"/>
                        </a:rPr>
                        <a:t>Short break</a:t>
                      </a:r>
                    </a:p>
                  </a:txBody>
                  <a:tcPr/>
                </a:tc>
                <a:extLst>
                  <a:ext uri="{0D108BD9-81ED-4DB2-BD59-A6C34878D82A}">
                    <a16:rowId xmlns:a16="http://schemas.microsoft.com/office/drawing/2014/main" val="2971960795"/>
                  </a:ext>
                </a:extLst>
              </a:tr>
              <a:tr h="388473">
                <a:tc>
                  <a:txBody>
                    <a:bodyPr/>
                    <a:lstStyle/>
                    <a:p>
                      <a:r>
                        <a:rPr lang="en-GB" sz="1100">
                          <a:latin typeface="Open Sans"/>
                          <a:ea typeface="Open Sans"/>
                          <a:cs typeface="Open Sans"/>
                        </a:rPr>
                        <a:t>10.45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are the challenges (continues, phase 3)</a:t>
                      </a:r>
                    </a:p>
                  </a:txBody>
                  <a:tcPr/>
                </a:tc>
                <a:extLst>
                  <a:ext uri="{0D108BD9-81ED-4DB2-BD59-A6C34878D82A}">
                    <a16:rowId xmlns:a16="http://schemas.microsoft.com/office/drawing/2014/main" val="1254411951"/>
                  </a:ext>
                </a:extLst>
              </a:tr>
              <a:tr h="237166">
                <a:tc>
                  <a:txBody>
                    <a:bodyPr/>
                    <a:lstStyle/>
                    <a:p>
                      <a:r>
                        <a:rPr lang="en-GB" sz="1100">
                          <a:latin typeface="Open Sans"/>
                          <a:ea typeface="Open Sans"/>
                          <a:cs typeface="Open Sans"/>
                        </a:rPr>
                        <a:t>12.00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Lunch</a:t>
                      </a:r>
                    </a:p>
                  </a:txBody>
                  <a:tcPr/>
                </a:tc>
                <a:extLst>
                  <a:ext uri="{0D108BD9-81ED-4DB2-BD59-A6C34878D82A}">
                    <a16:rowId xmlns:a16="http://schemas.microsoft.com/office/drawing/2014/main" val="1001714677"/>
                  </a:ext>
                </a:extLst>
              </a:tr>
              <a:tr h="388473">
                <a:tc>
                  <a:txBody>
                    <a:bodyPr/>
                    <a:lstStyle/>
                    <a:p>
                      <a:r>
                        <a:rPr lang="en-GB" sz="1100">
                          <a:latin typeface="Open Sans"/>
                          <a:ea typeface="Open Sans"/>
                          <a:cs typeface="Open Sans"/>
                        </a:rPr>
                        <a:t>12.45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12.45: Choose idea to work with (phase 3)</a:t>
                      </a:r>
                    </a:p>
                  </a:txBody>
                  <a:tcPr/>
                </a:tc>
                <a:extLst>
                  <a:ext uri="{0D108BD9-81ED-4DB2-BD59-A6C34878D82A}">
                    <a16:rowId xmlns:a16="http://schemas.microsoft.com/office/drawing/2014/main" val="1417194571"/>
                  </a:ext>
                </a:extLst>
              </a:tr>
              <a:tr h="237166">
                <a:tc>
                  <a:txBody>
                    <a:bodyPr/>
                    <a:lstStyle/>
                    <a:p>
                      <a:r>
                        <a:rPr lang="en-GB" sz="1100">
                          <a:latin typeface="Open Sans"/>
                          <a:ea typeface="Open Sans"/>
                          <a:cs typeface="Open Sans"/>
                        </a:rPr>
                        <a:t>13.30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Short break</a:t>
                      </a:r>
                    </a:p>
                  </a:txBody>
                  <a:tcPr/>
                </a:tc>
                <a:extLst>
                  <a:ext uri="{0D108BD9-81ED-4DB2-BD59-A6C34878D82A}">
                    <a16:rowId xmlns:a16="http://schemas.microsoft.com/office/drawing/2014/main" val="2105981485"/>
                  </a:ext>
                </a:extLst>
              </a:tr>
              <a:tr h="436880">
                <a:tc>
                  <a:txBody>
                    <a:bodyPr/>
                    <a:lstStyle/>
                    <a:p>
                      <a:r>
                        <a:rPr lang="en-GB" sz="1100">
                          <a:latin typeface="Open Sans"/>
                          <a:ea typeface="Open Sans"/>
                          <a:cs typeface="Open Sans"/>
                        </a:rPr>
                        <a:t>14.00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can be solutions for the challenges (phase 4)</a:t>
                      </a:r>
                    </a:p>
                  </a:txBody>
                  <a:tcPr/>
                </a:tc>
                <a:extLst>
                  <a:ext uri="{0D108BD9-81ED-4DB2-BD59-A6C34878D82A}">
                    <a16:rowId xmlns:a16="http://schemas.microsoft.com/office/drawing/2014/main" val="3451545127"/>
                  </a:ext>
                </a:extLst>
              </a:tr>
              <a:tr h="237166">
                <a:tc>
                  <a:txBody>
                    <a:bodyPr/>
                    <a:lstStyle/>
                    <a:p>
                      <a:r>
                        <a:rPr lang="en-GB" sz="1100">
                          <a:latin typeface="Open Sans"/>
                          <a:ea typeface="Open Sans"/>
                          <a:cs typeface="Open Sans"/>
                        </a:rPr>
                        <a:t>15.25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What we will do next time</a:t>
                      </a:r>
                    </a:p>
                  </a:txBody>
                  <a:tcPr/>
                </a:tc>
                <a:extLst>
                  <a:ext uri="{0D108BD9-81ED-4DB2-BD59-A6C34878D82A}">
                    <a16:rowId xmlns:a16="http://schemas.microsoft.com/office/drawing/2014/main" val="2858353279"/>
                  </a:ext>
                </a:extLst>
              </a:tr>
              <a:tr h="237166">
                <a:tc>
                  <a:txBody>
                    <a:bodyPr/>
                    <a:lstStyle/>
                    <a:p>
                      <a:r>
                        <a:rPr lang="en-GB" sz="1100">
                          <a:latin typeface="Open Sans"/>
                          <a:ea typeface="Open Sans"/>
                          <a:cs typeface="Open Sans"/>
                        </a:rPr>
                        <a:t>15.30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100">
                          <a:latin typeface="Open Sans"/>
                          <a:ea typeface="Open Sans"/>
                          <a:cs typeface="Open Sans"/>
                        </a:rPr>
                        <a:t>End of workshop 1</a:t>
                      </a:r>
                    </a:p>
                  </a:txBody>
                  <a:tcPr/>
                </a:tc>
                <a:extLst>
                  <a:ext uri="{0D108BD9-81ED-4DB2-BD59-A6C34878D82A}">
                    <a16:rowId xmlns:a16="http://schemas.microsoft.com/office/drawing/2014/main" val="1122214279"/>
                  </a:ext>
                </a:extLst>
              </a:tr>
            </a:tbl>
          </a:graphicData>
        </a:graphic>
      </p:graphicFrame>
      <p:graphicFrame>
        <p:nvGraphicFramePr>
          <p:cNvPr id="4" name="Tabell 3">
            <a:extLst>
              <a:ext uri="{FF2B5EF4-FFF2-40B4-BE49-F238E27FC236}">
                <a16:creationId xmlns:a16="http://schemas.microsoft.com/office/drawing/2014/main" id="{5A5EDA90-E7C8-6F92-1C89-8E6BEF2FD0D2}"/>
              </a:ext>
            </a:extLst>
          </p:cNvPr>
          <p:cNvGraphicFramePr>
            <a:graphicFrameLocks noGrp="1"/>
          </p:cNvGraphicFramePr>
          <p:nvPr>
            <p:extLst>
              <p:ext uri="{D42A27DB-BD31-4B8C-83A1-F6EECF244321}">
                <p14:modId xmlns:p14="http://schemas.microsoft.com/office/powerpoint/2010/main" val="3825923188"/>
              </p:ext>
            </p:extLst>
          </p:nvPr>
        </p:nvGraphicFramePr>
        <p:xfrm>
          <a:off x="4731424" y="1658228"/>
          <a:ext cx="3380911" cy="3662680"/>
        </p:xfrm>
        <a:graphic>
          <a:graphicData uri="http://schemas.openxmlformats.org/drawingml/2006/table">
            <a:tbl>
              <a:tblPr firstRow="1" bandRow="1">
                <a:tableStyleId>{5C22544A-7EE6-4342-B048-85BDC9FD1C3A}</a:tableStyleId>
              </a:tblPr>
              <a:tblGrid>
                <a:gridCol w="715749">
                  <a:extLst>
                    <a:ext uri="{9D8B030D-6E8A-4147-A177-3AD203B41FA5}">
                      <a16:colId xmlns:a16="http://schemas.microsoft.com/office/drawing/2014/main" val="3034445174"/>
                    </a:ext>
                  </a:extLst>
                </a:gridCol>
                <a:gridCol w="2665162">
                  <a:extLst>
                    <a:ext uri="{9D8B030D-6E8A-4147-A177-3AD203B41FA5}">
                      <a16:colId xmlns:a16="http://schemas.microsoft.com/office/drawing/2014/main" val="775304748"/>
                    </a:ext>
                  </a:extLst>
                </a:gridCol>
              </a:tblGrid>
              <a:tr h="207641">
                <a:tc gridSpan="2">
                  <a:txBody>
                    <a:bodyPr/>
                    <a:lstStyle/>
                    <a:p>
                      <a:r>
                        <a:rPr lang="en-GB" sz="1400">
                          <a:latin typeface="Open Sans"/>
                          <a:ea typeface="Open Sans"/>
                          <a:cs typeface="Open Sans"/>
                        </a:rPr>
                        <a:t>Workshop 2 (a few weeks after workshop 1)*</a:t>
                      </a:r>
                    </a:p>
                  </a:txBody>
                  <a:tcPr/>
                </a:tc>
                <a:tc hMerge="1">
                  <a:txBody>
                    <a:bodyPr/>
                    <a:lstStyle/>
                    <a:p>
                      <a:endParaRPr lang="en-GB"/>
                    </a:p>
                  </a:txBody>
                  <a:tcPr/>
                </a:tc>
                <a:extLst>
                  <a:ext uri="{0D108BD9-81ED-4DB2-BD59-A6C34878D82A}">
                    <a16:rowId xmlns:a16="http://schemas.microsoft.com/office/drawing/2014/main" val="1414971846"/>
                  </a:ext>
                </a:extLst>
              </a:tr>
              <a:tr h="370840">
                <a:tc>
                  <a:txBody>
                    <a:bodyPr/>
                    <a:lstStyle/>
                    <a:p>
                      <a:r>
                        <a:rPr lang="en-GB" sz="1100">
                          <a:latin typeface="Open Sans"/>
                          <a:ea typeface="Open Sans"/>
                          <a:cs typeface="Open Sans"/>
                        </a:rPr>
                        <a:t>19.00</a:t>
                      </a:r>
                    </a:p>
                  </a:txBody>
                  <a:tcPr/>
                </a:tc>
                <a:tc>
                  <a:txBody>
                    <a:bodyPr/>
                    <a:lstStyle/>
                    <a:p>
                      <a:r>
                        <a:rPr lang="en-GB" sz="1100">
                          <a:latin typeface="Open Sans"/>
                          <a:ea typeface="Open Sans"/>
                          <a:cs typeface="Open Sans"/>
                        </a:rPr>
                        <a:t>Welcome by host</a:t>
                      </a:r>
                    </a:p>
                  </a:txBody>
                  <a:tcPr/>
                </a:tc>
                <a:extLst>
                  <a:ext uri="{0D108BD9-81ED-4DB2-BD59-A6C34878D82A}">
                    <a16:rowId xmlns:a16="http://schemas.microsoft.com/office/drawing/2014/main" val="138286873"/>
                  </a:ext>
                </a:extLst>
              </a:tr>
              <a:tr h="370840">
                <a:tc>
                  <a:txBody>
                    <a:bodyPr/>
                    <a:lstStyle/>
                    <a:p>
                      <a:r>
                        <a:rPr lang="en-GB" sz="1100">
                          <a:latin typeface="Open Sans"/>
                          <a:ea typeface="Open Sans"/>
                          <a:cs typeface="Open Sans"/>
                        </a:rPr>
                        <a:t>19.10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Re-cap from workshop 1, which ideas will we work with? (phase 4)</a:t>
                      </a:r>
                    </a:p>
                  </a:txBody>
                  <a:tcPr/>
                </a:tc>
                <a:extLst>
                  <a:ext uri="{0D108BD9-81ED-4DB2-BD59-A6C34878D82A}">
                    <a16:rowId xmlns:a16="http://schemas.microsoft.com/office/drawing/2014/main" val="510368219"/>
                  </a:ext>
                </a:extLst>
              </a:tr>
              <a:tr h="436880">
                <a:tc>
                  <a:txBody>
                    <a:bodyPr/>
                    <a:lstStyle/>
                    <a:p>
                      <a:r>
                        <a:rPr lang="en-GB" sz="1100">
                          <a:latin typeface="Open Sans"/>
                          <a:ea typeface="Open Sans"/>
                          <a:cs typeface="Open Sans"/>
                        </a:rPr>
                        <a:t>19.30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a:latin typeface="Open Sans"/>
                          <a:ea typeface="Open Sans"/>
                          <a:cs typeface="Open Sans"/>
                        </a:rPr>
                        <a:t>Conceptualisation and prototyping (phase 5, step 1 and 2)</a:t>
                      </a:r>
                    </a:p>
                  </a:txBody>
                  <a:tcPr/>
                </a:tc>
                <a:extLst>
                  <a:ext uri="{0D108BD9-81ED-4DB2-BD59-A6C34878D82A}">
                    <a16:rowId xmlns:a16="http://schemas.microsoft.com/office/drawing/2014/main" val="2744276735"/>
                  </a:ext>
                </a:extLst>
              </a:tr>
              <a:tr h="370840">
                <a:tc>
                  <a:txBody>
                    <a:bodyPr/>
                    <a:lstStyle/>
                    <a:p>
                      <a:r>
                        <a:rPr lang="en-GB" sz="1100">
                          <a:latin typeface="Open Sans"/>
                          <a:ea typeface="Open Sans"/>
                          <a:cs typeface="Open Sans"/>
                        </a:rPr>
                        <a:t>20.20</a:t>
                      </a:r>
                    </a:p>
                  </a:txBody>
                  <a:tcPr/>
                </a:tc>
                <a:tc>
                  <a:txBody>
                    <a:bodyPr/>
                    <a:lstStyle/>
                    <a:p>
                      <a:r>
                        <a:rPr lang="en-GB" sz="1100">
                          <a:latin typeface="Open Sans"/>
                          <a:ea typeface="Open Sans"/>
                          <a:cs typeface="Open Sans"/>
                        </a:rPr>
                        <a:t>Short break</a:t>
                      </a:r>
                    </a:p>
                  </a:txBody>
                  <a:tcPr/>
                </a:tc>
                <a:extLst>
                  <a:ext uri="{0D108BD9-81ED-4DB2-BD59-A6C34878D82A}">
                    <a16:rowId xmlns:a16="http://schemas.microsoft.com/office/drawing/2014/main" val="2040944219"/>
                  </a:ext>
                </a:extLst>
              </a:tr>
              <a:tr h="370840">
                <a:tc>
                  <a:txBody>
                    <a:bodyPr/>
                    <a:lstStyle/>
                    <a:p>
                      <a:r>
                        <a:rPr lang="en-GB" sz="1100">
                          <a:latin typeface="Open Sans"/>
                          <a:ea typeface="Open Sans"/>
                          <a:cs typeface="Open Sans"/>
                        </a:rPr>
                        <a:t>20.35</a:t>
                      </a:r>
                    </a:p>
                  </a:txBody>
                  <a:tcPr/>
                </a:tc>
                <a:tc>
                  <a:txBody>
                    <a:bodyPr/>
                    <a:lstStyle/>
                    <a:p>
                      <a:r>
                        <a:rPr lang="en-GB" sz="1100">
                          <a:latin typeface="Open Sans"/>
                          <a:ea typeface="Open Sans"/>
                          <a:cs typeface="Open Sans"/>
                        </a:rPr>
                        <a:t>Presenting prototypes (phase 5)</a:t>
                      </a:r>
                    </a:p>
                  </a:txBody>
                  <a:tcPr/>
                </a:tc>
                <a:extLst>
                  <a:ext uri="{0D108BD9-81ED-4DB2-BD59-A6C34878D82A}">
                    <a16:rowId xmlns:a16="http://schemas.microsoft.com/office/drawing/2014/main" val="1286462405"/>
                  </a:ext>
                </a:extLst>
              </a:tr>
              <a:tr h="370840">
                <a:tc>
                  <a:txBody>
                    <a:bodyPr/>
                    <a:lstStyle/>
                    <a:p>
                      <a:r>
                        <a:rPr lang="en-GB" sz="1100">
                          <a:latin typeface="Open Sans"/>
                          <a:ea typeface="Open Sans"/>
                          <a:cs typeface="Open Sans"/>
                        </a:rPr>
                        <a:t>21.30</a:t>
                      </a:r>
                    </a:p>
                  </a:txBody>
                  <a:tcPr/>
                </a:tc>
                <a:tc>
                  <a:txBody>
                    <a:bodyPr/>
                    <a:lstStyle/>
                    <a:p>
                      <a:r>
                        <a:rPr lang="en-GB" sz="1100">
                          <a:latin typeface="Open Sans"/>
                          <a:ea typeface="Open Sans"/>
                          <a:cs typeface="Open Sans"/>
                        </a:rPr>
                        <a:t>Processing prototypes after feedback (phase 5 step 3)</a:t>
                      </a:r>
                    </a:p>
                  </a:txBody>
                  <a:tcPr/>
                </a:tc>
                <a:extLst>
                  <a:ext uri="{0D108BD9-81ED-4DB2-BD59-A6C34878D82A}">
                    <a16:rowId xmlns:a16="http://schemas.microsoft.com/office/drawing/2014/main" val="3822797756"/>
                  </a:ext>
                </a:extLst>
              </a:tr>
              <a:tr h="370840">
                <a:tc>
                  <a:txBody>
                    <a:bodyPr/>
                    <a:lstStyle/>
                    <a:p>
                      <a:r>
                        <a:rPr lang="en-GB" sz="1100">
                          <a:latin typeface="Open Sans"/>
                          <a:ea typeface="Open Sans"/>
                          <a:cs typeface="Open Sans"/>
                        </a:rPr>
                        <a:t>21.50</a:t>
                      </a:r>
                    </a:p>
                  </a:txBody>
                  <a:tcPr/>
                </a:tc>
                <a:tc>
                  <a:txBody>
                    <a:bodyPr/>
                    <a:lstStyle/>
                    <a:p>
                      <a:r>
                        <a:rPr lang="en-GB" sz="1100">
                          <a:latin typeface="Open Sans"/>
                          <a:ea typeface="Open Sans"/>
                          <a:cs typeface="Open Sans"/>
                        </a:rPr>
                        <a:t>What will we do next time</a:t>
                      </a:r>
                    </a:p>
                  </a:txBody>
                  <a:tcPr/>
                </a:tc>
                <a:extLst>
                  <a:ext uri="{0D108BD9-81ED-4DB2-BD59-A6C34878D82A}">
                    <a16:rowId xmlns:a16="http://schemas.microsoft.com/office/drawing/2014/main" val="2408768273"/>
                  </a:ext>
                </a:extLst>
              </a:tr>
              <a:tr h="370840">
                <a:tc>
                  <a:txBody>
                    <a:bodyPr/>
                    <a:lstStyle/>
                    <a:p>
                      <a:r>
                        <a:rPr lang="en-GB" sz="1100">
                          <a:latin typeface="Open Sans"/>
                          <a:ea typeface="Open Sans"/>
                          <a:cs typeface="Open Sans"/>
                        </a:rPr>
                        <a:t>22.00 </a:t>
                      </a:r>
                    </a:p>
                  </a:txBody>
                  <a:tcPr/>
                </a:tc>
                <a:tc>
                  <a:txBody>
                    <a:bodyPr/>
                    <a:lstStyle/>
                    <a:p>
                      <a:r>
                        <a:rPr lang="en-GB" sz="1100">
                          <a:latin typeface="Open Sans"/>
                          <a:ea typeface="Open Sans"/>
                          <a:cs typeface="Open Sans"/>
                        </a:rPr>
                        <a:t>End of workshop 2</a:t>
                      </a:r>
                    </a:p>
                  </a:txBody>
                  <a:tcPr/>
                </a:tc>
                <a:extLst>
                  <a:ext uri="{0D108BD9-81ED-4DB2-BD59-A6C34878D82A}">
                    <a16:rowId xmlns:a16="http://schemas.microsoft.com/office/drawing/2014/main" val="2592376436"/>
                  </a:ext>
                </a:extLst>
              </a:tr>
            </a:tbl>
          </a:graphicData>
        </a:graphic>
      </p:graphicFrame>
      <p:graphicFrame>
        <p:nvGraphicFramePr>
          <p:cNvPr id="8" name="Tabell 7">
            <a:extLst>
              <a:ext uri="{FF2B5EF4-FFF2-40B4-BE49-F238E27FC236}">
                <a16:creationId xmlns:a16="http://schemas.microsoft.com/office/drawing/2014/main" id="{0DE4561D-DFC2-3EA3-EDC7-5D50DD8616BD}"/>
              </a:ext>
            </a:extLst>
          </p:cNvPr>
          <p:cNvGraphicFramePr>
            <a:graphicFrameLocks noGrp="1"/>
          </p:cNvGraphicFramePr>
          <p:nvPr>
            <p:extLst>
              <p:ext uri="{D42A27DB-BD31-4B8C-83A1-F6EECF244321}">
                <p14:modId xmlns:p14="http://schemas.microsoft.com/office/powerpoint/2010/main" val="3366692905"/>
              </p:ext>
            </p:extLst>
          </p:nvPr>
        </p:nvGraphicFramePr>
        <p:xfrm>
          <a:off x="8213644" y="1658228"/>
          <a:ext cx="3380911" cy="3464560"/>
        </p:xfrm>
        <a:graphic>
          <a:graphicData uri="http://schemas.openxmlformats.org/drawingml/2006/table">
            <a:tbl>
              <a:tblPr firstRow="1" bandRow="1">
                <a:tableStyleId>{5C22544A-7EE6-4342-B048-85BDC9FD1C3A}</a:tableStyleId>
              </a:tblPr>
              <a:tblGrid>
                <a:gridCol w="697826">
                  <a:extLst>
                    <a:ext uri="{9D8B030D-6E8A-4147-A177-3AD203B41FA5}">
                      <a16:colId xmlns:a16="http://schemas.microsoft.com/office/drawing/2014/main" val="3136416924"/>
                    </a:ext>
                  </a:extLst>
                </a:gridCol>
                <a:gridCol w="2683085">
                  <a:extLst>
                    <a:ext uri="{9D8B030D-6E8A-4147-A177-3AD203B41FA5}">
                      <a16:colId xmlns:a16="http://schemas.microsoft.com/office/drawing/2014/main" val="2832295886"/>
                    </a:ext>
                  </a:extLst>
                </a:gridCol>
              </a:tblGrid>
              <a:tr h="370840">
                <a:tc gridSpan="2">
                  <a:txBody>
                    <a:bodyPr/>
                    <a:lstStyle/>
                    <a:p>
                      <a:r>
                        <a:rPr lang="en-GB" sz="1400">
                          <a:latin typeface="Open Sans" panose="020B0606030504020204" pitchFamily="34" charset="0"/>
                          <a:ea typeface="Open Sans" panose="020B0606030504020204" pitchFamily="34" charset="0"/>
                          <a:cs typeface="Open Sans" panose="020B0606030504020204" pitchFamily="34" charset="0"/>
                        </a:rPr>
                        <a:t>Workshop 3 (a short time after workshop 2)</a:t>
                      </a:r>
                    </a:p>
                  </a:txBody>
                  <a:tcPr/>
                </a:tc>
                <a:tc hMerge="1">
                  <a:txBody>
                    <a:bodyPr/>
                    <a:lstStyle/>
                    <a:p>
                      <a:endParaRPr lang="en-GB"/>
                    </a:p>
                  </a:txBody>
                  <a:tcPr/>
                </a:tc>
                <a:extLst>
                  <a:ext uri="{0D108BD9-81ED-4DB2-BD59-A6C34878D82A}">
                    <a16:rowId xmlns:a16="http://schemas.microsoft.com/office/drawing/2014/main" val="3000021052"/>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19.00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Welcome by the host</a:t>
                      </a:r>
                    </a:p>
                  </a:txBody>
                  <a:tcPr/>
                </a:tc>
                <a:extLst>
                  <a:ext uri="{0D108BD9-81ED-4DB2-BD59-A6C34878D82A}">
                    <a16:rowId xmlns:a16="http://schemas.microsoft.com/office/drawing/2014/main" val="1710885540"/>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19.10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Re-cap from workshop 2 (which prototypes did we make)</a:t>
                      </a:r>
                    </a:p>
                  </a:txBody>
                  <a:tcPr/>
                </a:tc>
                <a:extLst>
                  <a:ext uri="{0D108BD9-81ED-4DB2-BD59-A6C34878D82A}">
                    <a16:rowId xmlns:a16="http://schemas.microsoft.com/office/drawing/2014/main" val="138879129"/>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19.20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SWOT-analysis (phase 5)</a:t>
                      </a:r>
                    </a:p>
                  </a:txBody>
                  <a:tcPr/>
                </a:tc>
                <a:extLst>
                  <a:ext uri="{0D108BD9-81ED-4DB2-BD59-A6C34878D82A}">
                    <a16:rowId xmlns:a16="http://schemas.microsoft.com/office/drawing/2014/main" val="2335284418"/>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20.00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Short break</a:t>
                      </a:r>
                    </a:p>
                  </a:txBody>
                  <a:tcPr/>
                </a:tc>
                <a:extLst>
                  <a:ext uri="{0D108BD9-81ED-4DB2-BD59-A6C34878D82A}">
                    <a16:rowId xmlns:a16="http://schemas.microsoft.com/office/drawing/2014/main" val="1686139240"/>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20.15</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Roles and responsibilities (phase 5)</a:t>
                      </a:r>
                    </a:p>
                  </a:txBody>
                  <a:tcPr/>
                </a:tc>
                <a:extLst>
                  <a:ext uri="{0D108BD9-81ED-4DB2-BD59-A6C34878D82A}">
                    <a16:rowId xmlns:a16="http://schemas.microsoft.com/office/drawing/2014/main" val="1870716096"/>
                  </a:ext>
                </a:extLst>
              </a:tr>
              <a:tr h="37084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20.40 </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Presentation of final idea and discussion (preparation for phase 6)</a:t>
                      </a:r>
                    </a:p>
                  </a:txBody>
                  <a:tcPr/>
                </a:tc>
                <a:extLst>
                  <a:ext uri="{0D108BD9-81ED-4DB2-BD59-A6C34878D82A}">
                    <a16:rowId xmlns:a16="http://schemas.microsoft.com/office/drawing/2014/main" val="877777955"/>
                  </a:ext>
                </a:extLst>
              </a:tr>
              <a:tr h="27432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21.40</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Evaluation</a:t>
                      </a:r>
                    </a:p>
                  </a:txBody>
                  <a:tcPr/>
                </a:tc>
                <a:extLst>
                  <a:ext uri="{0D108BD9-81ED-4DB2-BD59-A6C34878D82A}">
                    <a16:rowId xmlns:a16="http://schemas.microsoft.com/office/drawing/2014/main" val="1824219087"/>
                  </a:ext>
                </a:extLst>
              </a:tr>
              <a:tr h="335280">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22.00 </a:t>
                      </a:r>
                    </a:p>
                  </a:txBody>
                  <a:tcPr/>
                </a:tc>
                <a:tc>
                  <a:txBody>
                    <a:bodyPr/>
                    <a:lstStyle/>
                    <a:p>
                      <a:r>
                        <a:rPr lang="en-GB" sz="1100">
                          <a:latin typeface="Open Sans" panose="020B0606030504020204" pitchFamily="34" charset="0"/>
                          <a:ea typeface="Open Sans" panose="020B0606030504020204" pitchFamily="34" charset="0"/>
                          <a:cs typeface="Open Sans" panose="020B0606030504020204" pitchFamily="34" charset="0"/>
                        </a:rPr>
                        <a:t>End of workshop 3</a:t>
                      </a:r>
                    </a:p>
                  </a:txBody>
                  <a:tcPr/>
                </a:tc>
                <a:extLst>
                  <a:ext uri="{0D108BD9-81ED-4DB2-BD59-A6C34878D82A}">
                    <a16:rowId xmlns:a16="http://schemas.microsoft.com/office/drawing/2014/main" val="1204156191"/>
                  </a:ext>
                </a:extLst>
              </a:tr>
            </a:tbl>
          </a:graphicData>
        </a:graphic>
      </p:graphicFrame>
      <p:sp>
        <p:nvSpPr>
          <p:cNvPr id="9" name="TekstSylinder 8">
            <a:extLst>
              <a:ext uri="{FF2B5EF4-FFF2-40B4-BE49-F238E27FC236}">
                <a16:creationId xmlns:a16="http://schemas.microsoft.com/office/drawing/2014/main" id="{B50F08C2-0D13-A412-0029-02D09F0DD940}"/>
              </a:ext>
            </a:extLst>
          </p:cNvPr>
          <p:cNvSpPr txBox="1"/>
          <p:nvPr/>
        </p:nvSpPr>
        <p:spPr>
          <a:xfrm>
            <a:off x="8870998" y="5868394"/>
            <a:ext cx="2723557" cy="276999"/>
          </a:xfrm>
          <a:prstGeom prst="rect">
            <a:avLst/>
          </a:prstGeom>
          <a:noFill/>
        </p:spPr>
        <p:txBody>
          <a:bodyPr wrap="square" rtlCol="0">
            <a:spAutoFit/>
          </a:bodyPr>
          <a:lstStyle/>
          <a:p>
            <a:r>
              <a:rPr lang="en-GB" sz="1200">
                <a:latin typeface="Open Sans" panose="020B0606030504020204" pitchFamily="34" charset="0"/>
                <a:ea typeface="Open Sans" panose="020B0606030504020204" pitchFamily="34" charset="0"/>
                <a:cs typeface="Open Sans" panose="020B0606030504020204" pitchFamily="34" charset="0"/>
              </a:rPr>
              <a:t>See a timetable and necessities </a:t>
            </a:r>
          </a:p>
        </p:txBody>
      </p:sp>
    </p:spTree>
    <p:extLst>
      <p:ext uri="{BB962C8B-B14F-4D97-AF65-F5344CB8AC3E}">
        <p14:creationId xmlns:p14="http://schemas.microsoft.com/office/powerpoint/2010/main" val="2605416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l: høyre 8">
            <a:hlinkClick r:id="rId3" action="ppaction://hlinksldjump"/>
            <a:extLst>
              <a:ext uri="{FF2B5EF4-FFF2-40B4-BE49-F238E27FC236}">
                <a16:creationId xmlns:a16="http://schemas.microsoft.com/office/drawing/2014/main" id="{31F24C0B-34ED-FBAF-B8E6-5E50A0B60D01}"/>
              </a:ext>
            </a:extLst>
          </p:cNvPr>
          <p:cNvSpPr/>
          <p:nvPr/>
        </p:nvSpPr>
        <p:spPr>
          <a:xfrm>
            <a:off x="8987517" y="5724462"/>
            <a:ext cx="2042241" cy="4680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665539"/>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611285"/>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Detailed timetable and necessities for workshop 1</a:t>
            </a:r>
            <a:endParaRPr lang="nb-NO" sz="1400">
              <a:solidFill>
                <a:schemeClr val="accent2"/>
              </a:solidFill>
              <a:latin typeface="Open Sans "/>
            </a:endParaRPr>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9122862" y="5819962"/>
            <a:ext cx="1676400" cy="276999"/>
          </a:xfrm>
          <a:prstGeom prst="rect">
            <a:avLst/>
          </a:prstGeom>
          <a:noFill/>
        </p:spPr>
        <p:txBody>
          <a:bodyPr wrap="square" rtlCol="0">
            <a:spAutoFit/>
          </a:bodyPr>
          <a:lstStyle/>
          <a:p>
            <a:r>
              <a:rPr lang="nb-NO" sz="1200">
                <a:latin typeface="Open Sans "/>
              </a:rPr>
              <a:t>See more extra’s</a:t>
            </a:r>
          </a:p>
        </p:txBody>
      </p:sp>
      <p:pic>
        <p:nvPicPr>
          <p:cNvPr id="16" name="Grafikk 15" descr="Tannhjul med heldekkende fyll">
            <a:hlinkClick r:id="rId4" action="ppaction://hlinksldjump"/>
            <a:extLst>
              <a:ext uri="{FF2B5EF4-FFF2-40B4-BE49-F238E27FC236}">
                <a16:creationId xmlns:a16="http://schemas.microsoft.com/office/drawing/2014/main" id="{3D962D7F-66C7-9F95-BFDC-DB44E914A8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8" name="Bilde 7" descr="Et bilde som inneholder tekst, skjermbilde, nummer, Font&#10;&#10;Automatisk generert beskrivelse">
            <a:extLst>
              <a:ext uri="{FF2B5EF4-FFF2-40B4-BE49-F238E27FC236}">
                <a16:creationId xmlns:a16="http://schemas.microsoft.com/office/drawing/2014/main" id="{EB4FDC7D-650F-6B68-AD01-5BF1CE584B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7590" y="1960958"/>
            <a:ext cx="7208395" cy="36120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3377839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l: høyre 13">
            <a:hlinkClick r:id="rId3" action="ppaction://hlinksldjump"/>
            <a:extLst>
              <a:ext uri="{FF2B5EF4-FFF2-40B4-BE49-F238E27FC236}">
                <a16:creationId xmlns:a16="http://schemas.microsoft.com/office/drawing/2014/main" id="{B028B4B4-7414-834D-42C3-D1E91CAF5DAE}"/>
              </a:ext>
            </a:extLst>
          </p:cNvPr>
          <p:cNvSpPr/>
          <p:nvPr/>
        </p:nvSpPr>
        <p:spPr>
          <a:xfrm>
            <a:off x="7753350" y="4494874"/>
            <a:ext cx="348119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381" y="315157"/>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260617"/>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for inhabitants </a:t>
            </a:r>
            <a:endParaRPr lang="nb-NO" sz="1400">
              <a:solidFill>
                <a:schemeClr val="accent2"/>
              </a:solidFill>
              <a:latin typeface="Open Sans "/>
            </a:endParaRPr>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7749282" y="4676216"/>
            <a:ext cx="3450656" cy="276999"/>
          </a:xfrm>
          <a:prstGeom prst="rect">
            <a:avLst/>
          </a:prstGeom>
          <a:noFill/>
        </p:spPr>
        <p:txBody>
          <a:bodyPr wrap="square" rtlCol="0">
            <a:spAutoFit/>
          </a:bodyPr>
          <a:lstStyle/>
          <a:p>
            <a:r>
              <a:rPr lang="nb-NO" sz="1200">
                <a:latin typeface="Open Sans "/>
              </a:rPr>
              <a:t>Click see more </a:t>
            </a:r>
            <a:r>
              <a:rPr lang="nb-NO" sz="1200" err="1">
                <a:latin typeface="Open Sans "/>
              </a:rPr>
              <a:t>tools</a:t>
            </a:r>
            <a:r>
              <a:rPr lang="nb-NO" sz="1200">
                <a:latin typeface="Open Sans "/>
              </a:rPr>
              <a:t> for a scenario workshop</a:t>
            </a:r>
          </a:p>
        </p:txBody>
      </p:sp>
      <p:pic>
        <p:nvPicPr>
          <p:cNvPr id="7" name="Bilde 6" descr="Et bilde som inneholder tekst, skjermbilde&#10;&#10;Automatisk generert beskrivelse">
            <a:extLst>
              <a:ext uri="{FF2B5EF4-FFF2-40B4-BE49-F238E27FC236}">
                <a16:creationId xmlns:a16="http://schemas.microsoft.com/office/drawing/2014/main" id="{356540D1-6C58-9130-46E3-DA519E3E7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202" y="1697054"/>
            <a:ext cx="5201448" cy="3683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kstSylinder 7">
            <a:extLst>
              <a:ext uri="{FF2B5EF4-FFF2-40B4-BE49-F238E27FC236}">
                <a16:creationId xmlns:a16="http://schemas.microsoft.com/office/drawing/2014/main" id="{4A094C58-EE5C-4233-686C-48DD192FD977}"/>
              </a:ext>
            </a:extLst>
          </p:cNvPr>
          <p:cNvSpPr txBox="1"/>
          <p:nvPr/>
        </p:nvSpPr>
        <p:spPr>
          <a:xfrm>
            <a:off x="1792224" y="5366550"/>
            <a:ext cx="4745737" cy="461665"/>
          </a:xfrm>
          <a:prstGeom prst="rect">
            <a:avLst/>
          </a:prstGeom>
          <a:noFill/>
        </p:spPr>
        <p:txBody>
          <a:bodyPr wrap="square" rtlCol="0">
            <a:spAutoFit/>
          </a:bodyPr>
          <a:lstStyle/>
          <a:p>
            <a:r>
              <a:rPr lang="nb-NO" sz="1200">
                <a:latin typeface="Open Sans "/>
              </a:rPr>
              <a:t>Example of </a:t>
            </a:r>
            <a:r>
              <a:rPr lang="en-AU" sz="1200">
                <a:latin typeface="Open Sans "/>
              </a:rPr>
              <a:t>invitation to citizens to join a scenario workshop about the planning process</a:t>
            </a:r>
          </a:p>
        </p:txBody>
      </p:sp>
      <p:sp>
        <p:nvSpPr>
          <p:cNvPr id="11" name="TekstSylinder 10">
            <a:extLst>
              <a:ext uri="{FF2B5EF4-FFF2-40B4-BE49-F238E27FC236}">
                <a16:creationId xmlns:a16="http://schemas.microsoft.com/office/drawing/2014/main" id="{866C9DEA-8781-EC74-6CDC-C5E19D8653C7}"/>
              </a:ext>
            </a:extLst>
          </p:cNvPr>
          <p:cNvSpPr txBox="1"/>
          <p:nvPr/>
        </p:nvSpPr>
        <p:spPr>
          <a:xfrm>
            <a:off x="6874440" y="2712864"/>
            <a:ext cx="4368766" cy="1600438"/>
          </a:xfrm>
          <a:prstGeom prst="rect">
            <a:avLst/>
          </a:prstGeom>
          <a:noFill/>
        </p:spPr>
        <p:txBody>
          <a:bodyPr wrap="square" rtlCol="0">
            <a:spAutoFit/>
          </a:bodyPr>
          <a:lstStyle/>
          <a:p>
            <a:pPr>
              <a:lnSpc>
                <a:spcPct val="150000"/>
              </a:lnSpc>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TIME: </a:t>
            </a:r>
          </a:p>
          <a:p>
            <a:pPr marL="342900" indent="-342900">
              <a:lnSpc>
                <a:spcPct val="150000"/>
              </a:lnSpc>
              <a:buClr>
                <a:schemeClr val="accent2"/>
              </a:buClr>
              <a:buFont typeface="+mj-lt"/>
              <a:buAutoNum type="arabicPeriod"/>
            </a:pPr>
            <a:r>
              <a:rPr lang="nb-NO" sz="1400" err="1">
                <a:latin typeface="Open Sans" panose="020B0606030504020204" pitchFamily="34" charset="0"/>
                <a:ea typeface="Open Sans" panose="020B0606030504020204" pitchFamily="34" charset="0"/>
                <a:cs typeface="Open Sans" panose="020B0606030504020204" pitchFamily="34" charset="0"/>
              </a:rPr>
              <a:t>About</a:t>
            </a:r>
            <a:r>
              <a:rPr lang="nb-NO" sz="1400">
                <a:latin typeface="Open Sans" panose="020B0606030504020204" pitchFamily="34" charset="0"/>
                <a:ea typeface="Open Sans" panose="020B0606030504020204" pitchFamily="34" charset="0"/>
                <a:cs typeface="Open Sans" panose="020B0606030504020204" pitchFamily="34" charset="0"/>
              </a:rPr>
              <a:t> the planning </a:t>
            </a:r>
            <a:r>
              <a:rPr lang="nb-NO" sz="1400" err="1">
                <a:latin typeface="Open Sans" panose="020B0606030504020204" pitchFamily="34" charset="0"/>
                <a:ea typeface="Open Sans" panose="020B0606030504020204" pitchFamily="34" charset="0"/>
                <a:cs typeface="Open Sans" panose="020B0606030504020204" pitchFamily="34" charset="0"/>
              </a:rPr>
              <a:t>process</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appr</a:t>
            </a:r>
            <a:r>
              <a:rPr lang="nb-NO" sz="1400">
                <a:latin typeface="Open Sans" panose="020B0606030504020204" pitchFamily="34" charset="0"/>
                <a:ea typeface="Open Sans" panose="020B0606030504020204" pitchFamily="34" charset="0"/>
                <a:cs typeface="Open Sans" panose="020B0606030504020204" pitchFamily="34" charset="0"/>
              </a:rPr>
              <a:t>. 25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nb-NO" sz="1400" err="1">
                <a:latin typeface="Open Sans" panose="020B0606030504020204" pitchFamily="34" charset="0"/>
                <a:ea typeface="Open Sans" panose="020B0606030504020204" pitchFamily="34" charset="0"/>
                <a:cs typeface="Open Sans" panose="020B0606030504020204" pitchFamily="34" charset="0"/>
              </a:rPr>
              <a:t>About</a:t>
            </a:r>
            <a:r>
              <a:rPr lang="nb-NO" sz="1400">
                <a:latin typeface="Open Sans" panose="020B0606030504020204" pitchFamily="34" charset="0"/>
                <a:ea typeface="Open Sans" panose="020B0606030504020204" pitchFamily="34" charset="0"/>
                <a:cs typeface="Open Sans" panose="020B0606030504020204" pitchFamily="34" charset="0"/>
              </a:rPr>
              <a:t> the </a:t>
            </a:r>
            <a:r>
              <a:rPr lang="nb-NO" sz="1400" err="1">
                <a:latin typeface="Open Sans" panose="020B0606030504020204" pitchFamily="34" charset="0"/>
                <a:ea typeface="Open Sans" panose="020B0606030504020204" pitchFamily="34" charset="0"/>
                <a:cs typeface="Open Sans" panose="020B0606030504020204" pitchFamily="34" charset="0"/>
              </a:rPr>
              <a:t>context</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appr</a:t>
            </a:r>
            <a:r>
              <a:rPr lang="nb-NO" sz="1400">
                <a:latin typeface="Open Sans" panose="020B0606030504020204" pitchFamily="34" charset="0"/>
                <a:ea typeface="Open Sans" panose="020B0606030504020204" pitchFamily="34" charset="0"/>
                <a:cs typeface="Open Sans" panose="020B0606030504020204" pitchFamily="34" charset="0"/>
              </a:rPr>
              <a:t>. 20 </a:t>
            </a:r>
            <a:r>
              <a:rPr lang="nb-NO" sz="1400" err="1">
                <a:latin typeface="Open Sans" panose="020B0606030504020204" pitchFamily="34" charset="0"/>
                <a:ea typeface="Open Sans" panose="020B0606030504020204" pitchFamily="34" charset="0"/>
                <a:cs typeface="Open Sans" panose="020B0606030504020204" pitchFamily="34" charset="0"/>
              </a:rPr>
              <a:t>minutes</a:t>
            </a:r>
            <a:r>
              <a:rPr lang="nb-NO" sz="1400">
                <a:latin typeface="Open Sans" panose="020B0606030504020204" pitchFamily="34" charset="0"/>
                <a:ea typeface="Open Sans" panose="020B0606030504020204" pitchFamily="34" charset="0"/>
                <a:cs typeface="Open Sans" panose="020B0606030504020204" pitchFamily="34" charset="0"/>
              </a:rPr>
              <a:t>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GB" sz="1400">
                <a:latin typeface="Open Sans" panose="020B0606030504020204" pitchFamily="34" charset="0"/>
                <a:ea typeface="Open Sans" panose="020B0606030504020204" pitchFamily="34" charset="0"/>
                <a:cs typeface="Open Sans" panose="020B0606030504020204" pitchFamily="34" charset="0"/>
              </a:rPr>
              <a:t>Compressed workshop</a:t>
            </a:r>
            <a:r>
              <a:rPr lang="nb-NO" sz="1400">
                <a:latin typeface="Open Sans" panose="020B0606030504020204" pitchFamily="34" charset="0"/>
                <a:ea typeface="Open Sans" panose="020B0606030504020204" pitchFamily="34" charset="0"/>
                <a:cs typeface="Open Sans" panose="020B0606030504020204" pitchFamily="34" charset="0"/>
              </a:rPr>
              <a:t>: 60 </a:t>
            </a:r>
            <a:r>
              <a:rPr lang="nb-NO" sz="1400" err="1">
                <a:latin typeface="Open Sans" panose="020B0606030504020204" pitchFamily="34" charset="0"/>
                <a:ea typeface="Open Sans" panose="020B0606030504020204" pitchFamily="34" charset="0"/>
                <a:cs typeface="Open Sans" panose="020B0606030504020204" pitchFamily="34" charset="0"/>
              </a:rPr>
              <a:t>minutes</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endParaRPr lang="nb-NO" sz="1400">
              <a:latin typeface="Open Sans "/>
            </a:endParaRPr>
          </a:p>
        </p:txBody>
      </p:sp>
      <p:pic>
        <p:nvPicPr>
          <p:cNvPr id="13" name="Grafikk 12" descr="Stoppeklokke med heldekkende fyll">
            <a:extLst>
              <a:ext uri="{FF2B5EF4-FFF2-40B4-BE49-F238E27FC236}">
                <a16:creationId xmlns:a16="http://schemas.microsoft.com/office/drawing/2014/main" id="{838C12BB-937A-3AF5-4251-813A6BBD7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10164" y="1647668"/>
            <a:ext cx="914400" cy="914400"/>
          </a:xfrm>
          <a:prstGeom prst="rect">
            <a:avLst/>
          </a:prstGeom>
        </p:spPr>
      </p:pic>
      <p:pic>
        <p:nvPicPr>
          <p:cNvPr id="16" name="Grafikk 15" descr="Tannhjul med heldekkende fyll">
            <a:hlinkClick r:id="rId7" action="ppaction://hlinksldjump"/>
            <a:extLst>
              <a:ext uri="{FF2B5EF4-FFF2-40B4-BE49-F238E27FC236}">
                <a16:creationId xmlns:a16="http://schemas.microsoft.com/office/drawing/2014/main" id="{CC3BB5EE-437C-8C6F-967F-A21D8A5E4B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2631600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348516"/>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37832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personas</a:t>
            </a:r>
            <a:endParaRPr lang="nb-NO" sz="1400">
              <a:solidFill>
                <a:schemeClr val="accent2"/>
              </a:solidFill>
              <a:latin typeface="Open Sans "/>
            </a:endParaRPr>
          </a:p>
        </p:txBody>
      </p:sp>
      <p:sp>
        <p:nvSpPr>
          <p:cNvPr id="4" name="TekstSylinder 3">
            <a:extLst>
              <a:ext uri="{FF2B5EF4-FFF2-40B4-BE49-F238E27FC236}">
                <a16:creationId xmlns:a16="http://schemas.microsoft.com/office/drawing/2014/main" id="{66B89CC3-5104-C321-1BDD-9A16754F9750}"/>
              </a:ext>
            </a:extLst>
          </p:cNvPr>
          <p:cNvSpPr txBox="1"/>
          <p:nvPr/>
        </p:nvSpPr>
        <p:spPr>
          <a:xfrm>
            <a:off x="1079263" y="2000250"/>
            <a:ext cx="6884924" cy="2862322"/>
          </a:xfrm>
          <a:prstGeom prst="rect">
            <a:avLst/>
          </a:prstGeom>
          <a:noFill/>
        </p:spPr>
        <p:txBody>
          <a:bodyPr wrap="square" rtlCol="0">
            <a:spAutoFit/>
          </a:bodyPr>
          <a:lstStyle/>
          <a:p>
            <a:r>
              <a:rPr lang="en-US" sz="1200" b="1">
                <a:solidFill>
                  <a:srgbClr val="374151"/>
                </a:solidFill>
                <a:latin typeface="Open Sans "/>
              </a:rPr>
              <a:t>Introduction: </a:t>
            </a:r>
          </a:p>
          <a:p>
            <a:pPr marL="228600" indent="-228600">
              <a:buClr>
                <a:schemeClr val="accent2"/>
              </a:buClr>
              <a:buFont typeface="+mj-lt"/>
              <a:buAutoNum type="arabicPeriod"/>
            </a:pPr>
            <a:r>
              <a:rPr lang="en-US" sz="1200">
                <a:solidFill>
                  <a:srgbClr val="374151"/>
                </a:solidFill>
                <a:latin typeface="Open Sans "/>
              </a:rPr>
              <a:t>Four personas are presented to four groups. </a:t>
            </a:r>
          </a:p>
          <a:p>
            <a:pPr marL="228600" indent="-228600">
              <a:buClr>
                <a:schemeClr val="accent2"/>
              </a:buClr>
              <a:buFont typeface="+mj-lt"/>
              <a:buAutoNum type="arabicPeriod"/>
            </a:pPr>
            <a:r>
              <a:rPr lang="en-US" sz="1200">
                <a:solidFill>
                  <a:srgbClr val="374151"/>
                </a:solidFill>
                <a:latin typeface="Open Sans "/>
              </a:rPr>
              <a:t>Facilitator presents the task:</a:t>
            </a:r>
          </a:p>
          <a:p>
            <a:r>
              <a:rPr lang="en-US" sz="1200">
                <a:solidFill>
                  <a:srgbClr val="374151"/>
                </a:solidFill>
                <a:latin typeface="Open Sans "/>
              </a:rPr>
              <a:t>Imagine… y</a:t>
            </a:r>
            <a:r>
              <a:rPr lang="en-US" sz="1200" b="0" i="0">
                <a:solidFill>
                  <a:srgbClr val="374151"/>
                </a:solidFill>
                <a:effectLst/>
                <a:latin typeface="Open Sans "/>
              </a:rPr>
              <a:t>ou are now in the year 2050 and looking back at what your municipality has done to succeed in achieving the goals the municipality set for itself in 2024. </a:t>
            </a:r>
            <a:r>
              <a:rPr lang="en-US" sz="1200">
                <a:solidFill>
                  <a:srgbClr val="374151"/>
                </a:solidFill>
                <a:latin typeface="Open Sans "/>
              </a:rPr>
              <a:t> What have </a:t>
            </a:r>
            <a:r>
              <a:rPr lang="en-US" sz="1200" b="0" i="0">
                <a:solidFill>
                  <a:srgbClr val="374151"/>
                </a:solidFill>
                <a:effectLst/>
                <a:latin typeface="Open Sans "/>
              </a:rPr>
              <a:t>been the most important success factors for the citizens now experiencing the good life in this municipality. Questions to think through: </a:t>
            </a:r>
          </a:p>
          <a:p>
            <a:pPr marL="171450" indent="-171450">
              <a:buClr>
                <a:schemeClr val="accent2"/>
              </a:buClr>
              <a:buFont typeface="Arial" panose="020B0604020202020204" pitchFamily="34" charset="0"/>
              <a:buChar char="•"/>
            </a:pPr>
            <a:r>
              <a:rPr lang="en-US" sz="1200" b="0" i="0">
                <a:solidFill>
                  <a:srgbClr val="374151"/>
                </a:solidFill>
                <a:effectLst/>
                <a:latin typeface="Open Sans "/>
              </a:rPr>
              <a:t>Which factors</a:t>
            </a:r>
            <a:r>
              <a:rPr lang="en-US" sz="1200">
                <a:solidFill>
                  <a:srgbClr val="374151"/>
                </a:solidFill>
                <a:latin typeface="Open Sans "/>
              </a:rPr>
              <a:t> and</a:t>
            </a:r>
            <a:r>
              <a:rPr lang="en-US" sz="1200" b="0" i="0">
                <a:solidFill>
                  <a:srgbClr val="374151"/>
                </a:solidFill>
                <a:effectLst/>
                <a:latin typeface="Open Sans "/>
              </a:rPr>
              <a:t> activities have contributed to the personas</a:t>
            </a:r>
            <a:r>
              <a:rPr lang="en-US" sz="1200">
                <a:solidFill>
                  <a:srgbClr val="374151"/>
                </a:solidFill>
                <a:latin typeface="Open Sans "/>
              </a:rPr>
              <a:t>’ </a:t>
            </a:r>
            <a:r>
              <a:rPr lang="en-US" sz="1200" b="0" i="0">
                <a:solidFill>
                  <a:srgbClr val="374151"/>
                </a:solidFill>
                <a:effectLst/>
                <a:latin typeface="Open Sans "/>
              </a:rPr>
              <a:t>good life in this municipality?</a:t>
            </a:r>
          </a:p>
          <a:p>
            <a:pPr marL="171450" indent="-171450">
              <a:buClr>
                <a:schemeClr val="accent2"/>
              </a:buClr>
              <a:buFont typeface="Arial" panose="020B0604020202020204" pitchFamily="34" charset="0"/>
              <a:buChar char="•"/>
            </a:pPr>
            <a:r>
              <a:rPr lang="en-US" sz="1200">
                <a:solidFill>
                  <a:srgbClr val="374151"/>
                </a:solidFill>
                <a:latin typeface="Open Sans "/>
              </a:rPr>
              <a:t>W</a:t>
            </a:r>
            <a:r>
              <a:rPr lang="en-US" sz="1200" b="0" i="0">
                <a:solidFill>
                  <a:srgbClr val="374151"/>
                </a:solidFill>
                <a:effectLst/>
                <a:latin typeface="Open Sans "/>
              </a:rPr>
              <a:t>ho has the municipality collaborated with and who has collaborated with the municipality?</a:t>
            </a:r>
          </a:p>
          <a:p>
            <a:pPr marL="171450" indent="-171450">
              <a:buClr>
                <a:schemeClr val="accent2"/>
              </a:buClr>
              <a:buFont typeface="Arial" panose="020B0604020202020204" pitchFamily="34" charset="0"/>
              <a:buChar char="•"/>
            </a:pPr>
            <a:r>
              <a:rPr lang="en-US" sz="1200" b="0" i="0">
                <a:solidFill>
                  <a:srgbClr val="374151"/>
                </a:solidFill>
                <a:effectLst/>
                <a:latin typeface="Open Sans "/>
              </a:rPr>
              <a:t>Where have ideas originated? </a:t>
            </a:r>
          </a:p>
          <a:p>
            <a:pPr marL="171450" indent="-171450">
              <a:buClr>
                <a:schemeClr val="accent2"/>
              </a:buClr>
              <a:buFont typeface="Arial" panose="020B0604020202020204" pitchFamily="34" charset="0"/>
              <a:buChar char="•"/>
            </a:pPr>
            <a:r>
              <a:rPr lang="en-US" sz="1200" b="0" i="0">
                <a:solidFill>
                  <a:srgbClr val="374151"/>
                </a:solidFill>
                <a:effectLst/>
                <a:latin typeface="Open Sans "/>
              </a:rPr>
              <a:t>How have the ideas been implemented? </a:t>
            </a:r>
          </a:p>
          <a:p>
            <a:pPr>
              <a:buClr>
                <a:schemeClr val="accent2"/>
              </a:buClr>
            </a:pPr>
            <a:r>
              <a:rPr lang="en-US" sz="1200">
                <a:solidFill>
                  <a:schemeClr val="accent2"/>
                </a:solidFill>
                <a:latin typeface="Open Sans "/>
              </a:rPr>
              <a:t>3. </a:t>
            </a:r>
            <a:r>
              <a:rPr lang="en-US" sz="1200" b="0" i="0">
                <a:solidFill>
                  <a:srgbClr val="374151"/>
                </a:solidFill>
                <a:effectLst/>
                <a:latin typeface="Open Sans "/>
              </a:rPr>
              <a:t>Use your imagination, think outside the box, and try to give as concrete answers as possible. Make a prototype.</a:t>
            </a:r>
          </a:p>
          <a:p>
            <a:pPr>
              <a:buClr>
                <a:schemeClr val="accent2"/>
              </a:buClr>
            </a:pPr>
            <a:r>
              <a:rPr lang="en-US" sz="1200">
                <a:solidFill>
                  <a:schemeClr val="accent2"/>
                </a:solidFill>
                <a:latin typeface="Open Sans "/>
              </a:rPr>
              <a:t>4.</a:t>
            </a:r>
            <a:r>
              <a:rPr lang="en-US" sz="1200" b="0" i="0">
                <a:solidFill>
                  <a:schemeClr val="accent2"/>
                </a:solidFill>
                <a:effectLst/>
                <a:latin typeface="Open Sans "/>
              </a:rPr>
              <a:t> </a:t>
            </a:r>
            <a:r>
              <a:rPr lang="en-US" sz="1200" b="0" i="0">
                <a:solidFill>
                  <a:srgbClr val="374151"/>
                </a:solidFill>
                <a:effectLst/>
                <a:latin typeface="Open Sans "/>
              </a:rPr>
              <a:t>The evening concludes with each group presenting what they have worked on. Try to present your solutions in a fun and creative way.</a:t>
            </a:r>
            <a:endParaRPr lang="nb-NO" sz="1200">
              <a:latin typeface="Open Sans "/>
            </a:endParaRPr>
          </a:p>
        </p:txBody>
      </p:sp>
      <p:sp>
        <p:nvSpPr>
          <p:cNvPr id="8" name="Pil: høyre 7">
            <a:hlinkClick r:id="rId3" action="ppaction://hlinksldjump"/>
            <a:extLst>
              <a:ext uri="{FF2B5EF4-FFF2-40B4-BE49-F238E27FC236}">
                <a16:creationId xmlns:a16="http://schemas.microsoft.com/office/drawing/2014/main" id="{0C6CDB0E-CCDC-7EA3-FD53-849C6F16147B}"/>
              </a:ext>
            </a:extLst>
          </p:cNvPr>
          <p:cNvSpPr/>
          <p:nvPr/>
        </p:nvSpPr>
        <p:spPr>
          <a:xfrm>
            <a:off x="7810498" y="5181373"/>
            <a:ext cx="348119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E2340C29-74EB-8252-4335-377A941E1D44}"/>
              </a:ext>
            </a:extLst>
          </p:cNvPr>
          <p:cNvSpPr txBox="1"/>
          <p:nvPr/>
        </p:nvSpPr>
        <p:spPr>
          <a:xfrm>
            <a:off x="7913187" y="5354024"/>
            <a:ext cx="2886075" cy="276999"/>
          </a:xfrm>
          <a:prstGeom prst="rect">
            <a:avLst/>
          </a:prstGeom>
          <a:noFill/>
        </p:spPr>
        <p:txBody>
          <a:bodyPr wrap="square" rtlCol="0">
            <a:spAutoFit/>
          </a:bodyPr>
          <a:lstStyle/>
          <a:p>
            <a:r>
              <a:rPr lang="nb-NO" sz="1200">
                <a:latin typeface="Open Sans "/>
              </a:rPr>
              <a:t>Click to see examples of personas</a:t>
            </a:r>
          </a:p>
        </p:txBody>
      </p:sp>
      <p:pic>
        <p:nvPicPr>
          <p:cNvPr id="14" name="Bilde 13" descr="Et bilde som inneholder person, klær, Menneskeansikt, utendørs&#10;&#10;Automatisk generert beskrivelse">
            <a:extLst>
              <a:ext uri="{FF2B5EF4-FFF2-40B4-BE49-F238E27FC236}">
                <a16:creationId xmlns:a16="http://schemas.microsoft.com/office/drawing/2014/main" id="{3C3E0723-532A-2DB7-7C5B-BD5A26D108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4840" y="1132526"/>
            <a:ext cx="1848126" cy="2003110"/>
          </a:xfrm>
          <a:prstGeom prst="rect">
            <a:avLst/>
          </a:prstGeom>
          <a:ln>
            <a:noFill/>
          </a:ln>
          <a:effectLst>
            <a:softEdge rad="112500"/>
          </a:effectLst>
        </p:spPr>
      </p:pic>
      <p:pic>
        <p:nvPicPr>
          <p:cNvPr id="17" name="Bilde 16" descr="Et bilde som inneholder hus, Menneskeansikt, konstruksjon, skjermbilde&#10;&#10;Automatisk generert beskrivelse">
            <a:extLst>
              <a:ext uri="{FF2B5EF4-FFF2-40B4-BE49-F238E27FC236}">
                <a16:creationId xmlns:a16="http://schemas.microsoft.com/office/drawing/2014/main" id="{A13246BC-C50B-805A-1C43-E8DBFB6E39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8290" y="1132525"/>
            <a:ext cx="1848125" cy="2021817"/>
          </a:xfrm>
          <a:prstGeom prst="rect">
            <a:avLst/>
          </a:prstGeom>
          <a:ln>
            <a:noFill/>
          </a:ln>
          <a:effectLst>
            <a:softEdge rad="112500"/>
          </a:effectLst>
        </p:spPr>
      </p:pic>
      <p:pic>
        <p:nvPicPr>
          <p:cNvPr id="20" name="Bilde 19" descr="Et bilde som inneholder klær, person, utendørs, hund&#10;&#10;Automatisk generert beskrivelse">
            <a:extLst>
              <a:ext uri="{FF2B5EF4-FFF2-40B4-BE49-F238E27FC236}">
                <a16:creationId xmlns:a16="http://schemas.microsoft.com/office/drawing/2014/main" id="{0B761252-B62B-0DED-261A-484D8A5FD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01592" y="3118843"/>
            <a:ext cx="1889880" cy="1889880"/>
          </a:xfrm>
          <a:prstGeom prst="rect">
            <a:avLst/>
          </a:prstGeom>
          <a:ln>
            <a:noFill/>
          </a:ln>
          <a:effectLst>
            <a:softEdge rad="112500"/>
          </a:effectLst>
        </p:spPr>
      </p:pic>
      <p:pic>
        <p:nvPicPr>
          <p:cNvPr id="22" name="Bilde 21" descr="Et bilde som inneholder person, fotball, klær, ball&#10;&#10;Automatisk generert beskrivelse">
            <a:extLst>
              <a:ext uri="{FF2B5EF4-FFF2-40B4-BE49-F238E27FC236}">
                <a16:creationId xmlns:a16="http://schemas.microsoft.com/office/drawing/2014/main" id="{5E3DEC74-1B62-3793-66E8-07C2692619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58289" y="3172237"/>
            <a:ext cx="1848126" cy="1772682"/>
          </a:xfrm>
          <a:prstGeom prst="rect">
            <a:avLst/>
          </a:prstGeom>
          <a:ln>
            <a:noFill/>
          </a:ln>
          <a:effectLst>
            <a:softEdge rad="112500"/>
          </a:effectLst>
        </p:spPr>
      </p:pic>
      <p:pic>
        <p:nvPicPr>
          <p:cNvPr id="23" name="Grafikk 22" descr="Tannhjul med heldekkende fyll">
            <a:hlinkClick r:id="rId8" action="ppaction://hlinksldjump"/>
            <a:extLst>
              <a:ext uri="{FF2B5EF4-FFF2-40B4-BE49-F238E27FC236}">
                <a16:creationId xmlns:a16="http://schemas.microsoft.com/office/drawing/2014/main" id="{907C31EC-6E73-443E-4A60-A8CED2D87F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693667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348516"/>
            <a:ext cx="9720000" cy="920232"/>
          </a:xfrm>
        </p:spPr>
        <p:txBody>
          <a:bodyPr/>
          <a:lstStyle/>
          <a:p>
            <a:r>
              <a:rPr lang="nb-NO"/>
              <a:t>Extra tools and tips</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INN</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TOOLS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262" y="1378324"/>
            <a:ext cx="6884925" cy="307777"/>
          </a:xfrm>
          <a:prstGeom prst="rect">
            <a:avLst/>
          </a:prstGeom>
          <a:noFill/>
        </p:spPr>
        <p:txBody>
          <a:bodyPr wrap="square">
            <a:spAutoFit/>
          </a:bodyPr>
          <a:lstStyle/>
          <a:p>
            <a:r>
              <a:rPr lang="en-US" sz="1400">
                <a:solidFill>
                  <a:schemeClr val="accent2"/>
                </a:solidFill>
                <a:latin typeface="Open Sans" panose="020B0606030504020204" pitchFamily="34" charset="0"/>
                <a:ea typeface="Open Sans" panose="020B0606030504020204" pitchFamily="34" charset="0"/>
                <a:cs typeface="Open Sans" panose="020B0606030504020204" pitchFamily="34" charset="0"/>
              </a:rPr>
              <a:t>Scenario workshop:  personas</a:t>
            </a:r>
            <a:endParaRPr lang="nb-NO" sz="1400">
              <a:solidFill>
                <a:schemeClr val="accent2"/>
              </a:solidFill>
              <a:latin typeface="Open Sans "/>
            </a:endParaRPr>
          </a:p>
        </p:txBody>
      </p:sp>
      <p:sp>
        <p:nvSpPr>
          <p:cNvPr id="15" name="TekstSylinder 14">
            <a:extLst>
              <a:ext uri="{FF2B5EF4-FFF2-40B4-BE49-F238E27FC236}">
                <a16:creationId xmlns:a16="http://schemas.microsoft.com/office/drawing/2014/main" id="{8B5831A4-25CE-8A1A-7318-7EAD050D98D9}"/>
              </a:ext>
            </a:extLst>
          </p:cNvPr>
          <p:cNvSpPr txBox="1"/>
          <p:nvPr/>
        </p:nvSpPr>
        <p:spPr>
          <a:xfrm>
            <a:off x="1376022" y="5764313"/>
            <a:ext cx="3243771" cy="523220"/>
          </a:xfrm>
          <a:prstGeom prst="rect">
            <a:avLst/>
          </a:prstGeom>
          <a:noFill/>
        </p:spPr>
        <p:txBody>
          <a:bodyPr wrap="square">
            <a:spAutoFit/>
          </a:bodyPr>
          <a:lstStyle/>
          <a:p>
            <a:r>
              <a:rPr lang="nb-NO" sz="1400">
                <a:solidFill>
                  <a:schemeClr val="accent2"/>
                </a:solidFill>
                <a:latin typeface="Open Sans "/>
              </a:rPr>
              <a:t>Go back to the RUPIL </a:t>
            </a:r>
            <a:r>
              <a:rPr lang="nb-NO" sz="1400" err="1">
                <a:solidFill>
                  <a:schemeClr val="accent2"/>
                </a:solidFill>
                <a:latin typeface="Open Sans "/>
              </a:rPr>
              <a:t>model</a:t>
            </a:r>
            <a:r>
              <a:rPr lang="nb-NO" sz="1400">
                <a:solidFill>
                  <a:schemeClr val="accent2"/>
                </a:solidFill>
                <a:latin typeface="Open Sans "/>
              </a:rPr>
              <a:t> or </a:t>
            </a:r>
            <a:r>
              <a:rPr lang="nb-NO" sz="1400" err="1">
                <a:solidFill>
                  <a:schemeClr val="accent2"/>
                </a:solidFill>
                <a:latin typeface="Open Sans "/>
              </a:rPr>
              <a:t>click</a:t>
            </a:r>
            <a:r>
              <a:rPr lang="nb-NO" sz="1400">
                <a:solidFill>
                  <a:schemeClr val="accent2"/>
                </a:solidFill>
                <a:latin typeface="Open Sans "/>
              </a:rPr>
              <a:t> </a:t>
            </a:r>
            <a:r>
              <a:rPr lang="nb-NO" sz="1400">
                <a:solidFill>
                  <a:schemeClr val="accent2"/>
                </a:solidFill>
                <a:latin typeface="Open Sans "/>
                <a:hlinkClick r:id="rId4" action="ppaction://hlinksldjump"/>
              </a:rPr>
              <a:t>next </a:t>
            </a:r>
            <a:r>
              <a:rPr lang="nb-NO" sz="1400">
                <a:solidFill>
                  <a:schemeClr val="accent2"/>
                </a:solidFill>
                <a:latin typeface="Open Sans "/>
              </a:rPr>
              <a:t>to </a:t>
            </a:r>
            <a:r>
              <a:rPr lang="nb-NO" sz="1400" err="1">
                <a:solidFill>
                  <a:schemeClr val="accent2"/>
                </a:solidFill>
                <a:latin typeface="Open Sans "/>
              </a:rPr>
              <a:t>go</a:t>
            </a:r>
            <a:r>
              <a:rPr lang="nb-NO" sz="1400">
                <a:solidFill>
                  <a:schemeClr val="accent2"/>
                </a:solidFill>
                <a:latin typeface="Open Sans "/>
              </a:rPr>
              <a:t> to the end </a:t>
            </a:r>
            <a:r>
              <a:rPr lang="nb-NO" sz="1400" err="1">
                <a:solidFill>
                  <a:schemeClr val="accent2"/>
                </a:solidFill>
                <a:latin typeface="Open Sans "/>
              </a:rPr>
              <a:t>of</a:t>
            </a:r>
            <a:r>
              <a:rPr lang="nb-NO" sz="1400">
                <a:solidFill>
                  <a:schemeClr val="accent2"/>
                </a:solidFill>
                <a:latin typeface="Open Sans "/>
              </a:rPr>
              <a:t> the </a:t>
            </a:r>
            <a:r>
              <a:rPr lang="nb-NO" sz="1400" err="1">
                <a:solidFill>
                  <a:schemeClr val="accent2"/>
                </a:solidFill>
                <a:latin typeface="Open Sans "/>
              </a:rPr>
              <a:t>toolbox</a:t>
            </a:r>
            <a:endParaRPr lang="nb-NO" sz="1400">
              <a:solidFill>
                <a:schemeClr val="accent2"/>
              </a:solidFill>
              <a:latin typeface="Open Sans "/>
            </a:endParaRPr>
          </a:p>
        </p:txBody>
      </p:sp>
      <p:pic>
        <p:nvPicPr>
          <p:cNvPr id="14" name="Bilde 13" descr="Et bilde som inneholder person, klær, Menneskeansikt, utendørs&#10;&#10;Automatisk generert beskrivelse">
            <a:extLst>
              <a:ext uri="{FF2B5EF4-FFF2-40B4-BE49-F238E27FC236}">
                <a16:creationId xmlns:a16="http://schemas.microsoft.com/office/drawing/2014/main" id="{3C3E0723-532A-2DB7-7C5B-BD5A26D10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9262" y="1767557"/>
            <a:ext cx="1815676" cy="1883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Bilde 16" descr="Et bilde som inneholder hus, Menneskeansikt, konstruksjon, skjermbilde&#10;&#10;Automatisk generert beskrivelse">
            <a:extLst>
              <a:ext uri="{FF2B5EF4-FFF2-40B4-BE49-F238E27FC236}">
                <a16:creationId xmlns:a16="http://schemas.microsoft.com/office/drawing/2014/main" id="{A13246BC-C50B-805A-1C43-E8DBFB6E39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9261" y="1767557"/>
            <a:ext cx="1815675" cy="19023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Bilde 19">
            <a:extLst>
              <a:ext uri="{FF2B5EF4-FFF2-40B4-BE49-F238E27FC236}">
                <a16:creationId xmlns:a16="http://schemas.microsoft.com/office/drawing/2014/main" id="{0B761252-B62B-0DED-261A-484D8A5FD36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79263" y="3815158"/>
            <a:ext cx="1815676" cy="18156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Bilde 21" descr="Et bilde som inneholder person, fotball, klær, ball&#10;&#10;Automatisk generert beskrivelse">
            <a:extLst>
              <a:ext uri="{FF2B5EF4-FFF2-40B4-BE49-F238E27FC236}">
                <a16:creationId xmlns:a16="http://schemas.microsoft.com/office/drawing/2014/main" id="{5E3DEC74-1B62-3793-66E8-07C2692619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9261" y="3889277"/>
            <a:ext cx="1815676" cy="1741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kstSylinder 6">
            <a:extLst>
              <a:ext uri="{FF2B5EF4-FFF2-40B4-BE49-F238E27FC236}">
                <a16:creationId xmlns:a16="http://schemas.microsoft.com/office/drawing/2014/main" id="{AD6EE2A9-DA9F-F974-1045-7BE61D4E4C26}"/>
              </a:ext>
            </a:extLst>
          </p:cNvPr>
          <p:cNvSpPr txBox="1"/>
          <p:nvPr/>
        </p:nvSpPr>
        <p:spPr>
          <a:xfrm>
            <a:off x="7919447" y="1742462"/>
            <a:ext cx="2995296" cy="1200329"/>
          </a:xfrm>
          <a:prstGeom prst="rect">
            <a:avLst/>
          </a:prstGeom>
          <a:noFill/>
        </p:spPr>
        <p:txBody>
          <a:bodyPr wrap="square" rtlCol="0">
            <a:spAutoFit/>
          </a:bodyPr>
          <a:lstStyle/>
          <a:p>
            <a:r>
              <a:rPr lang="en-US" sz="1200">
                <a:latin typeface="Open Sans "/>
              </a:rPr>
              <a:t>Arne  (81) has lived in XX his whole life and was a car mechanic before he retired. Three years ago, Arne became a widower. He has lost his driving license and feels a bit isolated alone in his large house.</a:t>
            </a:r>
            <a:endParaRPr lang="nb-NO" sz="1200">
              <a:latin typeface="Open Sans "/>
            </a:endParaRPr>
          </a:p>
        </p:txBody>
      </p:sp>
      <p:sp>
        <p:nvSpPr>
          <p:cNvPr id="11" name="TekstSylinder 10">
            <a:extLst>
              <a:ext uri="{FF2B5EF4-FFF2-40B4-BE49-F238E27FC236}">
                <a16:creationId xmlns:a16="http://schemas.microsoft.com/office/drawing/2014/main" id="{A6891792-7EA6-4BAC-EF04-6A9FB172A77B}"/>
              </a:ext>
            </a:extLst>
          </p:cNvPr>
          <p:cNvSpPr txBox="1"/>
          <p:nvPr/>
        </p:nvSpPr>
        <p:spPr>
          <a:xfrm>
            <a:off x="3012490" y="1748498"/>
            <a:ext cx="2588210" cy="1754326"/>
          </a:xfrm>
          <a:prstGeom prst="rect">
            <a:avLst/>
          </a:prstGeom>
          <a:noFill/>
        </p:spPr>
        <p:txBody>
          <a:bodyPr wrap="square" lIns="91440" tIns="45720" rIns="91440" bIns="45720" anchor="t">
            <a:spAutoFit/>
          </a:bodyPr>
          <a:lstStyle/>
          <a:p>
            <a:r>
              <a:rPr lang="en-US" sz="1200">
                <a:latin typeface="Open Sans "/>
              </a:rPr>
              <a:t>Marissa and Øyvind are a couple in their 30s, living in their dream home: a farm. He works offshore and at the farm, she is commuting by car to a part time job half an hour away. They are talking about starting a family  and wonder if XX is the right place.</a:t>
            </a:r>
            <a:endParaRPr lang="nb-NO" sz="1200">
              <a:latin typeface="Open Sans "/>
            </a:endParaRPr>
          </a:p>
        </p:txBody>
      </p:sp>
      <p:pic>
        <p:nvPicPr>
          <p:cNvPr id="13" name="Grafikk 12" descr="Tannhjul med heldekkende fyll">
            <a:hlinkClick r:id="rId9" action="ppaction://hlinksldjump"/>
            <a:extLst>
              <a:ext uri="{FF2B5EF4-FFF2-40B4-BE49-F238E27FC236}">
                <a16:creationId xmlns:a16="http://schemas.microsoft.com/office/drawing/2014/main" id="{62E5D734-848F-F068-B4C0-ED27F0B09F5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97445" y="5648574"/>
            <a:ext cx="657354" cy="657354"/>
          </a:xfrm>
          <a:prstGeom prst="rect">
            <a:avLst/>
          </a:prstGeom>
        </p:spPr>
      </p:pic>
      <p:sp>
        <p:nvSpPr>
          <p:cNvPr id="19" name="TekstSylinder 18">
            <a:extLst>
              <a:ext uri="{FF2B5EF4-FFF2-40B4-BE49-F238E27FC236}">
                <a16:creationId xmlns:a16="http://schemas.microsoft.com/office/drawing/2014/main" id="{C3E9DA58-31F1-3A6D-163B-A6776BF955C8}"/>
              </a:ext>
            </a:extLst>
          </p:cNvPr>
          <p:cNvSpPr txBox="1"/>
          <p:nvPr/>
        </p:nvSpPr>
        <p:spPr>
          <a:xfrm>
            <a:off x="2955822" y="3970779"/>
            <a:ext cx="2932283" cy="1384995"/>
          </a:xfrm>
          <a:prstGeom prst="rect">
            <a:avLst/>
          </a:prstGeom>
          <a:noFill/>
        </p:spPr>
        <p:txBody>
          <a:bodyPr wrap="square">
            <a:spAutoFit/>
          </a:bodyPr>
          <a:lstStyle/>
          <a:p>
            <a:r>
              <a:rPr lang="en-US" sz="1200">
                <a:latin typeface="Open Sans "/>
              </a:rPr>
              <a:t>Silje (45) is an entrepreneur in outdoor tourism. In winter she offers dog sledging, while glamping is the thing in winter. She lives in a cabin in the mountains, just outside XX. She is a single mom with a daughter with impaired functionality. </a:t>
            </a:r>
            <a:endParaRPr lang="nb-NO" sz="1200">
              <a:latin typeface="Open Sans "/>
            </a:endParaRPr>
          </a:p>
        </p:txBody>
      </p:sp>
      <p:sp>
        <p:nvSpPr>
          <p:cNvPr id="23" name="TekstSylinder 22">
            <a:extLst>
              <a:ext uri="{FF2B5EF4-FFF2-40B4-BE49-F238E27FC236}">
                <a16:creationId xmlns:a16="http://schemas.microsoft.com/office/drawing/2014/main" id="{DCCCD998-30B2-E2A2-D0F0-BF0E248C4FA7}"/>
              </a:ext>
            </a:extLst>
          </p:cNvPr>
          <p:cNvSpPr txBox="1"/>
          <p:nvPr/>
        </p:nvSpPr>
        <p:spPr>
          <a:xfrm>
            <a:off x="7982460" y="3881711"/>
            <a:ext cx="2932283" cy="1938992"/>
          </a:xfrm>
          <a:prstGeom prst="rect">
            <a:avLst/>
          </a:prstGeom>
          <a:noFill/>
        </p:spPr>
        <p:txBody>
          <a:bodyPr wrap="square">
            <a:spAutoFit/>
          </a:bodyPr>
          <a:lstStyle/>
          <a:p>
            <a:r>
              <a:rPr lang="en-US" sz="1200">
                <a:latin typeface="Open Sans "/>
              </a:rPr>
              <a:t>Mother Toril (42) grew up in XX and came back after her studies in the city and works as a preschool teacher. Toril and husband Terje (41) are parents to Anja (14) and Tor (17) . Anja is playing football and wants to apply for the sport academy, which means she must move when she’s 16. Tor wants to take over his grandparent's farm in XX. </a:t>
            </a:r>
            <a:endParaRPr lang="nb-NO" sz="1200">
              <a:latin typeface="Open Sans "/>
            </a:endParaRPr>
          </a:p>
        </p:txBody>
      </p:sp>
    </p:spTree>
    <p:extLst>
      <p:ext uri="{BB962C8B-B14F-4D97-AF65-F5344CB8AC3E}">
        <p14:creationId xmlns:p14="http://schemas.microsoft.com/office/powerpoint/2010/main" val="12881523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8814A5C-3D2F-93A4-64E9-3FF5769C76D9}"/>
              </a:ext>
            </a:extLst>
          </p:cNvPr>
          <p:cNvSpPr>
            <a:spLocks noGrp="1"/>
          </p:cNvSpPr>
          <p:nvPr>
            <p:ph type="pic" sz="quarter" idx="14"/>
          </p:nvPr>
        </p:nvSpPr>
        <p:spPr>
          <a:xfrm>
            <a:off x="7381875" y="0"/>
            <a:ext cx="4810125" cy="6858000"/>
          </a:xfrm>
        </p:spPr>
        <p:txBody>
          <a:bodyPr/>
          <a:lstStyle/>
          <a:p>
            <a:pPr marL="0" indent="0">
              <a:buNone/>
            </a:pPr>
            <a:r>
              <a:rPr lang="nb-NO"/>
              <a:t>  </a:t>
            </a:r>
          </a:p>
        </p:txBody>
      </p:sp>
      <p:sp>
        <p:nvSpPr>
          <p:cNvPr id="3" name="Tittel 2">
            <a:extLst>
              <a:ext uri="{FF2B5EF4-FFF2-40B4-BE49-F238E27FC236}">
                <a16:creationId xmlns:a16="http://schemas.microsoft.com/office/drawing/2014/main" id="{D749E602-E8BF-EEA2-12B1-AF394168EE39}"/>
              </a:ext>
            </a:extLst>
          </p:cNvPr>
          <p:cNvSpPr>
            <a:spLocks noGrp="1"/>
          </p:cNvSpPr>
          <p:nvPr>
            <p:ph type="ctrTitle"/>
          </p:nvPr>
        </p:nvSpPr>
        <p:spPr>
          <a:xfrm>
            <a:off x="561975" y="1400445"/>
            <a:ext cx="5772150" cy="3240000"/>
          </a:xfrm>
        </p:spPr>
        <p:txBody>
          <a:bodyPr/>
          <a:lstStyle/>
          <a:p>
            <a:pPr>
              <a:lnSpc>
                <a:spcPct val="150000"/>
              </a:lnSpc>
            </a:pPr>
            <a:r>
              <a:rPr lang="nb-NO" sz="1400"/>
              <a:t>The </a:t>
            </a:r>
            <a:r>
              <a:rPr lang="en-AU" sz="1400"/>
              <a:t>revised RUPIL and  toolbox are developed by RURALPLAN – a research and development project financed by the ESPON programme</a:t>
            </a:r>
            <a:r>
              <a:rPr lang="nb-NO" sz="1400"/>
              <a:t>.</a:t>
            </a:r>
            <a:br>
              <a:rPr lang="nb-NO" sz="1400"/>
            </a:br>
            <a:br>
              <a:rPr lang="nb-NO" sz="1400"/>
            </a:br>
            <a:r>
              <a:rPr lang="nb-NO" sz="1400"/>
              <a:t>The </a:t>
            </a:r>
            <a:r>
              <a:rPr lang="en-AU" sz="1400"/>
              <a:t>research group consists of: </a:t>
            </a:r>
            <a:r>
              <a:rPr lang="en-AU" sz="1400" b="0"/>
              <a:t>Inland Norway </a:t>
            </a:r>
            <a:r>
              <a:rPr lang="en-AU" sz="1400" b="0" err="1"/>
              <a:t>Univeristy</a:t>
            </a:r>
            <a:r>
              <a:rPr lang="en-AU" sz="1400" b="0"/>
              <a:t> of Applied Sciences, Linköping University and SAB, the Swiss </a:t>
            </a:r>
            <a:r>
              <a:rPr lang="en-AU" sz="1400" b="0" err="1"/>
              <a:t>Center</a:t>
            </a:r>
            <a:r>
              <a:rPr lang="en-AU" sz="1400" b="0"/>
              <a:t> for Mountain Regions.</a:t>
            </a:r>
            <a:br>
              <a:rPr lang="en-AU" sz="1400"/>
            </a:br>
            <a:r>
              <a:rPr lang="en-AU" sz="1400"/>
              <a:t>Advisory partners are: </a:t>
            </a:r>
            <a:r>
              <a:rPr lang="en-AU" sz="1400" b="0" err="1"/>
              <a:t>Euromontana</a:t>
            </a:r>
            <a:r>
              <a:rPr lang="en-AU" sz="1400" b="0"/>
              <a:t>, Inland Norway County Council, the Swedish county </a:t>
            </a:r>
            <a:r>
              <a:rPr lang="nb-NO" sz="1400" b="0" err="1"/>
              <a:t>of</a:t>
            </a:r>
            <a:r>
              <a:rPr lang="nb-NO" sz="1400" b="0"/>
              <a:t> Dalarna and the Swiss </a:t>
            </a:r>
            <a:r>
              <a:rPr lang="nb-NO" sz="1400" b="0" err="1"/>
              <a:t>Neue</a:t>
            </a:r>
            <a:r>
              <a:rPr lang="nb-NO" sz="1400" b="0"/>
              <a:t> Regionalpolitikk NRP. </a:t>
            </a:r>
          </a:p>
        </p:txBody>
      </p:sp>
      <p:sp>
        <p:nvSpPr>
          <p:cNvPr id="4" name="Plassholder for bunntekst 3">
            <a:extLst>
              <a:ext uri="{FF2B5EF4-FFF2-40B4-BE49-F238E27FC236}">
                <a16:creationId xmlns:a16="http://schemas.microsoft.com/office/drawing/2014/main" id="{480B08B9-C60B-33A0-51EF-E7594F7D9D15}"/>
              </a:ext>
            </a:extLst>
          </p:cNvPr>
          <p:cNvSpPr>
            <a:spLocks noGrp="1"/>
          </p:cNvSpPr>
          <p:nvPr>
            <p:ph type="ftr" sz="quarter" idx="11"/>
          </p:nvPr>
        </p:nvSpPr>
        <p:spPr/>
        <p:txBody>
          <a:bodyPr/>
          <a:lstStyle/>
          <a:p>
            <a:r>
              <a:rPr lang="nb-NO"/>
              <a:t>© INN</a:t>
            </a:r>
            <a:endParaRPr lang="da-DK"/>
          </a:p>
        </p:txBody>
      </p:sp>
      <p:pic>
        <p:nvPicPr>
          <p:cNvPr id="7" name="Bilde 6" descr="Et bilde som inneholder tekst, Font, Grafikk, logo&#10;&#10;Automatisk generert beskrivelse">
            <a:extLst>
              <a:ext uri="{FF2B5EF4-FFF2-40B4-BE49-F238E27FC236}">
                <a16:creationId xmlns:a16="http://schemas.microsoft.com/office/drawing/2014/main" id="{4C2AF0B3-BB64-5846-C243-D18A65455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2777" y="3981853"/>
            <a:ext cx="2375424" cy="853668"/>
          </a:xfrm>
          <a:prstGeom prst="rect">
            <a:avLst/>
          </a:prstGeom>
        </p:spPr>
      </p:pic>
      <p:pic>
        <p:nvPicPr>
          <p:cNvPr id="9" name="Bilde 8" descr="Et bilde som inneholder tekst, Font, hvit, sort og hvit&#10;&#10;Automatisk generert beskrivelse">
            <a:extLst>
              <a:ext uri="{FF2B5EF4-FFF2-40B4-BE49-F238E27FC236}">
                <a16:creationId xmlns:a16="http://schemas.microsoft.com/office/drawing/2014/main" id="{10309120-47F1-C8A1-B5C2-72F8FC5B04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6861" y="5479976"/>
            <a:ext cx="3444921" cy="519359"/>
          </a:xfrm>
          <a:prstGeom prst="rect">
            <a:avLst/>
          </a:prstGeom>
        </p:spPr>
      </p:pic>
      <p:pic>
        <p:nvPicPr>
          <p:cNvPr id="15" name="Bilde 14" descr="Et bilde som inneholder tekst, Font, skjermbilde, plakat&#10;&#10;Automatisk generert beskrivelse">
            <a:extLst>
              <a:ext uri="{FF2B5EF4-FFF2-40B4-BE49-F238E27FC236}">
                <a16:creationId xmlns:a16="http://schemas.microsoft.com/office/drawing/2014/main" id="{16433579-9393-2DA0-3870-606551FF0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6901" y="3981853"/>
            <a:ext cx="1440001" cy="1158818"/>
          </a:xfrm>
          <a:prstGeom prst="rect">
            <a:avLst/>
          </a:prstGeom>
        </p:spPr>
      </p:pic>
      <p:pic>
        <p:nvPicPr>
          <p:cNvPr id="19" name="Bilde 18" descr="Et bilde som inneholder tekst, Font, skjermbilde, Elektrisk blå&#10;&#10;Automatisk generert beskrivelse">
            <a:extLst>
              <a:ext uri="{FF2B5EF4-FFF2-40B4-BE49-F238E27FC236}">
                <a16:creationId xmlns:a16="http://schemas.microsoft.com/office/drawing/2014/main" id="{8D7FE7CD-6628-FF81-C649-1DD28D5D23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210" y="5325317"/>
            <a:ext cx="6581775" cy="828675"/>
          </a:xfrm>
          <a:prstGeom prst="rect">
            <a:avLst/>
          </a:prstGeom>
        </p:spPr>
      </p:pic>
      <p:pic>
        <p:nvPicPr>
          <p:cNvPr id="20" name="Grafikk 19" descr="Tannhjul med heldekkende fyll">
            <a:hlinkClick r:id="rId7" action="ppaction://hlinksldjump"/>
            <a:extLst>
              <a:ext uri="{FF2B5EF4-FFF2-40B4-BE49-F238E27FC236}">
                <a16:creationId xmlns:a16="http://schemas.microsoft.com/office/drawing/2014/main" id="{11571A06-CBED-981E-F5D2-B371B735AF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11797" y="4504959"/>
            <a:ext cx="657354" cy="657354"/>
          </a:xfrm>
          <a:prstGeom prst="rect">
            <a:avLst/>
          </a:prstGeom>
        </p:spPr>
      </p:pic>
      <p:sp>
        <p:nvSpPr>
          <p:cNvPr id="21" name="TekstSylinder 20">
            <a:extLst>
              <a:ext uri="{FF2B5EF4-FFF2-40B4-BE49-F238E27FC236}">
                <a16:creationId xmlns:a16="http://schemas.microsoft.com/office/drawing/2014/main" id="{1F3EFE69-A3D1-40DD-F0FC-C468A49EF896}"/>
              </a:ext>
            </a:extLst>
          </p:cNvPr>
          <p:cNvSpPr txBox="1"/>
          <p:nvPr/>
        </p:nvSpPr>
        <p:spPr>
          <a:xfrm>
            <a:off x="4084809" y="4771698"/>
            <a:ext cx="1984261" cy="369332"/>
          </a:xfrm>
          <a:prstGeom prst="rect">
            <a:avLst/>
          </a:prstGeom>
          <a:noFill/>
        </p:spPr>
        <p:txBody>
          <a:bodyPr wrap="non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See RUPIL here: </a:t>
            </a:r>
          </a:p>
        </p:txBody>
      </p:sp>
    </p:spTree>
    <p:extLst>
      <p:ext uri="{BB962C8B-B14F-4D97-AF65-F5344CB8AC3E}">
        <p14:creationId xmlns:p14="http://schemas.microsoft.com/office/powerpoint/2010/main" val="3015218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1_ESPON_PowerPoint_16_9_TEMPLATE">
  <a:themeElements>
    <a:clrScheme name="ESPON">
      <a:dk1>
        <a:sysClr val="windowText" lastClr="000000"/>
      </a:dk1>
      <a:lt1>
        <a:sysClr val="window" lastClr="FFFFFF"/>
      </a:lt1>
      <a:dk2>
        <a:srgbClr val="142A63"/>
      </a:dk2>
      <a:lt2>
        <a:srgbClr val="E3E3E3"/>
      </a:lt2>
      <a:accent1>
        <a:srgbClr val="003399"/>
      </a:accent1>
      <a:accent2>
        <a:srgbClr val="F17900"/>
      </a:accent2>
      <a:accent3>
        <a:srgbClr val="9FAEE5"/>
      </a:accent3>
      <a:accent4>
        <a:srgbClr val="9ACA3C"/>
      </a:accent4>
      <a:accent5>
        <a:srgbClr val="00ADDC"/>
      </a:accent5>
      <a:accent6>
        <a:srgbClr val="DA5C57"/>
      </a:accent6>
      <a:hlink>
        <a:srgbClr val="003399"/>
      </a:hlink>
      <a:folHlink>
        <a:srgbClr val="142A63"/>
      </a:folHlink>
    </a:clrScheme>
    <a:fontScheme name="ESPON_PowerPoi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PON_PowerPoint_16_9_TEMPLATE" id="{E25A19CF-748D-4201-8386-395DB4E165DF}" vid="{CE6D13D0-FC79-4F27-A159-5AC86CDDB40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5C278BA81EC8D43B4FF16F366C4A865" ma:contentTypeVersion="14" ma:contentTypeDescription="Opprett et nytt dokument." ma:contentTypeScope="" ma:versionID="46fc0345998732b567a84e3f34e8c254">
  <xsd:schema xmlns:xsd="http://www.w3.org/2001/XMLSchema" xmlns:xs="http://www.w3.org/2001/XMLSchema" xmlns:p="http://schemas.microsoft.com/office/2006/metadata/properties" xmlns:ns2="b737f1c4-de9c-4d67-98ba-c23a0d2d9ba6" xmlns:ns3="f5c19e8c-82d9-4899-9bc8-7d24f095d43a" targetNamespace="http://schemas.microsoft.com/office/2006/metadata/properties" ma:root="true" ma:fieldsID="f3cc9f89ac623983a09945ce1af3fc3d" ns2:_="" ns3:_="">
    <xsd:import namespace="b737f1c4-de9c-4d67-98ba-c23a0d2d9ba6"/>
    <xsd:import namespace="f5c19e8c-82d9-4899-9bc8-7d24f095d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7f1c4-de9c-4d67-98ba-c23a0d2d9b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afdb5d1b-6c27-4098-8e52-593bc38acb23"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5c19e8c-82d9-4899-9bc8-7d24f095d4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4e01cf-dee4-41fb-ab4d-c718fe5cd7e4}" ma:internalName="TaxCatchAll" ma:showField="CatchAllData" ma:web="f5c19e8c-82d9-4899-9bc8-7d24f095d43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37f1c4-de9c-4d67-98ba-c23a0d2d9ba6">
      <Terms xmlns="http://schemas.microsoft.com/office/infopath/2007/PartnerControls"/>
    </lcf76f155ced4ddcb4097134ff3c332f>
    <TaxCatchAll xmlns="f5c19e8c-82d9-4899-9bc8-7d24f095d43a" xsi:nil="true"/>
  </documentManagement>
</p:properties>
</file>

<file path=customXml/itemProps1.xml><?xml version="1.0" encoding="utf-8"?>
<ds:datastoreItem xmlns:ds="http://schemas.openxmlformats.org/officeDocument/2006/customXml" ds:itemID="{36ABB56E-4D48-4196-8FEC-C3EE49F07979}">
  <ds:schemaRefs>
    <ds:schemaRef ds:uri="http://schemas.microsoft.com/sharepoint/v3/contenttype/forms"/>
  </ds:schemaRefs>
</ds:datastoreItem>
</file>

<file path=customXml/itemProps2.xml><?xml version="1.0" encoding="utf-8"?>
<ds:datastoreItem xmlns:ds="http://schemas.openxmlformats.org/officeDocument/2006/customXml" ds:itemID="{60C5261A-23CF-4115-958C-5FA461D9121F}">
  <ds:schemaRefs>
    <ds:schemaRef ds:uri="b737f1c4-de9c-4d67-98ba-c23a0d2d9ba6"/>
    <ds:schemaRef ds:uri="f5c19e8c-82d9-4899-9bc8-7d24f095d4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15FEF71-D3FB-47D6-853F-567CB1D7F608}">
  <ds:schemaRefs>
    <ds:schemaRef ds:uri="http://schemas.microsoft.com/office/2006/documentManagement/types"/>
    <ds:schemaRef ds:uri="http://purl.org/dc/terms/"/>
    <ds:schemaRef ds:uri="http://purl.org/dc/elements/1.1/"/>
    <ds:schemaRef ds:uri="http://purl.org/dc/dcmitype/"/>
    <ds:schemaRef ds:uri="http://schemas.microsoft.com/office/2006/metadata/properties"/>
    <ds:schemaRef ds:uri="http://schemas.microsoft.com/office/infopath/2007/PartnerControls"/>
    <ds:schemaRef ds:uri="b737f1c4-de9c-4d67-98ba-c23a0d2d9ba6"/>
    <ds:schemaRef ds:uri="http://schemas.openxmlformats.org/package/2006/metadata/core-properties"/>
    <ds:schemaRef ds:uri="f5c19e8c-82d9-4899-9bc8-7d24f095d43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ESPON_PowerPoint_16_9_TEMPLATE</Template>
  <TotalTime>1421</TotalTime>
  <Words>5496</Words>
  <Application>Microsoft Office PowerPoint</Application>
  <PresentationFormat>Widescreen</PresentationFormat>
  <Paragraphs>659</Paragraphs>
  <Slides>47</Slides>
  <Notes>47</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47</vt:i4>
      </vt:variant>
    </vt:vector>
  </HeadingPairs>
  <TitlesOfParts>
    <vt:vector size="55" baseType="lpstr">
      <vt:lpstr>-apple-system</vt:lpstr>
      <vt:lpstr>Arial</vt:lpstr>
      <vt:lpstr>Calibri</vt:lpstr>
      <vt:lpstr>Courier New</vt:lpstr>
      <vt:lpstr>Open Sans</vt:lpstr>
      <vt:lpstr>Open Sans </vt:lpstr>
      <vt:lpstr>Wingdings</vt:lpstr>
      <vt:lpstr>1_ESPON_PowerPoint_16_9_TEMPLATE</vt:lpstr>
      <vt:lpstr>TOOLBOX</vt:lpstr>
      <vt:lpstr>How to use this Toolbox</vt:lpstr>
      <vt:lpstr>PowerPoint-presentasjon</vt:lpstr>
      <vt:lpstr>PowerPoint-presentasjon</vt:lpstr>
      <vt:lpstr>PowerPoint-presentasjon</vt:lpstr>
      <vt:lpstr>PowerPoint-presentasjon</vt:lpstr>
      <vt:lpstr>1 Thematic/contextual orientation</vt:lpstr>
      <vt:lpstr>Phase 1: context</vt:lpstr>
      <vt:lpstr>Phase 1: context</vt:lpstr>
      <vt:lpstr>2 Exploring the challenges</vt:lpstr>
      <vt:lpstr>Phase 2: Exploring challenges</vt:lpstr>
      <vt:lpstr>Phase 2: Exploring challenges</vt:lpstr>
      <vt:lpstr>Phase 2: Exploring challenges</vt:lpstr>
      <vt:lpstr>3 Gathering insight</vt:lpstr>
      <vt:lpstr>Phase 3: Gathering insight  </vt:lpstr>
      <vt:lpstr>Phase 3: Gathering insight</vt:lpstr>
      <vt:lpstr>Phase 3: Gathering insight</vt:lpstr>
      <vt:lpstr>Phase 4: Developing ideas</vt:lpstr>
      <vt:lpstr>Phase 4: Developing ideas</vt:lpstr>
      <vt:lpstr>Phase 4: Developing ideas</vt:lpstr>
      <vt:lpstr>Phase 4: Developing ideas</vt:lpstr>
      <vt:lpstr>Phase 4: Developing ideas</vt:lpstr>
      <vt:lpstr>Phase 4: Developing ideas</vt:lpstr>
      <vt:lpstr>Phase 4: Developing ideas</vt:lpstr>
      <vt:lpstr>Phase 4: Developing ideas</vt:lpstr>
      <vt:lpstr>Phase 5: Conceptualisation, prototyping     and testing </vt:lpstr>
      <vt:lpstr>Phase 5: Conceptualisation</vt:lpstr>
      <vt:lpstr>Phase 5 Conceptualisation, prototyping     and testing      </vt:lpstr>
      <vt:lpstr>Phase 5: Prototyping          </vt:lpstr>
      <vt:lpstr>Phase 5: Prototyping</vt:lpstr>
      <vt:lpstr>Phase 5: Prototyping </vt:lpstr>
      <vt:lpstr>Phase 5: Prototyping</vt:lpstr>
      <vt:lpstr>Phase 5 Conceptualisation, prototyping     and testing           </vt:lpstr>
      <vt:lpstr>Phase 5: Testing</vt:lpstr>
      <vt:lpstr>Phase 5: Testing</vt:lpstr>
      <vt:lpstr>Phase 5: Testing</vt:lpstr>
      <vt:lpstr>Phase 5: Testing</vt:lpstr>
      <vt:lpstr>Phase 5: Testing</vt:lpstr>
      <vt:lpstr>Phase 5: Testing</vt:lpstr>
      <vt:lpstr>Phase 6 Integration in to democratic and political planning proposal         </vt:lpstr>
      <vt:lpstr>Extra tools and tips</vt:lpstr>
      <vt:lpstr>Extra tools and tips</vt:lpstr>
      <vt:lpstr>Extra tools and tips</vt:lpstr>
      <vt:lpstr>Extra tools and tips</vt:lpstr>
      <vt:lpstr>Extra tools and tips</vt:lpstr>
      <vt:lpstr>Extra tools and tips</vt:lpstr>
      <vt:lpstr>The revised RUPIL and  toolbox are developed by RURALPLAN – a research and development project financed by the ESPON programme.  The research group consists of: Inland Norway Univeristy of Applied Sciences, Linköping University and SAB, the Swiss Center for Mountain Regions. Advisory partners are: Euromontana, Inland Norway County Council, the Swedish county of Dalarna and the Swiss Neue Regionalpolitikk NRP.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iotzov</dc:creator>
  <cp:lastModifiedBy>Windy Kester Moe</cp:lastModifiedBy>
  <cp:revision>9</cp:revision>
  <dcterms:created xsi:type="dcterms:W3CDTF">2017-11-29T13:01:55Z</dcterms:created>
  <dcterms:modified xsi:type="dcterms:W3CDTF">2024-11-28T11:06:05Z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0x010100E5C278BA81EC8D43B4FF16F366C4A865</vt:lpwstr>
  </property>
  <property fmtid="{D5CDD505-2E9C-101B-9397-08002B2CF9AE}" pid="3" name="Order">
    <vt:r8>39236400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