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543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18" d="100"/>
          <a:sy n="118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DAF18-FD95-4FC0-AB65-BE265B82E88D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76AA7-104B-4C16-AD51-FE19411D218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764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A15D0-1550-415A-9991-3D06005E73E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9417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C4A024-0622-78AE-3D5A-C73BE0675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04744A9-7A39-FE9C-4F91-12648512C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BC55ED-413F-7B39-1C94-D7D7501A2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4482A5-2705-A45E-9416-881F481D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DDA015-293B-740E-4F2E-D5249EB86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909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EA23CB-CCA9-381B-BC4E-13986A74C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E29FD4-8D59-D771-655E-621F19AB4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50F51D-4FB2-0728-DF9A-E108551B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D9A346-80BD-BF52-141F-10B2873C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7640C4-3366-12A3-01DA-9D817A8B3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163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449801-38E7-B117-6421-91AC17341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DC7B6F-06F4-9AFE-ADF1-BC7F1CE37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066E-97C2-735B-B640-45F808EC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5422CE-7A4A-9B94-6F2E-CC521A7B8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90A7AB-75B3-6F0B-77A9-8A868B9F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931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6C2AE-A433-E268-CB5D-A2D6275D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697D69-38E6-95F4-A730-1F9DD2995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8B0672-7D03-F516-D77D-2DF26329F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A03BA9-C1EE-7B08-0C39-91B89EA7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91B308-2692-EE1F-82E3-43D7622F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CA0DCD-248C-C882-5800-A40ACFAC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361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C517A0-F78B-1153-E196-63782CFE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077E36-CA1D-C65A-6788-71FC51A6A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4CA683-1BAA-0793-6A84-CF679B6EB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981E23-4182-135F-A493-977FB265E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042EE1-8BBC-1B4C-592F-AB550FD9B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E197B8D-99FC-3015-327B-CF24A484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BC48C1A-EFC3-C109-1EAD-E33EC6CF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769873C-BB77-769A-09D9-88000744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84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36772-A215-F241-416C-8D2B1C31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BDBD92A-6A6E-9560-6E56-3B3DED7E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96B3A6-FCA8-4AC0-C0E0-FD1B6E1D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BA0EFB4-4FCD-8540-9BB7-B9C40405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11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913FF36-394E-0E71-C8A1-660187956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77DA89D-FCEB-7604-F410-FB554C23B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0D2253F-CE32-3EDF-2EAD-A8005C4F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311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BE828E-CB4E-C313-6BBA-C8913B8E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CB59E6-76CB-5242-9ACB-0FE32BE3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FD69ED-AD3B-BFA2-4135-25D5E59F9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7950EF3-9351-B536-CC67-119E6501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295A91D-3C52-58FB-2864-EB80D4DE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7CE042-0359-AE15-2D73-DC824D80A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831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1FB1DB-31CA-260E-5B5E-692006A7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0B3D42F-824A-E3B8-9E12-7C6BCB1C2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5D18EA-99E7-7DEC-2AA0-3BDB5920D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9D1CD-B6A3-E3A7-3A95-B2DD0C97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9A6240-C47F-11F6-FF71-75872ABCC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7F7D27-0DA7-1F91-8BE2-3273C46E4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345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A4E10D-5AA2-C7D0-B592-596DD041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EB193CA-F7C3-B4D3-2FF0-B62853881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472F55-65BD-366F-B644-4769E9D5F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46E9B1-9C10-6A1E-9E1C-890A272BF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5E4B6D-0437-3F86-B46B-415466D2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45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A0BE0ED-5A3E-865F-FD42-7510DD93A5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365025-9E97-9761-6DA6-D35F271EA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9FF62D-21C8-5659-A390-0572AF2A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D6DFE0-9F9A-B80D-578B-EA605C88B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12AC6F-16AE-997A-77D0-F65643590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05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4AEAF5-4EC5-A1ED-8CFC-ECE6D54E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B2C34-446A-990F-7BA8-B85E2328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786E6A-B618-A159-C025-0C6E89EFE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FF89CD-29CC-4191-AA8C-135A75D03C9A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3F61D5-0BB1-9BD9-D679-893A21DA9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FE91FC-142B-D179-1419-D86036053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393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CC47BF4-37DF-6A1F-4F28-00EF740B7098}"/>
              </a:ext>
            </a:extLst>
          </p:cNvPr>
          <p:cNvSpPr/>
          <p:nvPr/>
        </p:nvSpPr>
        <p:spPr>
          <a:xfrm>
            <a:off x="0" y="-2951"/>
            <a:ext cx="1997242" cy="68438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40EDA0C-BB01-973D-84F3-D242D25777D5}"/>
              </a:ext>
            </a:extLst>
          </p:cNvPr>
          <p:cNvSpPr txBox="1"/>
          <p:nvPr/>
        </p:nvSpPr>
        <p:spPr>
          <a:xfrm>
            <a:off x="-1" y="-7595"/>
            <a:ext cx="1997241" cy="646331"/>
          </a:xfrm>
          <a:prstGeom prst="rect">
            <a:avLst/>
          </a:prstGeom>
          <a:solidFill>
            <a:srgbClr val="4FC34E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 </a:t>
            </a:r>
            <a:r>
              <a:rPr lang="nb-NO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profile</a:t>
            </a:r>
            <a:endParaRPr lang="nb-NO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b-NO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Partnership</a:t>
            </a:r>
            <a:endParaRPr lang="nb-NO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C01ABC1-DA95-A2E4-1B9B-1B67CA7D2F90}"/>
              </a:ext>
            </a:extLst>
          </p:cNvPr>
          <p:cNvSpPr/>
          <p:nvPr/>
        </p:nvSpPr>
        <p:spPr>
          <a:xfrm>
            <a:off x="4007" y="6533380"/>
            <a:ext cx="1997242" cy="311888"/>
          </a:xfrm>
          <a:prstGeom prst="rect">
            <a:avLst/>
          </a:prstGeom>
          <a:solidFill>
            <a:srgbClr val="4FC34E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Inspired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HelseINN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Smart Søknad </a:t>
            </a:r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course</a:t>
            </a:r>
            <a:b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www.helseinn.no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A6FCDA8-D3F9-A8EF-ED97-552C5426586F}"/>
              </a:ext>
            </a:extLst>
          </p:cNvPr>
          <p:cNvSpPr txBox="1"/>
          <p:nvPr/>
        </p:nvSpPr>
        <p:spPr>
          <a:xfrm>
            <a:off x="-26185" y="720872"/>
            <a:ext cx="9712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Projecttitle</a:t>
            </a:r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A2CCC12-B7EC-162E-553F-B7C0A076FB94}"/>
              </a:ext>
            </a:extLst>
          </p:cNvPr>
          <p:cNvSpPr txBox="1"/>
          <p:nvPr/>
        </p:nvSpPr>
        <p:spPr>
          <a:xfrm>
            <a:off x="-26185" y="3693077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Call: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3353958-7EFC-F3C5-A54D-E0764A228258}"/>
              </a:ext>
            </a:extLst>
          </p:cNvPr>
          <p:cNvSpPr txBox="1"/>
          <p:nvPr/>
        </p:nvSpPr>
        <p:spPr>
          <a:xfrm>
            <a:off x="-26185" y="4420167"/>
            <a:ext cx="715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Budget: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7A1E45B-5F0C-C6D9-44FA-7E2555E84EA6}"/>
              </a:ext>
            </a:extLst>
          </p:cNvPr>
          <p:cNvSpPr txBox="1"/>
          <p:nvPr/>
        </p:nvSpPr>
        <p:spPr>
          <a:xfrm>
            <a:off x="-26185" y="1567214"/>
            <a:ext cx="1335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</a:t>
            </a:r>
            <a:r>
              <a:rPr 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005730E-18F0-0E81-1198-D77FFC658FB0}"/>
              </a:ext>
            </a:extLst>
          </p:cNvPr>
          <p:cNvSpPr/>
          <p:nvPr/>
        </p:nvSpPr>
        <p:spPr>
          <a:xfrm>
            <a:off x="1997240" y="-7595"/>
            <a:ext cx="2268000" cy="6852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E349C19-47E8-7105-99E9-2F02C5D4BBD5}"/>
              </a:ext>
            </a:extLst>
          </p:cNvPr>
          <p:cNvSpPr/>
          <p:nvPr/>
        </p:nvSpPr>
        <p:spPr>
          <a:xfrm>
            <a:off x="4275147" y="-7595"/>
            <a:ext cx="2268000" cy="6852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23842CC-C6EA-BF47-2CE2-9EC7CBF86E2E}"/>
              </a:ext>
            </a:extLst>
          </p:cNvPr>
          <p:cNvSpPr/>
          <p:nvPr/>
        </p:nvSpPr>
        <p:spPr>
          <a:xfrm>
            <a:off x="6553054" y="-7595"/>
            <a:ext cx="2304000" cy="68528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21E4F12F-EF23-BDF6-E7A5-BDB4AFBA5589}"/>
              </a:ext>
            </a:extLst>
          </p:cNvPr>
          <p:cNvSpPr/>
          <p:nvPr/>
        </p:nvSpPr>
        <p:spPr>
          <a:xfrm>
            <a:off x="8857528" y="-7596"/>
            <a:ext cx="2241248" cy="6852863"/>
          </a:xfrm>
          <a:prstGeom prst="rect">
            <a:avLst/>
          </a:prstGeom>
          <a:solidFill>
            <a:srgbClr val="FFC1C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3AB4CE6-F0D4-7D50-28D3-67B1FE57E3C6}"/>
              </a:ext>
            </a:extLst>
          </p:cNvPr>
          <p:cNvSpPr/>
          <p:nvPr/>
        </p:nvSpPr>
        <p:spPr>
          <a:xfrm>
            <a:off x="11098962" y="-7596"/>
            <a:ext cx="1089031" cy="685080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C599FC0-4D93-820A-54CD-A09CADE1AEAD}"/>
              </a:ext>
            </a:extLst>
          </p:cNvPr>
          <p:cNvSpPr txBox="1"/>
          <p:nvPr/>
        </p:nvSpPr>
        <p:spPr>
          <a:xfrm>
            <a:off x="1997239" y="-6886"/>
            <a:ext cx="2273935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 dirty="0"/>
              <a:t>business/</a:t>
            </a:r>
            <a:r>
              <a:rPr lang="nb-NO" sz="1200" b="1" dirty="0" err="1"/>
              <a:t>organisation</a:t>
            </a:r>
            <a:endParaRPr lang="nb-NO" sz="1200" b="1" dirty="0"/>
          </a:p>
          <a:p>
            <a:pPr algn="ctr"/>
            <a:endParaRPr lang="nb-NO" sz="1200" b="1" dirty="0"/>
          </a:p>
          <a:p>
            <a:pPr algn="ctr"/>
            <a:endParaRPr lang="nb-NO" sz="12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391B62D-899B-A21E-ECDA-B597FCA4C87E}"/>
              </a:ext>
            </a:extLst>
          </p:cNvPr>
          <p:cNvSpPr txBox="1"/>
          <p:nvPr/>
        </p:nvSpPr>
        <p:spPr>
          <a:xfrm>
            <a:off x="4276999" y="-785"/>
            <a:ext cx="226614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 dirty="0"/>
              <a:t>Relevant </a:t>
            </a:r>
            <a:r>
              <a:rPr lang="nb-NO" sz="1200" b="1" dirty="0" err="1"/>
              <a:t>experience</a:t>
            </a:r>
            <a:r>
              <a:rPr lang="nb-NO" sz="1200" b="1" dirty="0"/>
              <a:t> and </a:t>
            </a:r>
            <a:r>
              <a:rPr lang="nb-NO" sz="1200" b="1" dirty="0" err="1"/>
              <a:t>competance</a:t>
            </a:r>
            <a:r>
              <a:rPr lang="nb-NO" sz="1200" b="1" dirty="0"/>
              <a:t> for </a:t>
            </a:r>
          </a:p>
          <a:p>
            <a:pPr algn="ctr"/>
            <a:r>
              <a:rPr lang="nb-NO" sz="1200" b="1" dirty="0" err="1"/>
              <a:t>the</a:t>
            </a:r>
            <a:r>
              <a:rPr lang="nb-NO" sz="1200" b="1" dirty="0"/>
              <a:t> </a:t>
            </a:r>
            <a:r>
              <a:rPr lang="nb-NO" sz="1200" b="1" dirty="0" err="1"/>
              <a:t>project</a:t>
            </a:r>
            <a:endParaRPr lang="nb-NO" sz="1200" b="1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48401C8-A64F-96FF-3816-B616AED289D5}"/>
              </a:ext>
            </a:extLst>
          </p:cNvPr>
          <p:cNvSpPr txBox="1"/>
          <p:nvPr/>
        </p:nvSpPr>
        <p:spPr>
          <a:xfrm>
            <a:off x="6552871" y="-6887"/>
            <a:ext cx="23040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 dirty="0" err="1"/>
              <a:t>Possible</a:t>
            </a:r>
            <a:r>
              <a:rPr lang="nb-NO" sz="1200" b="1" dirty="0"/>
              <a:t> </a:t>
            </a:r>
            <a:r>
              <a:rPr lang="nb-NO" sz="1200" b="1" dirty="0" err="1"/>
              <a:t>contributions</a:t>
            </a:r>
            <a:r>
              <a:rPr lang="nb-NO" sz="1200" b="1" dirty="0"/>
              <a:t> </a:t>
            </a:r>
          </a:p>
          <a:p>
            <a:pPr algn="ctr"/>
            <a:r>
              <a:rPr lang="nb-NO" sz="1200" b="1" dirty="0"/>
              <a:t>to </a:t>
            </a:r>
          </a:p>
          <a:p>
            <a:pPr algn="ctr"/>
            <a:r>
              <a:rPr lang="nb-NO" sz="1200" b="1" dirty="0" err="1"/>
              <a:t>the</a:t>
            </a:r>
            <a:r>
              <a:rPr lang="nb-NO" sz="1200" b="1" dirty="0"/>
              <a:t> </a:t>
            </a:r>
            <a:r>
              <a:rPr lang="nb-NO" sz="1200" b="1" dirty="0" err="1"/>
              <a:t>project</a:t>
            </a:r>
            <a:endParaRPr lang="nb-NO" sz="1200" b="1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2643AB5-2D4F-9D1B-D196-E74D3A4D618E}"/>
              </a:ext>
            </a:extLst>
          </p:cNvPr>
          <p:cNvSpPr txBox="1"/>
          <p:nvPr/>
        </p:nvSpPr>
        <p:spPr>
          <a:xfrm>
            <a:off x="8865109" y="-7405"/>
            <a:ext cx="2232000" cy="646331"/>
          </a:xfrm>
          <a:prstGeom prst="rect">
            <a:avLst/>
          </a:prstGeom>
          <a:solidFill>
            <a:srgbClr val="FF6969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 dirty="0" err="1"/>
              <a:t>Interest</a:t>
            </a:r>
            <a:r>
              <a:rPr lang="nb-NO" sz="1200" b="1" dirty="0"/>
              <a:t> in </a:t>
            </a:r>
            <a:r>
              <a:rPr lang="nb-NO" sz="1200" b="1" dirty="0" err="1"/>
              <a:t>the</a:t>
            </a:r>
            <a:r>
              <a:rPr lang="nb-NO" sz="1200" b="1" dirty="0"/>
              <a:t> </a:t>
            </a:r>
            <a:r>
              <a:rPr lang="nb-NO" sz="1200" b="1" dirty="0" err="1"/>
              <a:t>use</a:t>
            </a:r>
            <a:r>
              <a:rPr lang="nb-NO" sz="1200" b="1" dirty="0"/>
              <a:t> </a:t>
            </a:r>
            <a:r>
              <a:rPr lang="nb-NO" sz="1200" b="1" dirty="0" err="1"/>
              <a:t>of</a:t>
            </a:r>
            <a:r>
              <a:rPr lang="nb-NO" sz="1200" b="1" dirty="0"/>
              <a:t> </a:t>
            </a:r>
            <a:r>
              <a:rPr lang="nb-NO" sz="1200" b="1" dirty="0" err="1"/>
              <a:t>the</a:t>
            </a:r>
            <a:r>
              <a:rPr lang="nb-NO" sz="1200" b="1" dirty="0"/>
              <a:t> </a:t>
            </a:r>
            <a:r>
              <a:rPr lang="nb-NO" sz="1200" b="1" dirty="0" err="1"/>
              <a:t>project</a:t>
            </a:r>
            <a:r>
              <a:rPr lang="nb-NO" sz="1200" b="1" dirty="0"/>
              <a:t> </a:t>
            </a:r>
            <a:r>
              <a:rPr lang="nb-NO" sz="1200" b="1" dirty="0" err="1"/>
              <a:t>result</a:t>
            </a:r>
            <a:endParaRPr lang="nb-NO" sz="1200" b="1" dirty="0"/>
          </a:p>
          <a:p>
            <a:pPr algn="ctr"/>
            <a:endParaRPr lang="nb-NO" sz="1200" b="1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A9D36D3-5910-FC06-4579-4F9E157455F2}"/>
              </a:ext>
            </a:extLst>
          </p:cNvPr>
          <p:cNvSpPr txBox="1"/>
          <p:nvPr/>
        </p:nvSpPr>
        <p:spPr>
          <a:xfrm>
            <a:off x="2023427" y="663949"/>
            <a:ext cx="1502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Navn og evt. tilknytning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C5C37CCC-D51E-23F9-FC93-E5A3ABD67E54}"/>
              </a:ext>
            </a:extLst>
          </p:cNvPr>
          <p:cNvSpPr txBox="1"/>
          <p:nvPr/>
        </p:nvSpPr>
        <p:spPr>
          <a:xfrm>
            <a:off x="4252184" y="663948"/>
            <a:ext cx="2266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err="1"/>
              <a:t>Examples</a:t>
            </a:r>
            <a:r>
              <a:rPr lang="nb-NO" sz="1000" dirty="0"/>
              <a:t>:</a:t>
            </a:r>
          </a:p>
          <a:p>
            <a:r>
              <a:rPr lang="nb-NO" sz="1000" dirty="0"/>
              <a:t>User </a:t>
            </a:r>
            <a:r>
              <a:rPr lang="nb-NO" sz="1000" dirty="0" err="1"/>
              <a:t>contact</a:t>
            </a:r>
            <a:endParaRPr lang="nb-NO" sz="1000" dirty="0"/>
          </a:p>
          <a:p>
            <a:r>
              <a:rPr lang="nb-NO" sz="1000" dirty="0" err="1"/>
              <a:t>Specialist</a:t>
            </a:r>
            <a:r>
              <a:rPr lang="nb-NO" sz="1000" dirty="0"/>
              <a:t> </a:t>
            </a:r>
            <a:r>
              <a:rPr lang="nb-NO" sz="1000" dirty="0" err="1"/>
              <a:t>knowledge</a:t>
            </a:r>
            <a:endParaRPr lang="nb-NO" sz="1000" dirty="0"/>
          </a:p>
          <a:p>
            <a:r>
              <a:rPr lang="nb-NO" sz="1000" dirty="0"/>
              <a:t>Course </a:t>
            </a:r>
            <a:r>
              <a:rPr lang="nb-NO" sz="1000" dirty="0" err="1"/>
              <a:t>expertise</a:t>
            </a:r>
            <a:endParaRPr lang="nb-NO" sz="1000" dirty="0"/>
          </a:p>
          <a:p>
            <a:r>
              <a:rPr lang="nb-NO" sz="1000" dirty="0"/>
              <a:t>Strategic </a:t>
            </a:r>
            <a:r>
              <a:rPr lang="nb-NO" sz="1000" dirty="0" err="1"/>
              <a:t>focus</a:t>
            </a:r>
            <a:endParaRPr lang="nb-NO" sz="1000" dirty="0"/>
          </a:p>
          <a:p>
            <a:r>
              <a:rPr lang="nb-NO" sz="1000" dirty="0"/>
              <a:t>Data </a:t>
            </a:r>
            <a:r>
              <a:rPr lang="nb-NO" sz="1000" dirty="0" err="1"/>
              <a:t>processing</a:t>
            </a:r>
            <a:r>
              <a:rPr lang="nb-NO" sz="1000" dirty="0"/>
              <a:t>/</a:t>
            </a:r>
            <a:r>
              <a:rPr lang="nb-NO" sz="1000" dirty="0" err="1"/>
              <a:t>analysis</a:t>
            </a:r>
            <a:endParaRPr lang="nb-NO" sz="1000" dirty="0"/>
          </a:p>
          <a:p>
            <a:r>
              <a:rPr lang="nb-NO" sz="1000" dirty="0"/>
              <a:t>Test </a:t>
            </a:r>
            <a:r>
              <a:rPr lang="nb-NO" sz="1000" dirty="0" err="1"/>
              <a:t>equipment</a:t>
            </a:r>
            <a:endParaRPr lang="nb-NO" sz="1000" dirty="0"/>
          </a:p>
          <a:p>
            <a:r>
              <a:rPr lang="nb-NO" sz="1000" dirty="0"/>
              <a:t>Network  </a:t>
            </a:r>
          </a:p>
          <a:p>
            <a:r>
              <a:rPr lang="nb-NO" sz="1000" dirty="0" err="1"/>
              <a:t>Coordination</a:t>
            </a:r>
            <a:r>
              <a:rPr lang="nb-NO" sz="1000" dirty="0"/>
              <a:t> </a:t>
            </a:r>
          </a:p>
          <a:p>
            <a:r>
              <a:rPr lang="nb-NO" sz="1000" dirty="0" err="1"/>
              <a:t>Dissemination</a:t>
            </a:r>
            <a:endParaRPr lang="nb-NO" sz="1000" dirty="0"/>
          </a:p>
          <a:p>
            <a:r>
              <a:rPr lang="nb-NO" sz="1000" dirty="0"/>
              <a:t>Location </a:t>
            </a:r>
            <a:r>
              <a:rPr lang="nb-NO" sz="1000" dirty="0" err="1"/>
              <a:t>facilitating</a:t>
            </a:r>
            <a:endParaRPr lang="nb-NO" sz="1000" dirty="0"/>
          </a:p>
          <a:p>
            <a:r>
              <a:rPr lang="nb-NO" sz="1000" dirty="0"/>
              <a:t>Etc.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8F6E521-EF48-D321-ACF8-FB03AB95D8D6}"/>
              </a:ext>
            </a:extLst>
          </p:cNvPr>
          <p:cNvSpPr txBox="1"/>
          <p:nvPr/>
        </p:nvSpPr>
        <p:spPr>
          <a:xfrm>
            <a:off x="6612325" y="663948"/>
            <a:ext cx="21609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Examples:</a:t>
            </a:r>
          </a:p>
          <a:p>
            <a:r>
              <a:rPr lang="en-US" sz="1000" dirty="0"/>
              <a:t>Inform about options/project</a:t>
            </a:r>
          </a:p>
          <a:p>
            <a:r>
              <a:rPr lang="en-US" sz="1000" dirty="0"/>
              <a:t>Implement pilot</a:t>
            </a:r>
          </a:p>
          <a:p>
            <a:r>
              <a:rPr lang="en-US" sz="1000" dirty="0"/>
              <a:t>Testing/data collection</a:t>
            </a:r>
          </a:p>
          <a:p>
            <a:r>
              <a:rPr lang="en-US" sz="1000" dirty="0"/>
              <a:t>Evaluation group</a:t>
            </a:r>
          </a:p>
          <a:p>
            <a:r>
              <a:rPr lang="en-US" sz="1000" dirty="0"/>
              <a:t>Making the project visible to users</a:t>
            </a:r>
          </a:p>
          <a:p>
            <a:r>
              <a:rPr lang="en-US" sz="1000" dirty="0"/>
              <a:t>Perform data analysis</a:t>
            </a:r>
          </a:p>
          <a:p>
            <a:r>
              <a:rPr lang="en-US" sz="1000" dirty="0"/>
              <a:t>Quality assurance</a:t>
            </a:r>
          </a:p>
          <a:p>
            <a:r>
              <a:rPr lang="en-US" sz="1000" dirty="0"/>
              <a:t>Conduct seminar/courses</a:t>
            </a:r>
          </a:p>
          <a:p>
            <a:r>
              <a:rPr lang="en-US" sz="1000" dirty="0"/>
              <a:t>Etc.</a:t>
            </a:r>
            <a:endParaRPr lang="nb-NO" sz="1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29FFAF33-B14A-9DA4-4C1B-54C134576F3D}"/>
              </a:ext>
            </a:extLst>
          </p:cNvPr>
          <p:cNvSpPr txBox="1"/>
          <p:nvPr/>
        </p:nvSpPr>
        <p:spPr>
          <a:xfrm>
            <a:off x="8916325" y="676458"/>
            <a:ext cx="208475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Examples:</a:t>
            </a:r>
          </a:p>
          <a:p>
            <a:r>
              <a:rPr lang="en-US" sz="1000" dirty="0"/>
              <a:t>Integrate into the course portfolio</a:t>
            </a:r>
          </a:p>
          <a:p>
            <a:r>
              <a:rPr lang="en-US" sz="1000" dirty="0"/>
              <a:t>Develop digital modules</a:t>
            </a:r>
          </a:p>
          <a:p>
            <a:r>
              <a:rPr lang="en-US" sz="1000" dirty="0"/>
              <a:t>Development of equipment</a:t>
            </a:r>
          </a:p>
          <a:p>
            <a:r>
              <a:rPr lang="en-US" sz="1000" dirty="0"/>
              <a:t>Use of results for development of</a:t>
            </a:r>
          </a:p>
          <a:p>
            <a:r>
              <a:rPr lang="en-US" sz="1000" dirty="0"/>
              <a:t>intervention studies</a:t>
            </a:r>
          </a:p>
          <a:p>
            <a:r>
              <a:rPr lang="en-US" sz="1000" dirty="0"/>
              <a:t>Training recommendations</a:t>
            </a:r>
          </a:p>
          <a:p>
            <a:r>
              <a:rPr lang="en-US" sz="1000" dirty="0"/>
              <a:t>Optimize health services</a:t>
            </a:r>
          </a:p>
          <a:p>
            <a:r>
              <a:rPr lang="en-US" sz="1000" dirty="0"/>
              <a:t>Routine/Structural changes in health institutions.</a:t>
            </a:r>
          </a:p>
          <a:p>
            <a:r>
              <a:rPr lang="en-US" sz="1000" dirty="0"/>
              <a:t>Etc.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2948992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ommentar xmlns="3deedff6-7c51-4a6d-a19b-ff7985c099d0" xsi:nil="true"/>
    <TaxCatchAll xmlns="90dcbb03-ab00-4767-ad23-63fbdc9d0904" xsi:nil="true"/>
    <lcf76f155ced4ddcb4097134ff3c332f xmlns="3deedff6-7c51-4a6d-a19b-ff7985c099d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DD8724D509B242A040E7BE42E6BCCA" ma:contentTypeVersion="18" ma:contentTypeDescription="Opprett et nytt dokument." ma:contentTypeScope="" ma:versionID="07dc341eed15d1b851da741999422923">
  <xsd:schema xmlns:xsd="http://www.w3.org/2001/XMLSchema" xmlns:xs="http://www.w3.org/2001/XMLSchema" xmlns:p="http://schemas.microsoft.com/office/2006/metadata/properties" xmlns:ns2="3deedff6-7c51-4a6d-a19b-ff7985c099d0" xmlns:ns3="90dcbb03-ab00-4767-ad23-63fbdc9d0904" targetNamespace="http://schemas.microsoft.com/office/2006/metadata/properties" ma:root="true" ma:fieldsID="543b83867fcc0b93e4b098091587a63d" ns2:_="" ns3:_="">
    <xsd:import namespace="3deedff6-7c51-4a6d-a19b-ff7985c099d0"/>
    <xsd:import namespace="90dcbb03-ab00-4767-ad23-63fbdc9d09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Komment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edff6-7c51-4a6d-a19b-ff7985c099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afdb5d1b-6c27-4098-8e52-593bc38acb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Kommentar" ma:index="25" nillable="true" ma:displayName="Kommentar" ma:format="Dropdown" ma:internalName="Komment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bb03-ab00-4767-ad23-63fbdc9d090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d5ac791-893d-4440-ad18-5c7afbb5d8cf}" ma:internalName="TaxCatchAll" ma:showField="CatchAllData" ma:web="90dcbb03-ab00-4767-ad23-63fbdc9d09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0DE2DA-482F-483E-8338-6FBE7C64E2B9}">
  <ds:schemaRefs>
    <ds:schemaRef ds:uri="http://schemas.microsoft.com/office/2006/metadata/properties"/>
    <ds:schemaRef ds:uri="http://schemas.microsoft.com/office/infopath/2007/PartnerControls"/>
    <ds:schemaRef ds:uri="3deedff6-7c51-4a6d-a19b-ff7985c099d0"/>
    <ds:schemaRef ds:uri="90dcbb03-ab00-4767-ad23-63fbdc9d0904"/>
  </ds:schemaRefs>
</ds:datastoreItem>
</file>

<file path=customXml/itemProps2.xml><?xml version="1.0" encoding="utf-8"?>
<ds:datastoreItem xmlns:ds="http://schemas.openxmlformats.org/officeDocument/2006/customXml" ds:itemID="{B5F583BF-85D4-486B-8AA9-0E6CFF4ACE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E1A3F7-76DB-4F35-B8B2-984980F563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eedff6-7c51-4a6d-a19b-ff7985c099d0"/>
    <ds:schemaRef ds:uri="90dcbb03-ab00-4767-ad23-63fbdc9d09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146</Words>
  <Application>Microsoft Office PowerPoint</Application>
  <PresentationFormat>Widescreen</PresentationFormat>
  <Paragraphs>48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Camilla Marie Tømta</dc:creator>
  <cp:lastModifiedBy>Camilla Marie Tømta</cp:lastModifiedBy>
  <cp:revision>2</cp:revision>
  <dcterms:created xsi:type="dcterms:W3CDTF">2024-09-16T13:06:11Z</dcterms:created>
  <dcterms:modified xsi:type="dcterms:W3CDTF">2025-09-22T12:24:50Z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0x0101007EDD8724D509B242A040E7BE42E6BCCA</vt:lpwstr>
  </property>
</Properties>
</file>