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12192000" cy="6858000"/>
  <p:notesSz cx="6858000" cy="9144000"/>
  <p:custDataLst>
    <p:tags r:id="rId8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F2F9EB"/>
    <a:srgbClr val="D4ECBA"/>
    <a:srgbClr val="4FC34E"/>
    <a:srgbClr val="B4D79D"/>
    <a:srgbClr val="FFC1C1"/>
    <a:srgbClr val="FF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32E6C-A63C-6D47-C19E-A861052FC08B}" v="182" dt="2025-08-14T10:08:12.7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ys stil 2 – utheving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iddels stil 1 – uthev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Middels stil 4 – uthevin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95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51F0D-C81F-43FE-AB0D-0D6D68F701C4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34F48-5963-44C3-9CEB-BBA0F09DCA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511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DA4-9301-4FD6-B9B2-3D8029D1BC36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A15D0-1550-415A-9991-3D06005E73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567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A15D0-1550-415A-9991-3D06005E73E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588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- 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FD9E8D-F50A-5591-7ED5-11E84A931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5356D5-B9A6-2657-A89D-EA4E6D930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600"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3982D40-8476-A2ED-0EE2-424E5A991DED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D69A5A5-9D9C-72F4-7CED-F150CA6BAFDB}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5715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2" name="Grafikk 11">
            <a:extLst>
              <a:ext uri="{FF2B5EF4-FFF2-40B4-BE49-F238E27FC236}">
                <a16:creationId xmlns:a16="http://schemas.microsoft.com/office/drawing/2014/main" id="{62B2DD94-5B55-14DC-707D-62C9D8A61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20" name="Rektangel 19">
            <a:extLst>
              <a:ext uri="{FF2B5EF4-FFF2-40B4-BE49-F238E27FC236}">
                <a16:creationId xmlns:a16="http://schemas.microsoft.com/office/drawing/2014/main" id="{29112088-605F-9318-5880-1D66B9422BE7}"/>
              </a:ext>
            </a:extLst>
          </p:cNvPr>
          <p:cNvSpPr/>
          <p:nvPr/>
        </p:nvSpPr>
        <p:spPr>
          <a:xfrm rot="16200000">
            <a:off x="-1143003" y="1143000"/>
            <a:ext cx="3429002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99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med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AA1E3F45-1114-E17E-6173-BBC835198C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3" y="892280"/>
            <a:ext cx="7056439" cy="231549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664" y="3406876"/>
            <a:ext cx="4952336" cy="1238866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896" y="5970577"/>
            <a:ext cx="2541025" cy="521236"/>
          </a:xfrm>
          <a:prstGeom prst="rect">
            <a:avLst/>
          </a:prstGeom>
        </p:spPr>
      </p:pic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839ED465-917F-5069-CFF7-26BBC717165F}"/>
              </a:ext>
            </a:extLst>
          </p:cNvPr>
          <p:cNvCxnSpPr>
            <a:cxnSpLocks/>
          </p:cNvCxnSpPr>
          <p:nvPr/>
        </p:nvCxnSpPr>
        <p:spPr>
          <a:xfrm>
            <a:off x="1155775" y="5715000"/>
            <a:ext cx="2889386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70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med fast bilde og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Et bilde som inneholder klær, person, jeans, smil&#10;&#10;Automatisk generert beskrivelse">
            <a:extLst>
              <a:ext uri="{FF2B5EF4-FFF2-40B4-BE49-F238E27FC236}">
                <a16:creationId xmlns:a16="http://schemas.microsoft.com/office/drawing/2014/main" id="{2594EEF0-A6F6-5691-62F7-3ADAE9680B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3" y="408297"/>
            <a:ext cx="5648163" cy="162037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664" y="2227777"/>
            <a:ext cx="3705062" cy="1238866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736" y="5928467"/>
            <a:ext cx="2541025" cy="5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09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r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762" y="995516"/>
            <a:ext cx="3932237" cy="1740309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6476999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16762" y="2883309"/>
            <a:ext cx="3932237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79DA8954-C730-18AC-9AA7-799893767F06}"/>
              </a:ext>
            </a:extLst>
          </p:cNvPr>
          <p:cNvCxnSpPr>
            <a:cxnSpLocks/>
          </p:cNvCxnSpPr>
          <p:nvPr/>
        </p:nvCxnSpPr>
        <p:spPr>
          <a:xfrm>
            <a:off x="7116762" y="5707626"/>
            <a:ext cx="3932237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7770" y="5968054"/>
            <a:ext cx="2541025" cy="52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4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rside med sma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C8341B42-518E-9787-4766-990983A3E93E}"/>
              </a:ext>
            </a:extLst>
          </p:cNvPr>
          <p:cNvSpPr/>
          <p:nvPr/>
        </p:nvSpPr>
        <p:spPr>
          <a:xfrm rot="16200000">
            <a:off x="8189987" y="2859008"/>
            <a:ext cx="3429005" cy="4568978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1478" y="3561739"/>
            <a:ext cx="4905067" cy="1452714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42999" y="0"/>
            <a:ext cx="11049001" cy="3428997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11478" y="5198806"/>
            <a:ext cx="4905067" cy="1319981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33976" y="5598178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EF14993C-80DA-78D3-E354-4BFCF91BA11F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0B1E685-0E15-CAFD-2EAA-158C16B70EDE}"/>
              </a:ext>
            </a:extLst>
          </p:cNvPr>
          <p:cNvSpPr/>
          <p:nvPr/>
        </p:nvSpPr>
        <p:spPr>
          <a:xfrm rot="16200000">
            <a:off x="-1139977" y="1142996"/>
            <a:ext cx="3428997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AA23D11-8F27-3E17-C8BF-A9BEC6FBA51B}"/>
              </a:ext>
            </a:extLst>
          </p:cNvPr>
          <p:cNvCxnSpPr>
            <a:cxnSpLocks/>
          </p:cNvCxnSpPr>
          <p:nvPr/>
        </p:nvCxnSpPr>
        <p:spPr>
          <a:xfrm>
            <a:off x="0" y="4572000"/>
            <a:ext cx="1143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BA4A6F1E-8AA9-58FC-5DBB-320291C69675}"/>
              </a:ext>
            </a:extLst>
          </p:cNvPr>
          <p:cNvCxnSpPr>
            <a:cxnSpLocks/>
          </p:cNvCxnSpPr>
          <p:nvPr/>
        </p:nvCxnSpPr>
        <p:spPr>
          <a:xfrm>
            <a:off x="7116762" y="4572000"/>
            <a:ext cx="4572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89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med flettemø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FB7EC76B-3BA6-428B-3AE1-DFDBBEAAF7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664" y="3679729"/>
            <a:ext cx="5920814" cy="1814036"/>
          </a:xfrm>
        </p:spPr>
        <p:txBody>
          <a:bodyPr anchor="ctr" anchorCtr="0">
            <a:noAutofit/>
          </a:bodyPr>
          <a:lstStyle>
            <a:lvl1pPr>
              <a:defRPr sz="4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9BC6FDDE-EE52-07BC-40F4-5C40DF511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799" y="5995224"/>
            <a:ext cx="2541025" cy="521236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A277720E-B5CA-AE1D-4C24-8D975AA76A19}"/>
              </a:ext>
            </a:extLst>
          </p:cNvPr>
          <p:cNvCxnSpPr>
            <a:cxnSpLocks/>
          </p:cNvCxnSpPr>
          <p:nvPr/>
        </p:nvCxnSpPr>
        <p:spPr>
          <a:xfrm>
            <a:off x="1143664" y="5744494"/>
            <a:ext cx="3069349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3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B327449C-4CF7-226D-E906-C36884680BF5}"/>
              </a:ext>
            </a:extLst>
          </p:cNvPr>
          <p:cNvSpPr/>
          <p:nvPr/>
        </p:nvSpPr>
        <p:spPr>
          <a:xfrm rot="16200000">
            <a:off x="6476999" y="1142999"/>
            <a:ext cx="6858000" cy="4572001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1519084"/>
            <a:ext cx="5405949" cy="1533830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46771" y="3428999"/>
            <a:ext cx="4269992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79DA8954-C730-18AC-9AA7-799893767F06}"/>
              </a:ext>
            </a:extLst>
          </p:cNvPr>
          <p:cNvCxnSpPr>
            <a:cxnSpLocks/>
          </p:cNvCxnSpPr>
          <p:nvPr/>
        </p:nvCxnSpPr>
        <p:spPr>
          <a:xfrm>
            <a:off x="7116763" y="5715000"/>
            <a:ext cx="4497592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7A5DDF3-1A7E-A725-C507-6B512301FD69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C1CEB71-6645-4121-BE39-0A727A4065BC}"/>
              </a:ext>
            </a:extLst>
          </p:cNvPr>
          <p:cNvSpPr/>
          <p:nvPr/>
        </p:nvSpPr>
        <p:spPr>
          <a:xfrm rot="16200000">
            <a:off x="1143000" y="0"/>
            <a:ext cx="1143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090B4A-478B-57B3-6129-54E329B344E5}"/>
              </a:ext>
            </a:extLst>
          </p:cNvPr>
          <p:cNvSpPr/>
          <p:nvPr/>
        </p:nvSpPr>
        <p:spPr>
          <a:xfrm rot="16200000">
            <a:off x="571500" y="4000500"/>
            <a:ext cx="2286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FADB15C2-8B17-3E25-95E8-CCFC3B2C7CAA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0" y="4572000"/>
            <a:ext cx="1143000" cy="0"/>
          </a:xfrm>
          <a:prstGeom prst="line">
            <a:avLst/>
          </a:prstGeom>
          <a:ln w="12700">
            <a:solidFill>
              <a:srgbClr val="B5CFB6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Plassholder for innhold 30">
            <a:extLst>
              <a:ext uri="{FF2B5EF4-FFF2-40B4-BE49-F238E27FC236}">
                <a16:creationId xmlns:a16="http://schemas.microsoft.com/office/drawing/2014/main" id="{61442D48-49A7-2B23-BFDC-6D451B6E4C4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56575" y="2079523"/>
            <a:ext cx="3089275" cy="2905227"/>
          </a:xfrm>
        </p:spPr>
        <p:txBody>
          <a:bodyPr>
            <a:noAutofit/>
          </a:bodyPr>
          <a:lstStyle>
            <a:lvl1pPr marL="0" indent="0">
              <a:buNone/>
              <a:defRPr sz="2000" i="1">
                <a:solidFill>
                  <a:schemeClr val="accent1"/>
                </a:solidFill>
                <a:latin typeface="Aptos Light" panose="020B0004020202020204" pitchFamily="34" charset="0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dirty="0"/>
              <a:t>Sett inn sitat/</a:t>
            </a:r>
            <a:r>
              <a:rPr lang="nb-NO" dirty="0" err="1"/>
              <a:t>teaser</a:t>
            </a:r>
            <a:r>
              <a:rPr lang="nb-NO" dirty="0"/>
              <a:t> fra kommende kapittel her. Hvis du ikke har et passende sitat, bruker du malen «Kapittelside uten sitat»</a:t>
            </a:r>
          </a:p>
        </p:txBody>
      </p:sp>
      <p:pic>
        <p:nvPicPr>
          <p:cNvPr id="33" name="Grafikk 32">
            <a:extLst>
              <a:ext uri="{FF2B5EF4-FFF2-40B4-BE49-F238E27FC236}">
                <a16:creationId xmlns:a16="http://schemas.microsoft.com/office/drawing/2014/main" id="{15A01C6F-50EC-14F6-5157-BFF26331E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56575" y="1423306"/>
            <a:ext cx="766199" cy="48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921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uten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8A2D0E2C-146D-B42E-BD8E-921D37F001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1587" y="0"/>
            <a:ext cx="4570412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3A387BB-DAAE-D09A-EF2D-D4CB7554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13" y="1519084"/>
            <a:ext cx="5405949" cy="1533830"/>
          </a:xfrm>
        </p:spPr>
        <p:txBody>
          <a:bodyPr anchor="ctr" anchorCtr="0">
            <a:noAutofit/>
          </a:bodyPr>
          <a:lstStyle>
            <a:lvl1pPr>
              <a:defRPr sz="4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A889E5-8488-226B-A7AE-9BD229785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46771" y="3428999"/>
            <a:ext cx="4269992" cy="1909917"/>
          </a:xfrm>
        </p:spPr>
        <p:txBody>
          <a:bodyPr>
            <a:noAutofit/>
          </a:bodyPr>
          <a:lstStyle>
            <a:lvl1pPr marL="0" indent="0">
              <a:buNone/>
              <a:defRPr sz="2600"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667A0B4F-859D-C705-6E37-F30F46C63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3944" y="5995224"/>
            <a:ext cx="2541025" cy="521236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97A5DDF3-1A7E-A725-C507-6B512301FD69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rgbClr val="E9F5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C1CEB71-6645-4121-BE39-0A727A4065BC}"/>
              </a:ext>
            </a:extLst>
          </p:cNvPr>
          <p:cNvSpPr/>
          <p:nvPr/>
        </p:nvSpPr>
        <p:spPr>
          <a:xfrm rot="16200000">
            <a:off x="1143000" y="0"/>
            <a:ext cx="1143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9090B4A-478B-57B3-6129-54E329B344E5}"/>
              </a:ext>
            </a:extLst>
          </p:cNvPr>
          <p:cNvSpPr/>
          <p:nvPr/>
        </p:nvSpPr>
        <p:spPr>
          <a:xfrm rot="16200000">
            <a:off x="571500" y="4000500"/>
            <a:ext cx="2286000" cy="1143000"/>
          </a:xfrm>
          <a:prstGeom prst="rect">
            <a:avLst/>
          </a:prstGeom>
          <a:solidFill>
            <a:srgbClr val="DCE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54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7" y="365125"/>
            <a:ext cx="933450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7" y="1825625"/>
            <a:ext cx="9334501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E64ABA-DABF-4DFF-3785-962F2709381E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1F0B706-C20C-66BB-07D8-7E13814516A7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26E3C784-A9CF-CCE5-2916-EDCDBC39C966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142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8" y="365125"/>
            <a:ext cx="4000506" cy="1325563"/>
          </a:xfrm>
        </p:spPr>
        <p:txBody>
          <a:bodyPr anchor="b" anchorCtr="0">
            <a:no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498" y="1825625"/>
            <a:ext cx="4000506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0E64ABA-DABF-4DFF-3785-962F2709381E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1F0B706-C20C-66BB-07D8-7E13814516A7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13BDDCAF-C6B8-E944-A8A9-345077199D3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76998" y="1"/>
            <a:ext cx="5715002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BC6F8828-8DD2-CB34-874E-1F79AC1EB4D6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574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Bil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B6B858-1627-2F89-8D94-97ABA1BD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365125"/>
            <a:ext cx="4572006" cy="1325563"/>
          </a:xfrm>
        </p:spPr>
        <p:txBody>
          <a:bodyPr anchor="b" anchorCtr="0">
            <a:no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9A830-9F2E-40B0-1A4F-6CEBB24D9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8" y="1825625"/>
            <a:ext cx="4572006" cy="435133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2">
            <a:extLst>
              <a:ext uri="{FF2B5EF4-FFF2-40B4-BE49-F238E27FC236}">
                <a16:creationId xmlns:a16="http://schemas.microsoft.com/office/drawing/2014/main" id="{13BDDCAF-C6B8-E944-A8A9-345077199D3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76998" y="1"/>
            <a:ext cx="5715002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1B81D4C2-E219-2BC7-96CF-C3A626E07EA0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22EE74B1-B605-0834-7B1A-45C0E3F1B2A0}"/>
              </a:ext>
            </a:extLst>
          </p:cNvPr>
          <p:cNvCxnSpPr>
            <a:cxnSpLocks/>
          </p:cNvCxnSpPr>
          <p:nvPr/>
        </p:nvCxnSpPr>
        <p:spPr>
          <a:xfrm rot="5400000">
            <a:off x="-285750" y="600074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687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77C354D8-A859-F03E-917F-D30816F73463}"/>
              </a:ext>
            </a:extLst>
          </p:cNvPr>
          <p:cNvSpPr/>
          <p:nvPr/>
        </p:nvSpPr>
        <p:spPr>
          <a:xfrm rot="16200000">
            <a:off x="6477002" y="1143000"/>
            <a:ext cx="6858000" cy="4571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8" y="365125"/>
            <a:ext cx="533523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498" y="1681163"/>
            <a:ext cx="5335231" cy="708076"/>
          </a:xfrm>
        </p:spPr>
        <p:txBody>
          <a:bodyPr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4498" y="2505075"/>
            <a:ext cx="532785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97644" y="876250"/>
            <a:ext cx="3416712" cy="708076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7644" y="1681163"/>
            <a:ext cx="3416712" cy="3800424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81CF348-DC61-604A-7B82-A48FBB453BD4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79F9A06-D184-7E42-9B1D-BF5E7F4A1948}"/>
              </a:ext>
            </a:extLst>
          </p:cNvPr>
          <p:cNvSpPr/>
          <p:nvPr/>
        </p:nvSpPr>
        <p:spPr>
          <a:xfrm rot="16200000">
            <a:off x="-1143003" y="1143000"/>
            <a:ext cx="3429002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DBBFE9E-C9E8-FA5A-58CA-BC7254B8C28D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142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E8ED61DE-ED30-251B-5E32-BBC4E5B6BF91}"/>
              </a:ext>
            </a:extLst>
          </p:cNvPr>
          <p:cNvCxnSpPr>
            <a:cxnSpLocks/>
          </p:cNvCxnSpPr>
          <p:nvPr/>
        </p:nvCxnSpPr>
        <p:spPr>
          <a:xfrm>
            <a:off x="7620002" y="6286500"/>
            <a:ext cx="4571998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044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Faktabok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77C354D8-A859-F03E-917F-D30816F73463}"/>
              </a:ext>
            </a:extLst>
          </p:cNvPr>
          <p:cNvSpPr/>
          <p:nvPr/>
        </p:nvSpPr>
        <p:spPr>
          <a:xfrm rot="16200000">
            <a:off x="6477002" y="1143000"/>
            <a:ext cx="6858000" cy="45719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8" y="365125"/>
            <a:ext cx="5906731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2998" y="1681163"/>
            <a:ext cx="5906731" cy="708076"/>
          </a:xfrm>
        </p:spPr>
        <p:txBody>
          <a:bodyPr anchor="t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3788" y="2505075"/>
            <a:ext cx="589856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197644" y="876250"/>
            <a:ext cx="3416712" cy="708076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97644" y="1681163"/>
            <a:ext cx="3416712" cy="3684588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DBBFE9E-C9E8-FA5A-58CA-BC7254B8C28D}"/>
              </a:ext>
            </a:extLst>
          </p:cNvPr>
          <p:cNvCxnSpPr>
            <a:cxnSpLocks/>
          </p:cNvCxnSpPr>
          <p:nvPr/>
        </p:nvCxnSpPr>
        <p:spPr>
          <a:xfrm>
            <a:off x="0" y="6286500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B3B8E89F-4806-AD0B-1712-2CEF707A7A37}"/>
              </a:ext>
            </a:extLst>
          </p:cNvPr>
          <p:cNvCxnSpPr>
            <a:cxnSpLocks/>
          </p:cNvCxnSpPr>
          <p:nvPr/>
        </p:nvCxnSpPr>
        <p:spPr>
          <a:xfrm rot="5400000">
            <a:off x="-285750" y="600074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112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0809" y="365125"/>
            <a:ext cx="9338189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10809" y="1825625"/>
            <a:ext cx="437249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6504" y="1825625"/>
            <a:ext cx="437249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6C6D6E3-A5D4-5902-14A9-342CCE7A8ACA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E7DEEE9-36A7-406E-1733-EECB9DCB0871}"/>
              </a:ext>
            </a:extLst>
          </p:cNvPr>
          <p:cNvSpPr/>
          <p:nvPr/>
        </p:nvSpPr>
        <p:spPr>
          <a:xfrm rot="16200000">
            <a:off x="-576265" y="576262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678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1825625"/>
            <a:ext cx="463836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0634" y="1825625"/>
            <a:ext cx="4638365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BD1BC589-7921-BB3F-BF0C-47011D215143}"/>
              </a:ext>
            </a:extLst>
          </p:cNvPr>
          <p:cNvCxnSpPr>
            <a:cxnSpLocks/>
          </p:cNvCxnSpPr>
          <p:nvPr/>
        </p:nvCxnSpPr>
        <p:spPr>
          <a:xfrm>
            <a:off x="10477501" y="571499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09728F25-52CC-99CF-A25F-F7067E6FD4CE}"/>
              </a:ext>
            </a:extLst>
          </p:cNvPr>
          <p:cNvCxnSpPr>
            <a:cxnSpLocks/>
          </p:cNvCxnSpPr>
          <p:nvPr/>
        </p:nvCxnSpPr>
        <p:spPr>
          <a:xfrm rot="5400000">
            <a:off x="10766939" y="857251"/>
            <a:ext cx="1714499" cy="0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28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med mellomtit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872" y="365125"/>
            <a:ext cx="9322930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5158" y="1681163"/>
            <a:ext cx="4370455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15158" y="2505075"/>
            <a:ext cx="4370455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8177" y="1681163"/>
            <a:ext cx="4373448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8177" y="2505075"/>
            <a:ext cx="4373448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6119142-75AD-6648-3A5C-8F0D17D3E193}"/>
              </a:ext>
            </a:extLst>
          </p:cNvPr>
          <p:cNvSpPr/>
          <p:nvPr/>
        </p:nvSpPr>
        <p:spPr>
          <a:xfrm rot="16200000">
            <a:off x="-2857500" y="2857500"/>
            <a:ext cx="6858000" cy="1143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E225250-65F4-61D8-3EFC-F28D79C18EEF}"/>
              </a:ext>
            </a:extLst>
          </p:cNvPr>
          <p:cNvSpPr/>
          <p:nvPr/>
        </p:nvSpPr>
        <p:spPr>
          <a:xfrm rot="16200000">
            <a:off x="-576265" y="5138738"/>
            <a:ext cx="2295525" cy="1143000"/>
          </a:xfrm>
          <a:prstGeom prst="rect">
            <a:avLst/>
          </a:prstGeom>
          <a:solidFill>
            <a:srgbClr val="EAEB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3481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med mellomtittl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36EC2C-CFE2-5D9F-D0CE-AC7F1CC2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374" y="365125"/>
            <a:ext cx="9894428" cy="1325563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5F6F398-929E-F5C7-3490-BD8D0CEC0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0374" y="1681163"/>
            <a:ext cx="4638365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3248CE6-E295-9B51-909D-CFA5D94DEB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50374" y="2505075"/>
            <a:ext cx="4638365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E9C3519-6B4B-F4D9-F973-6811033A16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084" y="1681163"/>
            <a:ext cx="4641541" cy="708076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2600" b="0">
                <a:solidFill>
                  <a:schemeClr val="accent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DF7D31-FDBC-6DA9-D756-17581CF74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084" y="2505075"/>
            <a:ext cx="4641541" cy="3684588"/>
          </a:xfrm>
        </p:spPr>
        <p:txBody>
          <a:bodyPr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C4319EDA-71E5-7D0F-85CD-2D8A94C959F9}"/>
              </a:ext>
            </a:extLst>
          </p:cNvPr>
          <p:cNvCxnSpPr>
            <a:cxnSpLocks/>
          </p:cNvCxnSpPr>
          <p:nvPr/>
        </p:nvCxnSpPr>
        <p:spPr>
          <a:xfrm>
            <a:off x="11624189" y="1"/>
            <a:ext cx="0" cy="3429001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6124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 - Liten og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122B69-174C-C100-B86A-6FF038D53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9FAA85-E664-73DD-2773-D4DEA0FA8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1" y="1825625"/>
            <a:ext cx="3222522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BF321A-4437-737B-0F24-AB1CB2A83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2832" y="1825625"/>
            <a:ext cx="6086167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223238E-8114-1F4F-EEE1-D36A05C21A2E}"/>
              </a:ext>
            </a:extLst>
          </p:cNvPr>
          <p:cNvCxnSpPr>
            <a:cxnSpLocks/>
          </p:cNvCxnSpPr>
          <p:nvPr/>
        </p:nvCxnSpPr>
        <p:spPr>
          <a:xfrm>
            <a:off x="571499" y="-2"/>
            <a:ext cx="1" cy="3429001"/>
          </a:xfrm>
          <a:prstGeom prst="line">
            <a:avLst/>
          </a:prstGeom>
          <a:ln w="12700">
            <a:solidFill>
              <a:srgbClr val="C4C3AB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8259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n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1CF348-AE16-C235-8980-F0388EA11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0"/>
            <a:ext cx="12192001" cy="68579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64234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B7A42-9AA5-67B1-401F-92DEE4E6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936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slut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Font, skjermbilde, Grafikk&#10;&#10;Automatisk generert beskrivelse">
            <a:extLst>
              <a:ext uri="{FF2B5EF4-FFF2-40B4-BE49-F238E27FC236}">
                <a16:creationId xmlns:a16="http://schemas.microsoft.com/office/drawing/2014/main" id="{11B80A7F-7ADE-1AE9-4D32-BBB98BFE02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180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HIN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FC7DA1-16CE-4DDA-8A30-624A0CAA4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A253B-A78F-418F-B245-B317E6D94436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B7EEF9-3861-4223-B612-F1E9D90E8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0E19F8-89AA-4EFE-AB76-68DA429A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7771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642E04-611B-4317-BA50-B85BD6A43417}"/>
              </a:ext>
            </a:extLst>
          </p:cNvPr>
          <p:cNvSpPr/>
          <p:nvPr userDrawn="1"/>
        </p:nvSpPr>
        <p:spPr>
          <a:xfrm>
            <a:off x="0" y="0"/>
            <a:ext cx="1104953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871999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BA82D63-063A-4958-9928-D5F53734414F}"/>
              </a:ext>
            </a:extLst>
          </p:cNvPr>
          <p:cNvSpPr/>
          <p:nvPr userDrawn="1"/>
        </p:nvSpPr>
        <p:spPr>
          <a:xfrm>
            <a:off x="0" y="0"/>
            <a:ext cx="11046755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735138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893202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C31F8E-0251-4D69-AB7A-8405A914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FA253B-A78F-418F-B245-B317E6D94436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E1A6A4-33DD-4070-9F63-FFB882796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5D80F-471B-4676-9203-D00E034B0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557803" cy="365125"/>
          </a:xfrm>
          <a:prstGeom prst="rect">
            <a:avLst/>
          </a:prstGeo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/>
          <a:lstStyle>
            <a:lvl1pPr marL="0" indent="0" algn="ctr">
              <a:buNone/>
              <a:defRPr/>
            </a:lvl1pPr>
          </a:lstStyle>
          <a:p>
            <a:r>
              <a:rPr lang="nb-NO"/>
              <a:t>Klikk ikonet for å legge til en tabell</a:t>
            </a:r>
          </a:p>
        </p:txBody>
      </p:sp>
    </p:spTree>
    <p:extLst>
      <p:ext uri="{BB962C8B-B14F-4D97-AF65-F5344CB8AC3E}">
        <p14:creationId xmlns:p14="http://schemas.microsoft.com/office/powerpoint/2010/main" val="38466457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og tekst mi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42337" y="365124"/>
            <a:ext cx="2353945" cy="3063875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DB9C04B-C4BC-41F8-BD99-F087878DA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2336" y="3429000"/>
            <a:ext cx="2353945" cy="2747963"/>
          </a:xfrm>
          <a:ln>
            <a:noFill/>
          </a:ln>
        </p:spPr>
        <p:txBody>
          <a:bodyPr tIns="1800000"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BCDB50-D623-4506-8F46-6B70E42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007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C6D213-C9DD-4B8F-8E2A-2636AA88A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50074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E861DC9-E164-437E-BF83-74E1BC51A66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FA253B-A78F-418F-B245-B317E6D94436}" type="datetimeFigureOut">
              <a:rPr lang="nb-NO" smtClean="0"/>
              <a:t>22.09.2025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62A665-3243-4BD3-A175-671137C3550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3749675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D67199-DA16-4C10-A136-A75F6BD297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242336" y="6356350"/>
            <a:ext cx="2353945" cy="365125"/>
          </a:xfrm>
          <a:prstGeom prst="rect">
            <a:avLst/>
          </a:prstGeom>
        </p:spPr>
        <p:txBody>
          <a:bodyPr/>
          <a:lstStyle/>
          <a:p>
            <a:fld id="{0E4A6A86-FC23-40CA-8743-A283DC17A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3102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627502-C358-41A8-B645-48125B0E12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025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grid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5F36E6-27B8-4557-985F-EAC03887B1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9779429" cy="5579391"/>
          </a:xfrm>
        </p:spPr>
        <p:txBody>
          <a:bodyPr tIns="3240000"/>
          <a:lstStyle>
            <a:lvl1pPr algn="ctr"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790E1-C7F7-4FC8-B3AA-AC11EAAACC87}"/>
              </a:ext>
            </a:extLst>
          </p:cNvPr>
          <p:cNvSpPr/>
          <p:nvPr userDrawn="1"/>
        </p:nvSpPr>
        <p:spPr>
          <a:xfrm>
            <a:off x="0" y="5579390"/>
            <a:ext cx="9779428" cy="127861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974159-7EFD-4772-8EFC-21E8318A18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5819935"/>
            <a:ext cx="8079135" cy="8286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0FFA8B-E15B-4DC4-82C9-10E744B32816}"/>
              </a:ext>
            </a:extLst>
          </p:cNvPr>
          <p:cNvSpPr/>
          <p:nvPr userDrawn="1"/>
        </p:nvSpPr>
        <p:spPr>
          <a:xfrm>
            <a:off x="9779430" y="-1"/>
            <a:ext cx="2412569" cy="6858001"/>
          </a:xfrm>
          <a:prstGeom prst="rect">
            <a:avLst/>
          </a:prstGeom>
          <a:solidFill>
            <a:srgbClr val="4FC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D1BDB7-DCC6-4A85-8E84-20E751F0F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623" y="-1"/>
            <a:ext cx="2122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0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4DB3DD5-4022-4ABA-AB84-BBFC2FDA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365125"/>
            <a:ext cx="9905998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C7B694-FBCE-970D-AFAF-C09C33058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1" y="1825625"/>
            <a:ext cx="9905998" cy="4351338"/>
          </a:xfrm>
          <a:prstGeom prst="rect">
            <a:avLst/>
          </a:prstGeom>
        </p:spPr>
        <p:txBody>
          <a:bodyPr vert="horz" lIns="21600" tIns="0" rIns="2160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3641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60" r:id="rId23"/>
    <p:sldLayoutId id="2147483662" r:id="rId24"/>
    <p:sldLayoutId id="2147483661" r:id="rId25"/>
    <p:sldLayoutId id="2147483664" r:id="rId26"/>
    <p:sldLayoutId id="2147483663" r:id="rId27"/>
    <p:sldLayoutId id="2147483665" r:id="rId28"/>
    <p:sldLayoutId id="2147483666" r:id="rId29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accent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F26B43"/>
          </p15:clr>
        </p15:guide>
        <p15:guide id="4" orient="horz" pos="709" userDrawn="1">
          <p15:clr>
            <a:srgbClr val="F26B43"/>
          </p15:clr>
        </p15:guide>
        <p15:guide id="5" pos="52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E8075C69-7BDB-FF83-9696-F48ECAAF61AC}"/>
              </a:ext>
            </a:extLst>
          </p:cNvPr>
          <p:cNvSpPr/>
          <p:nvPr/>
        </p:nvSpPr>
        <p:spPr>
          <a:xfrm>
            <a:off x="-5" y="14167"/>
            <a:ext cx="1997242" cy="68438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9DF879BC-3672-D814-F50E-648801891F02}"/>
              </a:ext>
            </a:extLst>
          </p:cNvPr>
          <p:cNvSpPr/>
          <p:nvPr/>
        </p:nvSpPr>
        <p:spPr>
          <a:xfrm>
            <a:off x="1997241" y="0"/>
            <a:ext cx="9107363" cy="844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Explain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your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research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idea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in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three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sentences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5AD0021-650F-1BD0-09C6-0E15E7E7F745}"/>
              </a:ext>
            </a:extLst>
          </p:cNvPr>
          <p:cNvSpPr txBox="1"/>
          <p:nvPr/>
        </p:nvSpPr>
        <p:spPr>
          <a:xfrm>
            <a:off x="-1" y="145666"/>
            <a:ext cx="1997241" cy="55399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One-</a:t>
            </a:r>
            <a:r>
              <a:rPr lang="nb-NO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pager</a:t>
            </a:r>
            <a:endParaRPr lang="nb-NO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b-NO" sz="12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concept</a:t>
            </a:r>
            <a:r>
              <a:rPr lang="nb-NO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</a:t>
            </a:r>
            <a:endParaRPr lang="nb-NO" sz="1200" b="1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6C5D2C1-3728-7402-E66F-41DD660EE20C}"/>
              </a:ext>
            </a:extLst>
          </p:cNvPr>
          <p:cNvSpPr txBox="1"/>
          <p:nvPr/>
        </p:nvSpPr>
        <p:spPr>
          <a:xfrm>
            <a:off x="7733" y="967569"/>
            <a:ext cx="1908529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200" b="1" dirty="0">
                <a:latin typeface="Calibri"/>
                <a:ea typeface="Calibri"/>
                <a:cs typeface="Calibri"/>
              </a:rPr>
              <a:t>Project </a:t>
            </a:r>
            <a:r>
              <a:rPr lang="nb-NO" sz="1200" b="1" dirty="0" err="1">
                <a:latin typeface="Calibri"/>
                <a:ea typeface="Calibri"/>
                <a:cs typeface="Calibri"/>
              </a:rPr>
              <a:t>title</a:t>
            </a:r>
            <a:r>
              <a:rPr lang="nb-NO" sz="1200" b="1" dirty="0">
                <a:latin typeface="Calibri"/>
                <a:ea typeface="Calibri"/>
                <a:cs typeface="Calibri"/>
              </a:rPr>
              <a:t>: </a:t>
            </a:r>
            <a:endParaRPr lang="nb-NO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4D3B414-5D5F-460E-7E0D-0760DB1CF16C}"/>
              </a:ext>
            </a:extLst>
          </p:cNvPr>
          <p:cNvSpPr txBox="1"/>
          <p:nvPr/>
        </p:nvSpPr>
        <p:spPr>
          <a:xfrm>
            <a:off x="-24072" y="2026084"/>
            <a:ext cx="1844920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200" b="1" dirty="0">
                <a:latin typeface="Calibri"/>
                <a:ea typeface="Calibri"/>
                <a:cs typeface="Calibri"/>
              </a:rPr>
              <a:t>Call: </a:t>
            </a:r>
            <a:br>
              <a:rPr lang="nb-NO" sz="1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1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5DE9FC7-5D60-4E52-3851-1E0E35DFBB06}"/>
              </a:ext>
            </a:extLst>
          </p:cNvPr>
          <p:cNvSpPr txBox="1"/>
          <p:nvPr/>
        </p:nvSpPr>
        <p:spPr>
          <a:xfrm>
            <a:off x="-4017" y="3274873"/>
            <a:ext cx="172565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200" b="1" dirty="0">
                <a:latin typeface="Calibri"/>
                <a:ea typeface="Calibri"/>
                <a:cs typeface="Calibri"/>
              </a:rPr>
              <a:t>Budget </a:t>
            </a:r>
            <a:r>
              <a:rPr lang="nb-NO" sz="1200" b="1" dirty="0" err="1">
                <a:latin typeface="Calibri"/>
                <a:ea typeface="Calibri"/>
                <a:cs typeface="Calibri"/>
              </a:rPr>
              <a:t>framework</a:t>
            </a:r>
            <a:r>
              <a:rPr lang="nb-NO" sz="1200" b="1" dirty="0">
                <a:latin typeface="Calibri"/>
                <a:ea typeface="Calibri"/>
                <a:cs typeface="Calibri"/>
              </a:rPr>
              <a:t>:</a:t>
            </a:r>
            <a:endParaRPr lang="nb-NO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798535E-8520-AA2D-664A-81FA188C3DB1}"/>
              </a:ext>
            </a:extLst>
          </p:cNvPr>
          <p:cNvSpPr txBox="1"/>
          <p:nvPr/>
        </p:nvSpPr>
        <p:spPr>
          <a:xfrm>
            <a:off x="-24072" y="1720824"/>
            <a:ext cx="1908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Tentative end date: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EA5488A-5168-8045-8C74-B950149EBD0D}"/>
              </a:ext>
            </a:extLst>
          </p:cNvPr>
          <p:cNvSpPr txBox="1"/>
          <p:nvPr/>
        </p:nvSpPr>
        <p:spPr>
          <a:xfrm>
            <a:off x="-24072" y="1436724"/>
            <a:ext cx="18449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Tentative </a:t>
            </a:r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starting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date: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BA24E1A-D1C6-FB53-8857-97BB6F137B43}"/>
              </a:ext>
            </a:extLst>
          </p:cNvPr>
          <p:cNvSpPr txBox="1"/>
          <p:nvPr/>
        </p:nvSpPr>
        <p:spPr>
          <a:xfrm>
            <a:off x="4007" y="3568884"/>
            <a:ext cx="172564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nb-NO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1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1200" b="1" dirty="0">
                <a:latin typeface="Calibri"/>
                <a:ea typeface="Calibri"/>
                <a:cs typeface="Calibri"/>
              </a:rPr>
              <a:t>Partners:</a:t>
            </a:r>
            <a:endParaRPr lang="nb-NO" sz="1100" b="1" dirty="0">
              <a:latin typeface="Calibri"/>
              <a:ea typeface="Calibri"/>
              <a:cs typeface="Calibri"/>
            </a:endParaRPr>
          </a:p>
          <a:p>
            <a:endParaRPr lang="nb-NO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1182C5D-78E3-0780-8CB8-F37079403B26}"/>
              </a:ext>
            </a:extLst>
          </p:cNvPr>
          <p:cNvSpPr txBox="1"/>
          <p:nvPr/>
        </p:nvSpPr>
        <p:spPr>
          <a:xfrm>
            <a:off x="-24074" y="2732658"/>
            <a:ext cx="1725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INNs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(partner or </a:t>
            </a:r>
            <a:r>
              <a:rPr lang="nb-NO" sz="1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coordinator</a:t>
            </a:r>
            <a: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</a:t>
            </a:r>
          </a:p>
          <a:p>
            <a:endParaRPr lang="nb-NO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B6143C39-37DB-70A1-A26C-70FE84C2C23B}"/>
              </a:ext>
            </a:extLst>
          </p:cNvPr>
          <p:cNvSpPr/>
          <p:nvPr/>
        </p:nvSpPr>
        <p:spPr>
          <a:xfrm>
            <a:off x="1997241" y="838020"/>
            <a:ext cx="4908883" cy="2642854"/>
          </a:xfrm>
          <a:prstGeom prst="rect">
            <a:avLst/>
          </a:prstGeom>
          <a:solidFill>
            <a:srgbClr val="EAF6ED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Research </a:t>
            </a:r>
            <a:r>
              <a:rPr lang="nb-NO" sz="12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question</a:t>
            </a:r>
            <a:r>
              <a:rPr lang="nb-NO" sz="12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  <a:br>
              <a:rPr lang="nb-NO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b-NO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F51FB82-F326-E405-425F-199A9D8BB716}"/>
              </a:ext>
            </a:extLst>
          </p:cNvPr>
          <p:cNvSpPr/>
          <p:nvPr/>
        </p:nvSpPr>
        <p:spPr>
          <a:xfrm>
            <a:off x="1997239" y="4332935"/>
            <a:ext cx="3043001" cy="251089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Scientific- and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03E5F194-9741-793D-1BB9-DCA4BBE2EC0F}"/>
              </a:ext>
            </a:extLst>
          </p:cNvPr>
          <p:cNvSpPr/>
          <p:nvPr/>
        </p:nvSpPr>
        <p:spPr>
          <a:xfrm>
            <a:off x="5040240" y="4350486"/>
            <a:ext cx="3550306" cy="2508899"/>
          </a:xfrm>
          <a:prstGeom prst="rect">
            <a:avLst/>
          </a:prstGeom>
          <a:solidFill>
            <a:srgbClr val="FDE4A5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gap: 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BD1ACD09-A42E-82C3-F335-CC6802BCDDD0}"/>
              </a:ext>
            </a:extLst>
          </p:cNvPr>
          <p:cNvSpPr/>
          <p:nvPr/>
        </p:nvSpPr>
        <p:spPr>
          <a:xfrm>
            <a:off x="8590547" y="3482874"/>
            <a:ext cx="2514057" cy="3360959"/>
          </a:xfrm>
          <a:prstGeom prst="rect">
            <a:avLst/>
          </a:prstGeom>
          <a:solidFill>
            <a:srgbClr val="DFD5FD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D480FBC2-06D9-1A1E-99BE-D3A6BAA57F92}"/>
              </a:ext>
            </a:extLst>
          </p:cNvPr>
          <p:cNvSpPr/>
          <p:nvPr/>
        </p:nvSpPr>
        <p:spPr>
          <a:xfrm>
            <a:off x="6906126" y="837889"/>
            <a:ext cx="4198479" cy="26428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nb-NO" sz="1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Main </a:t>
            </a:r>
            <a:r>
              <a:rPr lang="nb-NO" sz="1400" b="1" dirty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activities</a:t>
            </a:r>
            <a:r>
              <a:rPr lang="nb-NO" sz="1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endParaRPr lang="nb-NO" sz="1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8E52AB62-FFF8-5278-5F8F-51B94BCF282A}"/>
              </a:ext>
            </a:extLst>
          </p:cNvPr>
          <p:cNvSpPr/>
          <p:nvPr/>
        </p:nvSpPr>
        <p:spPr>
          <a:xfrm>
            <a:off x="1997241" y="3481005"/>
            <a:ext cx="6593306" cy="853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Theme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field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research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12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keywords</a:t>
            </a:r>
            <a:r>
              <a:rPr lang="nb-NO" sz="1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6F0FAFB-CDCF-E820-E83D-52E0F9925D29}"/>
              </a:ext>
            </a:extLst>
          </p:cNvPr>
          <p:cNvSpPr/>
          <p:nvPr/>
        </p:nvSpPr>
        <p:spPr>
          <a:xfrm>
            <a:off x="4007" y="6533380"/>
            <a:ext cx="1997242" cy="3118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Inspired</a:t>
            </a:r>
            <a:r>
              <a:rPr lang="nb-NO" sz="7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by the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HelseINN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Smart Søknad </a:t>
            </a:r>
            <a:r>
              <a:rPr lang="nb-NO" sz="700" i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course</a:t>
            </a:r>
            <a:r>
              <a:rPr lang="nb-NO" sz="7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www.helseinn.no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7B24294-A58C-50D6-C13A-B3BFA318E95F}"/>
              </a:ext>
            </a:extLst>
          </p:cNvPr>
          <p:cNvSpPr/>
          <p:nvPr/>
        </p:nvSpPr>
        <p:spPr>
          <a:xfrm>
            <a:off x="11098962" y="642"/>
            <a:ext cx="1089031" cy="6843191"/>
          </a:xfrm>
          <a:prstGeom prst="rect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Bilde 21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7AE0FCB2-E967-BC72-7E55-CFD84C60C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440" y="56016"/>
            <a:ext cx="1089848" cy="73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3527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inn-ppt-mal">
  <a:themeElements>
    <a:clrScheme name="INN">
      <a:dk1>
        <a:srgbClr val="000000"/>
      </a:dk1>
      <a:lt1>
        <a:sysClr val="window" lastClr="FFFFFF"/>
      </a:lt1>
      <a:dk2>
        <a:srgbClr val="004002"/>
      </a:dk2>
      <a:lt2>
        <a:srgbClr val="F3F3EA"/>
      </a:lt2>
      <a:accent1>
        <a:srgbClr val="105422"/>
      </a:accent1>
      <a:accent2>
        <a:srgbClr val="067A2C"/>
      </a:accent2>
      <a:accent3>
        <a:srgbClr val="97967F"/>
      </a:accent3>
      <a:accent4>
        <a:srgbClr val="434F40"/>
      </a:accent4>
      <a:accent5>
        <a:srgbClr val="489EC6"/>
      </a:accent5>
      <a:accent6>
        <a:srgbClr val="00648C"/>
      </a:accent6>
      <a:hlink>
        <a:srgbClr val="00648C"/>
      </a:hlink>
      <a:folHlink>
        <a:srgbClr val="489EC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N-PPT-mal.potx" id="{F2D95C74-9B0C-457F-B85D-627CC3E999EC}" vid="{09590835-6B84-4E50-985E-578AD4F4A0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214bd9-d721-47a1-9d05-7b0103390cb1" xsi:nil="true"/>
    <j25543a5815d485da9a5e0773ad762e9 xmlns="e3214bd9-d721-47a1-9d05-7b0103390cb1">
      <Terms xmlns="http://schemas.microsoft.com/office/infopath/2007/PartnerControls"/>
    </j25543a5815d485da9a5e0773ad762e9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9701B52D3C9C4394C675F7B49AEDE7" ma:contentTypeVersion="11" ma:contentTypeDescription="Opprett et nytt dokument." ma:contentTypeScope="" ma:versionID="45c152e4ade6dd8f0d183c7d7f58e882">
  <xsd:schema xmlns:xsd="http://www.w3.org/2001/XMLSchema" xmlns:xs="http://www.w3.org/2001/XMLSchema" xmlns:p="http://schemas.microsoft.com/office/2006/metadata/properties" xmlns:ns2="e3214bd9-d721-47a1-9d05-7b0103390cb1" xmlns:ns3="6b47decc-2c9f-4426-9bfc-906c5320a08c" targetNamespace="http://schemas.microsoft.com/office/2006/metadata/properties" ma:root="true" ma:fieldsID="2b75466a57e72f967c11c64a032ee8db" ns2:_="" ns3:_="">
    <xsd:import namespace="e3214bd9-d721-47a1-9d05-7b0103390cb1"/>
    <xsd:import namespace="6b47decc-2c9f-4426-9bfc-906c5320a08c"/>
    <xsd:element name="properties">
      <xsd:complexType>
        <xsd:sequence>
          <xsd:element name="documentManagement">
            <xsd:complexType>
              <xsd:all>
                <xsd:element ref="ns2:j25543a5815d485da9a5e0773ad762e9" minOccurs="0"/>
                <xsd:element ref="ns2:TaxCatchAl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214bd9-d721-47a1-9d05-7b0103390cb1" elementFormDefault="qualified">
    <xsd:import namespace="http://schemas.microsoft.com/office/2006/documentManagement/types"/>
    <xsd:import namespace="http://schemas.microsoft.com/office/infopath/2007/PartnerControls"/>
    <xsd:element name="j25543a5815d485da9a5e0773ad762e9" ma:index="9" nillable="true" ma:taxonomy="true" ma:internalName="j25543a5815d485da9a5e0773ad762e9" ma:taxonomyFieldName="GtProjectPhase" ma:displayName="Fase" ma:fieldId="{325543a5-815d-485d-a9a5-e0773ad762e9}" ma:sspId="afdb5d1b-6c27-4098-8e52-593bc38acb23" ma:termSetId="abcfc9d9-a263-4abb-8234-be973c4625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a2a7df74-3048-4a21-ba0e-44a9a8a19798}" ma:internalName="TaxCatchAll" ma:showField="CatchAllData" ma:web="e3214bd9-d721-47a1-9d05-7b0103390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47decc-2c9f-4426-9bfc-906c5320a0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27A83F-A1F7-4403-AB96-509CBBC0604C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6b47decc-2c9f-4426-9bfc-906c5320a08c"/>
    <ds:schemaRef ds:uri="e3214bd9-d721-47a1-9d05-7b0103390cb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CFD8009-26DB-403C-9CB4-3E2709B7E19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85C52B-AFF1-409D-9CCB-A2C47DC57B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214bd9-d721-47a1-9d05-7b0103390cb1"/>
    <ds:schemaRef ds:uri="6b47decc-2c9f-4426-9bfc-906c5320a0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inn-ppt-mal</Template>
  <TotalTime>44</TotalTime>
  <Words>78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Aptos</vt:lpstr>
      <vt:lpstr>Aptos Light</vt:lpstr>
      <vt:lpstr>Aptos SemiBold</vt:lpstr>
      <vt:lpstr>Arial</vt:lpstr>
      <vt:lpstr>Calibri</vt:lpstr>
      <vt:lpstr>Georgia</vt:lpstr>
      <vt:lpstr>inn-ppt-mal</vt:lpstr>
      <vt:lpstr>PowerPoint-presentasjon</vt:lpstr>
    </vt:vector>
  </TitlesOfParts>
  <Company>HINN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>Mal For HINN</dc:subject>
  <dc:creator>Camilla Høivik Carlsen</dc:creator>
  <cp:keywords>HINN PPT</cp:keywords>
  <cp:lastModifiedBy>Camilla Marie Tømta</cp:lastModifiedBy>
  <cp:revision>11</cp:revision>
  <dcterms:created xsi:type="dcterms:W3CDTF">2024-03-08T09:10:42Z</dcterms:created>
  <dcterms:modified xsi:type="dcterms:W3CDTF">2025-09-22T12:10:22Z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79E171A9-806A-44B1-814B-AB88A3A83F31</vt:lpwstr>
  </property>
  <property fmtid="{D5CDD505-2E9C-101B-9397-08002B2CF9AE}" pid="3" name="ArticulatePath">
    <vt:lpwstr>Presentation2</vt:lpwstr>
  </property>
  <property fmtid="{D5CDD505-2E9C-101B-9397-08002B2CF9AE}" pid="4" name="ContentTypeId">
    <vt:lpwstr>0x010100809701B52D3C9C4394C675F7B49AEDE7</vt:lpwstr>
  </property>
  <property fmtid="{D5CDD505-2E9C-101B-9397-08002B2CF9AE}" pid="5" name="MediaServiceImageTags">
    <vt:lpwstr/>
  </property>
  <property fmtid="{D5CDD505-2E9C-101B-9397-08002B2CF9AE}" pid="6" name="GtProjectPhase">
    <vt:lpwstr/>
  </property>
</Properties>
</file>