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6" r:id="rId2"/>
    <p:sldId id="272" r:id="rId3"/>
    <p:sldId id="259" r:id="rId4"/>
    <p:sldId id="260" r:id="rId5"/>
    <p:sldId id="274" r:id="rId6"/>
    <p:sldId id="275" r:id="rId7"/>
    <p:sldId id="262" r:id="rId8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84E81A-B6A7-484A-AF24-EBC71D7F1D8C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28564C8-D3BD-4C10-B21C-3C76482B1E7E}">
      <dgm:prSet/>
      <dgm:spPr/>
      <dgm:t>
        <a:bodyPr/>
        <a:lstStyle/>
        <a:p>
          <a:r>
            <a:rPr lang="nb-NO" dirty="0"/>
            <a:t>9:15 </a:t>
          </a:r>
          <a:r>
            <a:rPr lang="nb-NO" dirty="0" err="1"/>
            <a:t>Welcome</a:t>
          </a:r>
          <a:r>
            <a:rPr lang="nb-NO" dirty="0"/>
            <a:t>!</a:t>
          </a:r>
          <a:br>
            <a:rPr lang="nb-NO" dirty="0"/>
          </a:br>
          <a:endParaRPr lang="en-US" dirty="0"/>
        </a:p>
      </dgm:t>
    </dgm:pt>
    <dgm:pt modelId="{B0468536-73E0-481A-B5C2-86D25F7A8223}" type="parTrans" cxnId="{9678AD99-3D63-4D07-94C0-012376DAAC9A}">
      <dgm:prSet/>
      <dgm:spPr/>
      <dgm:t>
        <a:bodyPr/>
        <a:lstStyle/>
        <a:p>
          <a:endParaRPr lang="en-US"/>
        </a:p>
      </dgm:t>
    </dgm:pt>
    <dgm:pt modelId="{41A81FA2-6CE2-4793-9E72-E4A61DDFE75A}" type="sibTrans" cxnId="{9678AD99-3D63-4D07-94C0-012376DAAC9A}">
      <dgm:prSet/>
      <dgm:spPr/>
      <dgm:t>
        <a:bodyPr/>
        <a:lstStyle/>
        <a:p>
          <a:endParaRPr lang="en-US"/>
        </a:p>
      </dgm:t>
    </dgm:pt>
    <dgm:pt modelId="{C0C3AA5E-0719-4C3B-BB9B-A02828F03B26}">
      <dgm:prSet/>
      <dgm:spPr/>
      <dgm:t>
        <a:bodyPr/>
        <a:lstStyle/>
        <a:p>
          <a:r>
            <a:rPr lang="nb-NO" dirty="0" err="1"/>
            <a:t>Introduction</a:t>
          </a:r>
          <a:r>
            <a:rPr lang="nb-NO" dirty="0"/>
            <a:t> to INN and Hamar</a:t>
          </a:r>
          <a:endParaRPr lang="en-US" dirty="0"/>
        </a:p>
      </dgm:t>
    </dgm:pt>
    <dgm:pt modelId="{549485DF-5AF1-41E4-BA2F-BCBF986106D4}" type="parTrans" cxnId="{BE56D834-B28D-4014-B5FC-EEEF1718F152}">
      <dgm:prSet/>
      <dgm:spPr/>
      <dgm:t>
        <a:bodyPr/>
        <a:lstStyle/>
        <a:p>
          <a:endParaRPr lang="en-US"/>
        </a:p>
      </dgm:t>
    </dgm:pt>
    <dgm:pt modelId="{431D0DA7-96A6-42CC-8C60-25BC1FD1E9C1}" type="sibTrans" cxnId="{BE56D834-B28D-4014-B5FC-EEEF1718F152}">
      <dgm:prSet/>
      <dgm:spPr/>
      <dgm:t>
        <a:bodyPr/>
        <a:lstStyle/>
        <a:p>
          <a:endParaRPr lang="en-US"/>
        </a:p>
      </dgm:t>
    </dgm:pt>
    <dgm:pt modelId="{2C9F74EF-8DCB-4B48-A637-0F01114C3055}">
      <dgm:prSet/>
      <dgm:spPr/>
      <dgm:t>
        <a:bodyPr/>
        <a:lstStyle/>
        <a:p>
          <a:r>
            <a:rPr lang="nb-NO" dirty="0"/>
            <a:t>Information </a:t>
          </a:r>
          <a:r>
            <a:rPr lang="nb-NO" dirty="0" err="1"/>
            <a:t>about</a:t>
          </a:r>
          <a:r>
            <a:rPr lang="nb-NO" dirty="0"/>
            <a:t> the </a:t>
          </a:r>
          <a:r>
            <a:rPr lang="nb-NO" dirty="0" err="1"/>
            <a:t>week</a:t>
          </a:r>
          <a:endParaRPr lang="en-US" dirty="0"/>
        </a:p>
      </dgm:t>
    </dgm:pt>
    <dgm:pt modelId="{D8E0ECE6-9159-4008-B802-707E59C6D61B}" type="parTrans" cxnId="{78F815F5-5471-4841-9348-A2006CE956C5}">
      <dgm:prSet/>
      <dgm:spPr/>
      <dgm:t>
        <a:bodyPr/>
        <a:lstStyle/>
        <a:p>
          <a:endParaRPr lang="en-US"/>
        </a:p>
      </dgm:t>
    </dgm:pt>
    <dgm:pt modelId="{274FE568-235E-41C7-B4E2-896085E267F7}" type="sibTrans" cxnId="{78F815F5-5471-4841-9348-A2006CE956C5}">
      <dgm:prSet/>
      <dgm:spPr/>
      <dgm:t>
        <a:bodyPr/>
        <a:lstStyle/>
        <a:p>
          <a:endParaRPr lang="en-US"/>
        </a:p>
      </dgm:t>
    </dgm:pt>
    <dgm:pt modelId="{B6F65627-BED0-49C4-BCC2-7443F222E30D}">
      <dgm:prSet/>
      <dgm:spPr/>
      <dgm:t>
        <a:bodyPr/>
        <a:lstStyle/>
        <a:p>
          <a:r>
            <a:rPr lang="nb-NO" dirty="0" err="1"/>
            <a:t>Getting</a:t>
          </a:r>
          <a:r>
            <a:rPr lang="nb-NO" dirty="0"/>
            <a:t> to </a:t>
          </a:r>
          <a:r>
            <a:rPr lang="nb-NO" dirty="0" err="1"/>
            <a:t>know</a:t>
          </a:r>
          <a:r>
            <a:rPr lang="nb-NO" dirty="0"/>
            <a:t> </a:t>
          </a:r>
          <a:r>
            <a:rPr lang="nb-NO" dirty="0" err="1"/>
            <a:t>each</a:t>
          </a:r>
          <a:r>
            <a:rPr lang="nb-NO" dirty="0"/>
            <a:t> </a:t>
          </a:r>
          <a:r>
            <a:rPr lang="nb-NO" dirty="0" err="1"/>
            <a:t>other</a:t>
          </a:r>
          <a:r>
            <a:rPr lang="nb-NO" dirty="0"/>
            <a:t>, </a:t>
          </a:r>
          <a:r>
            <a:rPr lang="nb-NO" dirty="0" err="1"/>
            <a:t>talking</a:t>
          </a:r>
          <a:r>
            <a:rPr lang="nb-NO" dirty="0"/>
            <a:t> </a:t>
          </a:r>
          <a:r>
            <a:rPr lang="nb-NO" dirty="0" err="1"/>
            <a:t>about</a:t>
          </a:r>
          <a:r>
            <a:rPr lang="nb-NO" dirty="0"/>
            <a:t> </a:t>
          </a:r>
          <a:r>
            <a:rPr lang="nb-NO" dirty="0" err="1"/>
            <a:t>expectations</a:t>
          </a:r>
          <a:r>
            <a:rPr lang="nb-NO" dirty="0"/>
            <a:t> for the </a:t>
          </a:r>
          <a:r>
            <a:rPr lang="nb-NO" dirty="0" err="1"/>
            <a:t>week</a:t>
          </a:r>
          <a:endParaRPr lang="en-US" dirty="0"/>
        </a:p>
      </dgm:t>
    </dgm:pt>
    <dgm:pt modelId="{F7E225F8-8876-444F-B100-3C3C6C0BEAA0}" type="parTrans" cxnId="{73E99D22-4DC6-4135-85FC-3B7361689D66}">
      <dgm:prSet/>
      <dgm:spPr/>
      <dgm:t>
        <a:bodyPr/>
        <a:lstStyle/>
        <a:p>
          <a:endParaRPr lang="en-US"/>
        </a:p>
      </dgm:t>
    </dgm:pt>
    <dgm:pt modelId="{FDE385A9-5D3E-4CC1-9173-7982D5ABDFCB}" type="sibTrans" cxnId="{73E99D22-4DC6-4135-85FC-3B7361689D66}">
      <dgm:prSet/>
      <dgm:spPr/>
      <dgm:t>
        <a:bodyPr/>
        <a:lstStyle/>
        <a:p>
          <a:endParaRPr lang="en-US"/>
        </a:p>
      </dgm:t>
    </dgm:pt>
    <dgm:pt modelId="{9F070CA6-A5FF-4B7C-A774-FF48BC2964B4}">
      <dgm:prSet/>
      <dgm:spPr/>
      <dgm:t>
        <a:bodyPr/>
        <a:lstStyle/>
        <a:p>
          <a:r>
            <a:rPr lang="nb-NO" dirty="0"/>
            <a:t>10:30 The Hauge Collection – a </a:t>
          </a:r>
          <a:r>
            <a:rPr lang="nb-NO" dirty="0" err="1"/>
            <a:t>historical</a:t>
          </a:r>
          <a:r>
            <a:rPr lang="nb-NO" dirty="0"/>
            <a:t> </a:t>
          </a:r>
          <a:r>
            <a:rPr lang="nb-NO" dirty="0" err="1"/>
            <a:t>context</a:t>
          </a:r>
          <a:br>
            <a:rPr lang="nb-NO" dirty="0"/>
          </a:br>
          <a:endParaRPr lang="en-US" dirty="0"/>
        </a:p>
      </dgm:t>
    </dgm:pt>
    <dgm:pt modelId="{2E423A60-24F8-4530-B664-9AC0E9FE355E}" type="parTrans" cxnId="{83020892-04B4-4DB7-A382-8F8D5B7F2FC7}">
      <dgm:prSet/>
      <dgm:spPr/>
      <dgm:t>
        <a:bodyPr/>
        <a:lstStyle/>
        <a:p>
          <a:endParaRPr lang="en-US"/>
        </a:p>
      </dgm:t>
    </dgm:pt>
    <dgm:pt modelId="{DDD8358D-8B0E-437C-ACE3-8E63FF905CD7}" type="sibTrans" cxnId="{83020892-04B4-4DB7-A382-8F8D5B7F2FC7}">
      <dgm:prSet/>
      <dgm:spPr/>
      <dgm:t>
        <a:bodyPr/>
        <a:lstStyle/>
        <a:p>
          <a:endParaRPr lang="en-US"/>
        </a:p>
      </dgm:t>
    </dgm:pt>
    <dgm:pt modelId="{A1689E54-4856-4A0D-9E76-450E66AFB4AF}">
      <dgm:prSet/>
      <dgm:spPr/>
      <dgm:t>
        <a:bodyPr/>
        <a:lstStyle/>
        <a:p>
          <a:r>
            <a:rPr lang="nb-NO" dirty="0"/>
            <a:t>11:00 Sightseeing and </a:t>
          </a:r>
          <a:r>
            <a:rPr lang="nb-NO" dirty="0" err="1"/>
            <a:t>lunch</a:t>
          </a:r>
          <a:endParaRPr lang="en-US" dirty="0"/>
        </a:p>
      </dgm:t>
    </dgm:pt>
    <dgm:pt modelId="{C95789E3-E64F-4C2B-A0AD-C3DAA83F7A80}" type="parTrans" cxnId="{F7C908EB-F672-4F35-B8F2-43CC5CDF6113}">
      <dgm:prSet/>
      <dgm:spPr/>
      <dgm:t>
        <a:bodyPr/>
        <a:lstStyle/>
        <a:p>
          <a:endParaRPr lang="en-US"/>
        </a:p>
      </dgm:t>
    </dgm:pt>
    <dgm:pt modelId="{81786732-5444-433E-BA3B-E872E16C349A}" type="sibTrans" cxnId="{F7C908EB-F672-4F35-B8F2-43CC5CDF6113}">
      <dgm:prSet/>
      <dgm:spPr/>
      <dgm:t>
        <a:bodyPr/>
        <a:lstStyle/>
        <a:p>
          <a:endParaRPr lang="en-US"/>
        </a:p>
      </dgm:t>
    </dgm:pt>
    <dgm:pt modelId="{7F6E6A25-5255-40D7-9D55-F2767E6133D8}">
      <dgm:prSet/>
      <dgm:spPr/>
      <dgm:t>
        <a:bodyPr/>
        <a:lstStyle/>
        <a:p>
          <a:r>
            <a:rPr lang="nb-NO" dirty="0"/>
            <a:t>14:00 School </a:t>
          </a:r>
          <a:r>
            <a:rPr lang="nb-NO" dirty="0" err="1"/>
            <a:t>presentations</a:t>
          </a:r>
          <a:endParaRPr lang="en-US" dirty="0"/>
        </a:p>
      </dgm:t>
    </dgm:pt>
    <dgm:pt modelId="{F498FE9F-5878-446B-AB12-DC42FA99A7B4}" type="parTrans" cxnId="{8C53EBDE-4332-4C7D-A35A-AB229F1A6F51}">
      <dgm:prSet/>
      <dgm:spPr/>
      <dgm:t>
        <a:bodyPr/>
        <a:lstStyle/>
        <a:p>
          <a:endParaRPr lang="en-US"/>
        </a:p>
      </dgm:t>
    </dgm:pt>
    <dgm:pt modelId="{DAA40EA5-CDF9-4041-B26F-8C9E7AEDF64F}" type="sibTrans" cxnId="{8C53EBDE-4332-4C7D-A35A-AB229F1A6F51}">
      <dgm:prSet/>
      <dgm:spPr/>
      <dgm:t>
        <a:bodyPr/>
        <a:lstStyle/>
        <a:p>
          <a:endParaRPr lang="en-US"/>
        </a:p>
      </dgm:t>
    </dgm:pt>
    <dgm:pt modelId="{15AE5D8E-2BB1-49A0-A28C-BECF558739D1}">
      <dgm:prSet/>
      <dgm:spPr/>
      <dgm:t>
        <a:bodyPr/>
        <a:lstStyle/>
        <a:p>
          <a:r>
            <a:rPr lang="nb-NO" dirty="0"/>
            <a:t>16:00  - </a:t>
          </a:r>
          <a:r>
            <a:rPr lang="nb-NO" dirty="0" err="1"/>
            <a:t>Digitalization</a:t>
          </a:r>
          <a:r>
            <a:rPr lang="nb-NO" dirty="0"/>
            <a:t> and VR</a:t>
          </a:r>
          <a:endParaRPr lang="en-US" dirty="0"/>
        </a:p>
      </dgm:t>
    </dgm:pt>
    <dgm:pt modelId="{BD4AC20B-FA4B-48AF-8EC7-8943806F0E35}" type="parTrans" cxnId="{46E9E8AB-ABAA-454C-BF74-02F417DE83E5}">
      <dgm:prSet/>
      <dgm:spPr/>
      <dgm:t>
        <a:bodyPr/>
        <a:lstStyle/>
        <a:p>
          <a:endParaRPr lang="en-US"/>
        </a:p>
      </dgm:t>
    </dgm:pt>
    <dgm:pt modelId="{A5FFDCDF-8EA3-4061-B158-A13992C8C8BB}" type="sibTrans" cxnId="{46E9E8AB-ABAA-454C-BF74-02F417DE83E5}">
      <dgm:prSet/>
      <dgm:spPr/>
      <dgm:t>
        <a:bodyPr/>
        <a:lstStyle/>
        <a:p>
          <a:endParaRPr lang="en-US"/>
        </a:p>
      </dgm:t>
    </dgm:pt>
    <dgm:pt modelId="{991F0A70-E024-4D28-8287-8C07B79359F2}">
      <dgm:prSet/>
      <dgm:spPr/>
      <dgm:t>
        <a:bodyPr/>
        <a:lstStyle/>
        <a:p>
          <a:r>
            <a:rPr lang="nb-NO" dirty="0" err="1"/>
            <a:t>We</a:t>
          </a:r>
          <a:r>
            <a:rPr lang="nb-NO" dirty="0"/>
            <a:t> start </a:t>
          </a:r>
          <a:r>
            <a:rPr lang="nb-NO" dirty="0" err="1"/>
            <a:t>our</a:t>
          </a:r>
          <a:r>
            <a:rPr lang="nb-NO" dirty="0"/>
            <a:t> </a:t>
          </a:r>
          <a:r>
            <a:rPr lang="nb-NO" dirty="0" err="1"/>
            <a:t>journey</a:t>
          </a:r>
          <a:r>
            <a:rPr lang="nb-NO" dirty="0"/>
            <a:t> by </a:t>
          </a:r>
          <a:r>
            <a:rPr lang="nb-NO" dirty="0" err="1"/>
            <a:t>looking</a:t>
          </a:r>
          <a:r>
            <a:rPr lang="nb-NO" dirty="0"/>
            <a:t> at the Norwegian School system </a:t>
          </a:r>
          <a:r>
            <a:rPr lang="nb-NO" dirty="0" err="1"/>
            <a:t>historically</a:t>
          </a:r>
          <a:r>
            <a:rPr lang="nb-NO" dirty="0"/>
            <a:t>. In the Hauge Collection, </a:t>
          </a:r>
          <a:r>
            <a:rPr lang="nb-NO" dirty="0" err="1"/>
            <a:t>we</a:t>
          </a:r>
          <a:r>
            <a:rPr lang="nb-NO" dirty="0"/>
            <a:t> </a:t>
          </a:r>
          <a:r>
            <a:rPr lang="nb-NO" dirty="0" err="1"/>
            <a:t>will</a:t>
          </a:r>
          <a:r>
            <a:rPr lang="nb-NO" dirty="0"/>
            <a:t> </a:t>
          </a:r>
          <a:r>
            <a:rPr lang="nb-NO" dirty="0" err="1"/>
            <a:t>amongst</a:t>
          </a:r>
          <a:r>
            <a:rPr lang="nb-NO" dirty="0"/>
            <a:t> </a:t>
          </a:r>
          <a:r>
            <a:rPr lang="nb-NO" dirty="0" err="1"/>
            <a:t>other</a:t>
          </a:r>
          <a:r>
            <a:rPr lang="nb-NO" dirty="0"/>
            <a:t> </a:t>
          </a:r>
          <a:r>
            <a:rPr lang="nb-NO" dirty="0" err="1"/>
            <a:t>things</a:t>
          </a:r>
          <a:r>
            <a:rPr lang="nb-NO" dirty="0"/>
            <a:t> </a:t>
          </a:r>
          <a:r>
            <a:rPr lang="nb-NO" dirty="0" err="1"/>
            <a:t>visit</a:t>
          </a:r>
          <a:r>
            <a:rPr lang="nb-NO" dirty="0"/>
            <a:t> a </a:t>
          </a:r>
          <a:r>
            <a:rPr lang="nb-NO" dirty="0" err="1"/>
            <a:t>classroom</a:t>
          </a:r>
          <a:r>
            <a:rPr lang="nb-NO" dirty="0"/>
            <a:t> from the 1960-70s.</a:t>
          </a:r>
        </a:p>
      </dgm:t>
    </dgm:pt>
    <dgm:pt modelId="{0F8815F2-FB56-4CEB-8273-FCCF66991190}" type="parTrans" cxnId="{91D46EA9-81E8-4E16-8A0D-9BA5D8F05587}">
      <dgm:prSet/>
      <dgm:spPr/>
      <dgm:t>
        <a:bodyPr/>
        <a:lstStyle/>
        <a:p>
          <a:endParaRPr lang="nb-NO"/>
        </a:p>
      </dgm:t>
    </dgm:pt>
    <dgm:pt modelId="{D150E2DA-207D-4A4E-B60A-AE3EA1FBEF18}" type="sibTrans" cxnId="{91D46EA9-81E8-4E16-8A0D-9BA5D8F05587}">
      <dgm:prSet/>
      <dgm:spPr/>
      <dgm:t>
        <a:bodyPr/>
        <a:lstStyle/>
        <a:p>
          <a:endParaRPr lang="nb-NO"/>
        </a:p>
      </dgm:t>
    </dgm:pt>
    <dgm:pt modelId="{B78F21F9-BFC7-48B2-A819-FE24A2680991}">
      <dgm:prSet/>
      <dgm:spPr/>
      <dgm:t>
        <a:bodyPr/>
        <a:lstStyle/>
        <a:p>
          <a:r>
            <a:rPr lang="nb-NO" dirty="0"/>
            <a:t>In this </a:t>
          </a:r>
          <a:r>
            <a:rPr lang="nb-NO" dirty="0" err="1"/>
            <a:t>session</a:t>
          </a:r>
          <a:r>
            <a:rPr lang="nb-NO" dirty="0"/>
            <a:t>, </a:t>
          </a:r>
          <a:r>
            <a:rPr lang="nb-NO" dirty="0" err="1"/>
            <a:t>you</a:t>
          </a:r>
          <a:r>
            <a:rPr lang="nb-NO" dirty="0"/>
            <a:t> </a:t>
          </a:r>
          <a:r>
            <a:rPr lang="nb-NO" dirty="0" err="1"/>
            <a:t>will</a:t>
          </a:r>
          <a:r>
            <a:rPr lang="nb-NO" dirty="0"/>
            <a:t> be </a:t>
          </a:r>
          <a:r>
            <a:rPr lang="nb-NO" dirty="0" err="1"/>
            <a:t>meeting</a:t>
          </a:r>
          <a:r>
            <a:rPr lang="nb-NO" dirty="0"/>
            <a:t> </a:t>
          </a:r>
          <a:r>
            <a:rPr lang="nb-NO" dirty="0" err="1"/>
            <a:t>teachers</a:t>
          </a:r>
          <a:r>
            <a:rPr lang="nb-NO" dirty="0"/>
            <a:t> </a:t>
          </a:r>
          <a:r>
            <a:rPr lang="nb-NO" dirty="0" err="1"/>
            <a:t>who</a:t>
          </a:r>
          <a:r>
            <a:rPr lang="nb-NO" dirty="0"/>
            <a:t> </a:t>
          </a:r>
          <a:r>
            <a:rPr lang="nb-NO" dirty="0" err="1"/>
            <a:t>are</a:t>
          </a:r>
          <a:r>
            <a:rPr lang="nb-NO" dirty="0"/>
            <a:t> </a:t>
          </a:r>
          <a:r>
            <a:rPr lang="nb-NO" dirty="0" err="1"/>
            <a:t>working</a:t>
          </a:r>
          <a:r>
            <a:rPr lang="nb-NO" dirty="0"/>
            <a:t> in different Norwegian </a:t>
          </a:r>
          <a:r>
            <a:rPr lang="nb-NO" dirty="0" err="1"/>
            <a:t>schools</a:t>
          </a:r>
          <a:r>
            <a:rPr lang="nb-NO" dirty="0"/>
            <a:t> and a </a:t>
          </a:r>
          <a:r>
            <a:rPr lang="nb-NO" dirty="0" err="1"/>
            <a:t>kindergarten</a:t>
          </a:r>
          <a:r>
            <a:rPr lang="nb-NO" dirty="0"/>
            <a:t>, </a:t>
          </a:r>
          <a:r>
            <a:rPr lang="nb-NO" dirty="0" err="1"/>
            <a:t>presenting</a:t>
          </a:r>
          <a:r>
            <a:rPr lang="nb-NO" dirty="0"/>
            <a:t> </a:t>
          </a:r>
          <a:r>
            <a:rPr lang="nb-NO" dirty="0" err="1"/>
            <a:t>their</a:t>
          </a:r>
          <a:r>
            <a:rPr lang="nb-NO" dirty="0"/>
            <a:t> </a:t>
          </a:r>
          <a:r>
            <a:rPr lang="nb-NO" dirty="0" err="1"/>
            <a:t>institution</a:t>
          </a:r>
          <a:r>
            <a:rPr lang="nb-NO" dirty="0"/>
            <a:t> and </a:t>
          </a:r>
          <a:r>
            <a:rPr lang="nb-NO" dirty="0" err="1"/>
            <a:t>reflecting</a:t>
          </a:r>
          <a:r>
            <a:rPr lang="nb-NO" dirty="0"/>
            <a:t> </a:t>
          </a:r>
          <a:r>
            <a:rPr lang="nb-NO" dirty="0" err="1"/>
            <a:t>on</a:t>
          </a:r>
          <a:r>
            <a:rPr lang="nb-NO" dirty="0"/>
            <a:t> </a:t>
          </a:r>
          <a:r>
            <a:rPr lang="nb-NO" dirty="0" err="1"/>
            <a:t>how</a:t>
          </a:r>
          <a:r>
            <a:rPr lang="nb-NO" dirty="0"/>
            <a:t> </a:t>
          </a:r>
          <a:r>
            <a:rPr lang="nb-NO" dirty="0" err="1"/>
            <a:t>they</a:t>
          </a:r>
          <a:r>
            <a:rPr lang="nb-NO" dirty="0"/>
            <a:t> </a:t>
          </a:r>
          <a:r>
            <a:rPr lang="nb-NO" dirty="0" err="1"/>
            <a:t>teach</a:t>
          </a:r>
          <a:r>
            <a:rPr lang="nb-NO" dirty="0"/>
            <a:t>. </a:t>
          </a:r>
          <a:r>
            <a:rPr lang="nb-NO" dirty="0" err="1"/>
            <a:t>You</a:t>
          </a:r>
          <a:r>
            <a:rPr lang="nb-NO" dirty="0"/>
            <a:t> </a:t>
          </a:r>
          <a:r>
            <a:rPr lang="nb-NO" dirty="0" err="1"/>
            <a:t>will</a:t>
          </a:r>
          <a:r>
            <a:rPr lang="nb-NO" dirty="0"/>
            <a:t> </a:t>
          </a:r>
          <a:r>
            <a:rPr lang="nb-NO" dirty="0" err="1"/>
            <a:t>meet</a:t>
          </a:r>
          <a:r>
            <a:rPr lang="nb-NO" dirty="0"/>
            <a:t> </a:t>
          </a:r>
          <a:r>
            <a:rPr lang="nb-NO" dirty="0" err="1"/>
            <a:t>these</a:t>
          </a:r>
          <a:r>
            <a:rPr lang="nb-NO" dirty="0"/>
            <a:t> </a:t>
          </a:r>
          <a:r>
            <a:rPr lang="nb-NO" dirty="0" err="1"/>
            <a:t>teachers</a:t>
          </a:r>
          <a:r>
            <a:rPr lang="nb-NO" dirty="0"/>
            <a:t> </a:t>
          </a:r>
          <a:r>
            <a:rPr lang="nb-NO" dirty="0" err="1"/>
            <a:t>again</a:t>
          </a:r>
          <a:r>
            <a:rPr lang="nb-NO" dirty="0"/>
            <a:t> during the </a:t>
          </a:r>
          <a:r>
            <a:rPr lang="nb-NO" dirty="0" err="1"/>
            <a:t>school</a:t>
          </a:r>
          <a:r>
            <a:rPr lang="nb-NO" dirty="0"/>
            <a:t> </a:t>
          </a:r>
          <a:r>
            <a:rPr lang="nb-NO" dirty="0" err="1"/>
            <a:t>visits</a:t>
          </a:r>
          <a:r>
            <a:rPr lang="nb-NO" dirty="0"/>
            <a:t> </a:t>
          </a:r>
          <a:r>
            <a:rPr lang="nb-NO" dirty="0" err="1"/>
            <a:t>on</a:t>
          </a:r>
          <a:r>
            <a:rPr lang="nb-NO" dirty="0"/>
            <a:t> </a:t>
          </a:r>
          <a:r>
            <a:rPr lang="nb-NO" dirty="0" err="1"/>
            <a:t>day</a:t>
          </a:r>
          <a:r>
            <a:rPr lang="nb-NO" dirty="0"/>
            <a:t> 3.</a:t>
          </a:r>
        </a:p>
      </dgm:t>
    </dgm:pt>
    <dgm:pt modelId="{5C5E82EE-6EAB-4218-927B-DD92CE9F510F}" type="parTrans" cxnId="{49329056-83D7-47B6-B561-87FC02FC6A5A}">
      <dgm:prSet/>
      <dgm:spPr/>
    </dgm:pt>
    <dgm:pt modelId="{8E5EEEBA-800F-47D6-86BC-F55B8E6CAE3A}" type="sibTrans" cxnId="{49329056-83D7-47B6-B561-87FC02FC6A5A}">
      <dgm:prSet/>
      <dgm:spPr/>
    </dgm:pt>
    <dgm:pt modelId="{46F31140-9583-4C79-AB00-31566ECEAC54}">
      <dgm:prSet/>
      <dgm:spPr/>
      <dgm:t>
        <a:bodyPr/>
        <a:lstStyle/>
        <a:p>
          <a:r>
            <a:rPr lang="nb-NO" dirty="0"/>
            <a:t>In Norwegian </a:t>
          </a:r>
          <a:r>
            <a:rPr lang="nb-NO" dirty="0" err="1"/>
            <a:t>schools</a:t>
          </a:r>
          <a:r>
            <a:rPr lang="nb-NO" dirty="0"/>
            <a:t>, </a:t>
          </a:r>
          <a:r>
            <a:rPr lang="nb-NO" dirty="0" err="1"/>
            <a:t>digitalization</a:t>
          </a:r>
          <a:r>
            <a:rPr lang="nb-NO" dirty="0"/>
            <a:t> </a:t>
          </a:r>
          <a:r>
            <a:rPr lang="nb-NO" dirty="0" err="1"/>
            <a:t>plays</a:t>
          </a:r>
          <a:r>
            <a:rPr lang="nb-NO" dirty="0"/>
            <a:t> a huge part. </a:t>
          </a:r>
          <a:r>
            <a:rPr lang="nb-NO" dirty="0" err="1"/>
            <a:t>Let’s</a:t>
          </a:r>
          <a:r>
            <a:rPr lang="nb-NO" dirty="0"/>
            <a:t> </a:t>
          </a:r>
          <a:r>
            <a:rPr lang="nb-NO" dirty="0" err="1"/>
            <a:t>dive</a:t>
          </a:r>
          <a:r>
            <a:rPr lang="nb-NO" dirty="0"/>
            <a:t> </a:t>
          </a:r>
          <a:r>
            <a:rPr lang="nb-NO" dirty="0" err="1"/>
            <a:t>into</a:t>
          </a:r>
          <a:r>
            <a:rPr lang="nb-NO" dirty="0"/>
            <a:t> </a:t>
          </a:r>
          <a:r>
            <a:rPr lang="nb-NO" dirty="0" err="1"/>
            <a:t>digitalization</a:t>
          </a:r>
          <a:r>
            <a:rPr lang="nb-NO" dirty="0"/>
            <a:t> at </a:t>
          </a:r>
          <a:r>
            <a:rPr lang="nb-NO" dirty="0" err="1"/>
            <a:t>INNs</a:t>
          </a:r>
          <a:r>
            <a:rPr lang="nb-NO" dirty="0"/>
            <a:t> </a:t>
          </a:r>
          <a:r>
            <a:rPr lang="nb-NO" dirty="0" err="1"/>
            <a:t>Future</a:t>
          </a:r>
          <a:r>
            <a:rPr lang="nb-NO" dirty="0"/>
            <a:t> </a:t>
          </a:r>
          <a:r>
            <a:rPr lang="nb-NO" dirty="0" err="1"/>
            <a:t>Classroom</a:t>
          </a:r>
          <a:r>
            <a:rPr lang="nb-NO" dirty="0"/>
            <a:t> Lab and </a:t>
          </a:r>
          <a:r>
            <a:rPr lang="nb-NO" dirty="0" err="1"/>
            <a:t>investigate</a:t>
          </a:r>
          <a:r>
            <a:rPr lang="nb-NO" dirty="0"/>
            <a:t> VR and gaming. </a:t>
          </a:r>
          <a:endParaRPr lang="nb-NO" dirty="0">
            <a:highlight>
              <a:srgbClr val="FFFF00"/>
            </a:highlight>
          </a:endParaRPr>
        </a:p>
      </dgm:t>
    </dgm:pt>
    <dgm:pt modelId="{DC6D34D4-5090-4ADC-9BF9-899A8639A1D5}" type="parTrans" cxnId="{9209CFBF-A15D-4DA1-987F-F708B9807B05}">
      <dgm:prSet/>
      <dgm:spPr/>
    </dgm:pt>
    <dgm:pt modelId="{8A158491-5824-44F5-9AD0-3C5136381C40}" type="sibTrans" cxnId="{9209CFBF-A15D-4DA1-987F-F708B9807B05}">
      <dgm:prSet/>
      <dgm:spPr/>
    </dgm:pt>
    <dgm:pt modelId="{A91A2AB1-E37C-482F-8045-0F980B9AF7EB}">
      <dgm:prSet/>
      <dgm:spPr/>
      <dgm:t>
        <a:bodyPr/>
        <a:lstStyle/>
        <a:p>
          <a:r>
            <a:rPr lang="nb-NO" dirty="0"/>
            <a:t>INN is </a:t>
          </a:r>
          <a:r>
            <a:rPr lang="nb-NO" dirty="0" err="1"/>
            <a:t>located</a:t>
          </a:r>
          <a:r>
            <a:rPr lang="nb-NO" dirty="0"/>
            <a:t> in the </a:t>
          </a:r>
          <a:r>
            <a:rPr lang="nb-NO" dirty="0" err="1"/>
            <a:t>middle</a:t>
          </a:r>
          <a:r>
            <a:rPr lang="nb-NO" dirty="0"/>
            <a:t> of Hamar. </a:t>
          </a:r>
          <a:r>
            <a:rPr lang="nb-NO" dirty="0" err="1"/>
            <a:t>We’ll</a:t>
          </a:r>
          <a:r>
            <a:rPr lang="nb-NO" dirty="0"/>
            <a:t> show </a:t>
          </a:r>
          <a:r>
            <a:rPr lang="nb-NO" dirty="0" err="1"/>
            <a:t>you</a:t>
          </a:r>
          <a:r>
            <a:rPr lang="nb-NO" dirty="0"/>
            <a:t> the city and </a:t>
          </a:r>
          <a:r>
            <a:rPr lang="nb-NO" dirty="0" err="1"/>
            <a:t>invite</a:t>
          </a:r>
          <a:r>
            <a:rPr lang="nb-NO" dirty="0"/>
            <a:t> </a:t>
          </a:r>
          <a:r>
            <a:rPr lang="nb-NO" dirty="0" err="1"/>
            <a:t>you</a:t>
          </a:r>
          <a:r>
            <a:rPr lang="nb-NO" dirty="0"/>
            <a:t> for </a:t>
          </a:r>
          <a:r>
            <a:rPr lang="nb-NO" dirty="0" err="1"/>
            <a:t>lunch</a:t>
          </a:r>
          <a:r>
            <a:rPr lang="nb-NO" dirty="0"/>
            <a:t>.</a:t>
          </a:r>
        </a:p>
      </dgm:t>
    </dgm:pt>
    <dgm:pt modelId="{942C69A6-7AE2-4338-8AA2-0DEFD9F08593}" type="parTrans" cxnId="{EEBDDDF9-31E5-416B-82F7-C66F4A7B8F5B}">
      <dgm:prSet/>
      <dgm:spPr/>
    </dgm:pt>
    <dgm:pt modelId="{4E6EFABE-0364-4931-9111-D55ECC2156E8}" type="sibTrans" cxnId="{EEBDDDF9-31E5-416B-82F7-C66F4A7B8F5B}">
      <dgm:prSet/>
      <dgm:spPr/>
    </dgm:pt>
    <dgm:pt modelId="{D2DF7661-1807-48AC-907E-CA054215F474}" type="pres">
      <dgm:prSet presAssocID="{F184E81A-B6A7-484A-AF24-EBC71D7F1D8C}" presName="Name0" presStyleCnt="0">
        <dgm:presLayoutVars>
          <dgm:dir/>
          <dgm:animLvl val="lvl"/>
          <dgm:resizeHandles val="exact"/>
        </dgm:presLayoutVars>
      </dgm:prSet>
      <dgm:spPr/>
    </dgm:pt>
    <dgm:pt modelId="{29F9F4C9-5E14-4B8C-A506-7A85DA1C2D8B}" type="pres">
      <dgm:prSet presAssocID="{15AE5D8E-2BB1-49A0-A28C-BECF558739D1}" presName="boxAndChildren" presStyleCnt="0"/>
      <dgm:spPr/>
    </dgm:pt>
    <dgm:pt modelId="{864D5402-B1DC-4BF8-916B-96D4779AF262}" type="pres">
      <dgm:prSet presAssocID="{15AE5D8E-2BB1-49A0-A28C-BECF558739D1}" presName="parentTextBox" presStyleLbl="alignNode1" presStyleIdx="0" presStyleCnt="5"/>
      <dgm:spPr/>
    </dgm:pt>
    <dgm:pt modelId="{C26CDBD9-D5E5-4953-B7D7-A0F12E593AD2}" type="pres">
      <dgm:prSet presAssocID="{15AE5D8E-2BB1-49A0-A28C-BECF558739D1}" presName="descendantBox" presStyleLbl="bgAccFollowNode1" presStyleIdx="0" presStyleCnt="5"/>
      <dgm:spPr/>
    </dgm:pt>
    <dgm:pt modelId="{8FD06D7B-FE26-412E-BBFE-57D678686126}" type="pres">
      <dgm:prSet presAssocID="{DAA40EA5-CDF9-4041-B26F-8C9E7AEDF64F}" presName="sp" presStyleCnt="0"/>
      <dgm:spPr/>
    </dgm:pt>
    <dgm:pt modelId="{835828B8-90DB-4851-97FE-6FD738C56BF6}" type="pres">
      <dgm:prSet presAssocID="{7F6E6A25-5255-40D7-9D55-F2767E6133D8}" presName="arrowAndChildren" presStyleCnt="0"/>
      <dgm:spPr/>
    </dgm:pt>
    <dgm:pt modelId="{9A42ABC5-4E8F-4AC6-A596-DB8F10CC3E15}" type="pres">
      <dgm:prSet presAssocID="{7F6E6A25-5255-40D7-9D55-F2767E6133D8}" presName="parentTextArrow" presStyleLbl="node1" presStyleIdx="0" presStyleCnt="0"/>
      <dgm:spPr/>
    </dgm:pt>
    <dgm:pt modelId="{1E62B82B-0AE7-4372-813C-A9B28AF54DAF}" type="pres">
      <dgm:prSet presAssocID="{7F6E6A25-5255-40D7-9D55-F2767E6133D8}" presName="arrow" presStyleLbl="alignNode1" presStyleIdx="1" presStyleCnt="5"/>
      <dgm:spPr/>
    </dgm:pt>
    <dgm:pt modelId="{C28A2013-185E-4E1B-ADC1-B31EB7E6261E}" type="pres">
      <dgm:prSet presAssocID="{7F6E6A25-5255-40D7-9D55-F2767E6133D8}" presName="descendantArrow" presStyleLbl="bgAccFollowNode1" presStyleIdx="1" presStyleCnt="5"/>
      <dgm:spPr/>
    </dgm:pt>
    <dgm:pt modelId="{15EA8A5F-5648-4886-B0FE-1D6791FA445C}" type="pres">
      <dgm:prSet presAssocID="{81786732-5444-433E-BA3B-E872E16C349A}" presName="sp" presStyleCnt="0"/>
      <dgm:spPr/>
    </dgm:pt>
    <dgm:pt modelId="{9A83AFB3-E624-4912-B54E-888610E4BB5E}" type="pres">
      <dgm:prSet presAssocID="{A1689E54-4856-4A0D-9E76-450E66AFB4AF}" presName="arrowAndChildren" presStyleCnt="0"/>
      <dgm:spPr/>
    </dgm:pt>
    <dgm:pt modelId="{38786E05-AE90-4FA1-9F38-D81DDC676FF8}" type="pres">
      <dgm:prSet presAssocID="{A1689E54-4856-4A0D-9E76-450E66AFB4AF}" presName="parentTextArrow" presStyleLbl="node1" presStyleIdx="0" presStyleCnt="0"/>
      <dgm:spPr/>
    </dgm:pt>
    <dgm:pt modelId="{C22DC0D3-5C3B-42A4-9AA7-9B4D4DA54A34}" type="pres">
      <dgm:prSet presAssocID="{A1689E54-4856-4A0D-9E76-450E66AFB4AF}" presName="arrow" presStyleLbl="alignNode1" presStyleIdx="2" presStyleCnt="5"/>
      <dgm:spPr/>
    </dgm:pt>
    <dgm:pt modelId="{C6D4DCA5-0ACC-434D-809F-9CA4A15374B6}" type="pres">
      <dgm:prSet presAssocID="{A1689E54-4856-4A0D-9E76-450E66AFB4AF}" presName="descendantArrow" presStyleLbl="bgAccFollowNode1" presStyleIdx="2" presStyleCnt="5"/>
      <dgm:spPr/>
    </dgm:pt>
    <dgm:pt modelId="{7B4A12B5-7F09-4C96-A87C-F2C5C827EE25}" type="pres">
      <dgm:prSet presAssocID="{DDD8358D-8B0E-437C-ACE3-8E63FF905CD7}" presName="sp" presStyleCnt="0"/>
      <dgm:spPr/>
    </dgm:pt>
    <dgm:pt modelId="{EE1FD4F5-EC30-4696-937B-0C730D6DAB8E}" type="pres">
      <dgm:prSet presAssocID="{9F070CA6-A5FF-4B7C-A774-FF48BC2964B4}" presName="arrowAndChildren" presStyleCnt="0"/>
      <dgm:spPr/>
    </dgm:pt>
    <dgm:pt modelId="{E44A6705-660E-4A34-AB34-06F1C6DDDD6A}" type="pres">
      <dgm:prSet presAssocID="{9F070CA6-A5FF-4B7C-A774-FF48BC2964B4}" presName="parentTextArrow" presStyleLbl="node1" presStyleIdx="0" presStyleCnt="0"/>
      <dgm:spPr/>
    </dgm:pt>
    <dgm:pt modelId="{9B7989BE-15C0-470D-BBDC-9A56418EA8A0}" type="pres">
      <dgm:prSet presAssocID="{9F070CA6-A5FF-4B7C-A774-FF48BC2964B4}" presName="arrow" presStyleLbl="alignNode1" presStyleIdx="3" presStyleCnt="5"/>
      <dgm:spPr/>
    </dgm:pt>
    <dgm:pt modelId="{13935EBE-8A71-4045-922C-1F984F5733D9}" type="pres">
      <dgm:prSet presAssocID="{9F070CA6-A5FF-4B7C-A774-FF48BC2964B4}" presName="descendantArrow" presStyleLbl="bgAccFollowNode1" presStyleIdx="3" presStyleCnt="5"/>
      <dgm:spPr/>
    </dgm:pt>
    <dgm:pt modelId="{3E91F592-C922-4EC3-9798-1CB1736033E9}" type="pres">
      <dgm:prSet presAssocID="{41A81FA2-6CE2-4793-9E72-E4A61DDFE75A}" presName="sp" presStyleCnt="0"/>
      <dgm:spPr/>
    </dgm:pt>
    <dgm:pt modelId="{F7072523-1757-4BC0-958D-59D870966371}" type="pres">
      <dgm:prSet presAssocID="{B28564C8-D3BD-4C10-B21C-3C76482B1E7E}" presName="arrowAndChildren" presStyleCnt="0"/>
      <dgm:spPr/>
    </dgm:pt>
    <dgm:pt modelId="{4F8E5486-AB18-4048-BCF9-1A22584C49C9}" type="pres">
      <dgm:prSet presAssocID="{B28564C8-D3BD-4C10-B21C-3C76482B1E7E}" presName="parentTextArrow" presStyleLbl="node1" presStyleIdx="0" presStyleCnt="0"/>
      <dgm:spPr/>
    </dgm:pt>
    <dgm:pt modelId="{EBBFAA0A-4914-4538-A46A-F44416ECB483}" type="pres">
      <dgm:prSet presAssocID="{B28564C8-D3BD-4C10-B21C-3C76482B1E7E}" presName="arrow" presStyleLbl="alignNode1" presStyleIdx="4" presStyleCnt="5"/>
      <dgm:spPr/>
    </dgm:pt>
    <dgm:pt modelId="{68ECB210-2184-4FDE-82C9-92CBDAEE246C}" type="pres">
      <dgm:prSet presAssocID="{B28564C8-D3BD-4C10-B21C-3C76482B1E7E}" presName="descendantArrow" presStyleLbl="bgAccFollowNode1" presStyleIdx="4" presStyleCnt="5"/>
      <dgm:spPr/>
    </dgm:pt>
  </dgm:ptLst>
  <dgm:cxnLst>
    <dgm:cxn modelId="{76BE9105-1144-4B34-BB81-C39B23F84FE9}" type="presOf" srcId="{B78F21F9-BFC7-48B2-A819-FE24A2680991}" destId="{C28A2013-185E-4E1B-ADC1-B31EB7E6261E}" srcOrd="0" destOrd="0" presId="urn:microsoft.com/office/officeart/2016/7/layout/VerticalDownArrowProcess"/>
    <dgm:cxn modelId="{73E99D22-4DC6-4135-85FC-3B7361689D66}" srcId="{B28564C8-D3BD-4C10-B21C-3C76482B1E7E}" destId="{B6F65627-BED0-49C4-BCC2-7443F222E30D}" srcOrd="2" destOrd="0" parTransId="{F7E225F8-8876-444F-B100-3C3C6C0BEAA0}" sibTransId="{FDE385A9-5D3E-4CC1-9173-7982D5ABDFCB}"/>
    <dgm:cxn modelId="{871A062D-BF5E-45B8-B788-0EB1B3253359}" type="presOf" srcId="{B28564C8-D3BD-4C10-B21C-3C76482B1E7E}" destId="{EBBFAA0A-4914-4538-A46A-F44416ECB483}" srcOrd="1" destOrd="0" presId="urn:microsoft.com/office/officeart/2016/7/layout/VerticalDownArrowProcess"/>
    <dgm:cxn modelId="{BE56D834-B28D-4014-B5FC-EEEF1718F152}" srcId="{B28564C8-D3BD-4C10-B21C-3C76482B1E7E}" destId="{C0C3AA5E-0719-4C3B-BB9B-A02828F03B26}" srcOrd="0" destOrd="0" parTransId="{549485DF-5AF1-41E4-BA2F-BCBF986106D4}" sibTransId="{431D0DA7-96A6-42CC-8C60-25BC1FD1E9C1}"/>
    <dgm:cxn modelId="{02959A43-E3B2-4BAE-86D1-C2625574F45F}" type="presOf" srcId="{A91A2AB1-E37C-482F-8045-0F980B9AF7EB}" destId="{C6D4DCA5-0ACC-434D-809F-9CA4A15374B6}" srcOrd="0" destOrd="0" presId="urn:microsoft.com/office/officeart/2016/7/layout/VerticalDownArrowProcess"/>
    <dgm:cxn modelId="{01901B71-CE77-4277-8E94-7D06E39EF35E}" type="presOf" srcId="{A1689E54-4856-4A0D-9E76-450E66AFB4AF}" destId="{38786E05-AE90-4FA1-9F38-D81DDC676FF8}" srcOrd="0" destOrd="0" presId="urn:microsoft.com/office/officeart/2016/7/layout/VerticalDownArrowProcess"/>
    <dgm:cxn modelId="{49329056-83D7-47B6-B561-87FC02FC6A5A}" srcId="{7F6E6A25-5255-40D7-9D55-F2767E6133D8}" destId="{B78F21F9-BFC7-48B2-A819-FE24A2680991}" srcOrd="0" destOrd="0" parTransId="{5C5E82EE-6EAB-4218-927B-DD92CE9F510F}" sibTransId="{8E5EEEBA-800F-47D6-86BC-F55B8E6CAE3A}"/>
    <dgm:cxn modelId="{4067B078-3B36-4385-AF57-773007B8F0B9}" type="presOf" srcId="{46F31140-9583-4C79-AB00-31566ECEAC54}" destId="{C26CDBD9-D5E5-4953-B7D7-A0F12E593AD2}" srcOrd="0" destOrd="0" presId="urn:microsoft.com/office/officeart/2016/7/layout/VerticalDownArrowProcess"/>
    <dgm:cxn modelId="{5D4A247F-72A3-40CA-836A-13675E70AB29}" type="presOf" srcId="{B28564C8-D3BD-4C10-B21C-3C76482B1E7E}" destId="{4F8E5486-AB18-4048-BCF9-1A22584C49C9}" srcOrd="0" destOrd="0" presId="urn:microsoft.com/office/officeart/2016/7/layout/VerticalDownArrowProcess"/>
    <dgm:cxn modelId="{66FD578B-A1D8-436D-B164-46EA3A917303}" type="presOf" srcId="{7F6E6A25-5255-40D7-9D55-F2767E6133D8}" destId="{1E62B82B-0AE7-4372-813C-A9B28AF54DAF}" srcOrd="1" destOrd="0" presId="urn:microsoft.com/office/officeart/2016/7/layout/VerticalDownArrowProcess"/>
    <dgm:cxn modelId="{83020892-04B4-4DB7-A382-8F8D5B7F2FC7}" srcId="{F184E81A-B6A7-484A-AF24-EBC71D7F1D8C}" destId="{9F070CA6-A5FF-4B7C-A774-FF48BC2964B4}" srcOrd="1" destOrd="0" parTransId="{2E423A60-24F8-4530-B664-9AC0E9FE355E}" sibTransId="{DDD8358D-8B0E-437C-ACE3-8E63FF905CD7}"/>
    <dgm:cxn modelId="{EF567C95-1DFD-45AB-9E70-4CA5745C755A}" type="presOf" srcId="{C0C3AA5E-0719-4C3B-BB9B-A02828F03B26}" destId="{68ECB210-2184-4FDE-82C9-92CBDAEE246C}" srcOrd="0" destOrd="0" presId="urn:microsoft.com/office/officeart/2016/7/layout/VerticalDownArrowProcess"/>
    <dgm:cxn modelId="{9678AD99-3D63-4D07-94C0-012376DAAC9A}" srcId="{F184E81A-B6A7-484A-AF24-EBC71D7F1D8C}" destId="{B28564C8-D3BD-4C10-B21C-3C76482B1E7E}" srcOrd="0" destOrd="0" parTransId="{B0468536-73E0-481A-B5C2-86D25F7A8223}" sibTransId="{41A81FA2-6CE2-4793-9E72-E4A61DDFE75A}"/>
    <dgm:cxn modelId="{86027F9F-28F0-4BBD-8654-9B5422D39EE5}" type="presOf" srcId="{A1689E54-4856-4A0D-9E76-450E66AFB4AF}" destId="{C22DC0D3-5C3B-42A4-9AA7-9B4D4DA54A34}" srcOrd="1" destOrd="0" presId="urn:microsoft.com/office/officeart/2016/7/layout/VerticalDownArrowProcess"/>
    <dgm:cxn modelId="{05D829A3-9FF0-4F9C-8FEE-65F81390BE04}" type="presOf" srcId="{B6F65627-BED0-49C4-BCC2-7443F222E30D}" destId="{68ECB210-2184-4FDE-82C9-92CBDAEE246C}" srcOrd="0" destOrd="2" presId="urn:microsoft.com/office/officeart/2016/7/layout/VerticalDownArrowProcess"/>
    <dgm:cxn modelId="{91D46EA9-81E8-4E16-8A0D-9BA5D8F05587}" srcId="{9F070CA6-A5FF-4B7C-A774-FF48BC2964B4}" destId="{991F0A70-E024-4D28-8287-8C07B79359F2}" srcOrd="0" destOrd="0" parTransId="{0F8815F2-FB56-4CEB-8273-FCCF66991190}" sibTransId="{D150E2DA-207D-4A4E-B60A-AE3EA1FBEF18}"/>
    <dgm:cxn modelId="{B3E46FA9-3A11-48E3-90F8-F871556DA1DC}" type="presOf" srcId="{F184E81A-B6A7-484A-AF24-EBC71D7F1D8C}" destId="{D2DF7661-1807-48AC-907E-CA054215F474}" srcOrd="0" destOrd="0" presId="urn:microsoft.com/office/officeart/2016/7/layout/VerticalDownArrowProcess"/>
    <dgm:cxn modelId="{46E9E8AB-ABAA-454C-BF74-02F417DE83E5}" srcId="{F184E81A-B6A7-484A-AF24-EBC71D7F1D8C}" destId="{15AE5D8E-2BB1-49A0-A28C-BECF558739D1}" srcOrd="4" destOrd="0" parTransId="{BD4AC20B-FA4B-48AF-8EC7-8943806F0E35}" sibTransId="{A5FFDCDF-8EA3-4061-B158-A13992C8C8BB}"/>
    <dgm:cxn modelId="{9209CFBF-A15D-4DA1-987F-F708B9807B05}" srcId="{15AE5D8E-2BB1-49A0-A28C-BECF558739D1}" destId="{46F31140-9583-4C79-AB00-31566ECEAC54}" srcOrd="0" destOrd="0" parTransId="{DC6D34D4-5090-4ADC-9BF9-899A8639A1D5}" sibTransId="{8A158491-5824-44F5-9AD0-3C5136381C40}"/>
    <dgm:cxn modelId="{543ECBC8-F7B3-4EEE-95EB-3888543294AE}" type="presOf" srcId="{15AE5D8E-2BB1-49A0-A28C-BECF558739D1}" destId="{864D5402-B1DC-4BF8-916B-96D4779AF262}" srcOrd="0" destOrd="0" presId="urn:microsoft.com/office/officeart/2016/7/layout/VerticalDownArrowProcess"/>
    <dgm:cxn modelId="{075268CD-066E-4B09-B89B-0F1E098F5BDB}" type="presOf" srcId="{9F070CA6-A5FF-4B7C-A774-FF48BC2964B4}" destId="{E44A6705-660E-4A34-AB34-06F1C6DDDD6A}" srcOrd="0" destOrd="0" presId="urn:microsoft.com/office/officeart/2016/7/layout/VerticalDownArrowProcess"/>
    <dgm:cxn modelId="{8C53EBDE-4332-4C7D-A35A-AB229F1A6F51}" srcId="{F184E81A-B6A7-484A-AF24-EBC71D7F1D8C}" destId="{7F6E6A25-5255-40D7-9D55-F2767E6133D8}" srcOrd="3" destOrd="0" parTransId="{F498FE9F-5878-446B-AB12-DC42FA99A7B4}" sibTransId="{DAA40EA5-CDF9-4041-B26F-8C9E7AEDF64F}"/>
    <dgm:cxn modelId="{B52485E7-8A12-4899-BCEB-CE6D2800EF4F}" type="presOf" srcId="{7F6E6A25-5255-40D7-9D55-F2767E6133D8}" destId="{9A42ABC5-4E8F-4AC6-A596-DB8F10CC3E15}" srcOrd="0" destOrd="0" presId="urn:microsoft.com/office/officeart/2016/7/layout/VerticalDownArrowProcess"/>
    <dgm:cxn modelId="{F7C908EB-F672-4F35-B8F2-43CC5CDF6113}" srcId="{F184E81A-B6A7-484A-AF24-EBC71D7F1D8C}" destId="{A1689E54-4856-4A0D-9E76-450E66AFB4AF}" srcOrd="2" destOrd="0" parTransId="{C95789E3-E64F-4C2B-A0AD-C3DAA83F7A80}" sibTransId="{81786732-5444-433E-BA3B-E872E16C349A}"/>
    <dgm:cxn modelId="{E513BAF2-0607-452A-B1E0-BBDA71EE3FB8}" type="presOf" srcId="{2C9F74EF-8DCB-4B48-A637-0F01114C3055}" destId="{68ECB210-2184-4FDE-82C9-92CBDAEE246C}" srcOrd="0" destOrd="1" presId="urn:microsoft.com/office/officeart/2016/7/layout/VerticalDownArrowProcess"/>
    <dgm:cxn modelId="{78F815F5-5471-4841-9348-A2006CE956C5}" srcId="{B28564C8-D3BD-4C10-B21C-3C76482B1E7E}" destId="{2C9F74EF-8DCB-4B48-A637-0F01114C3055}" srcOrd="1" destOrd="0" parTransId="{D8E0ECE6-9159-4008-B802-707E59C6D61B}" sibTransId="{274FE568-235E-41C7-B4E2-896085E267F7}"/>
    <dgm:cxn modelId="{5E0E34F5-63F4-460A-94FA-DAA3BE90BDE9}" type="presOf" srcId="{991F0A70-E024-4D28-8287-8C07B79359F2}" destId="{13935EBE-8A71-4045-922C-1F984F5733D9}" srcOrd="0" destOrd="0" presId="urn:microsoft.com/office/officeart/2016/7/layout/VerticalDownArrowProcess"/>
    <dgm:cxn modelId="{EEBDDDF9-31E5-416B-82F7-C66F4A7B8F5B}" srcId="{A1689E54-4856-4A0D-9E76-450E66AFB4AF}" destId="{A91A2AB1-E37C-482F-8045-0F980B9AF7EB}" srcOrd="0" destOrd="0" parTransId="{942C69A6-7AE2-4338-8AA2-0DEFD9F08593}" sibTransId="{4E6EFABE-0364-4931-9111-D55ECC2156E8}"/>
    <dgm:cxn modelId="{176A17FE-BECE-4000-B8AF-82D2CCC0271F}" type="presOf" srcId="{9F070CA6-A5FF-4B7C-A774-FF48BC2964B4}" destId="{9B7989BE-15C0-470D-BBDC-9A56418EA8A0}" srcOrd="1" destOrd="0" presId="urn:microsoft.com/office/officeart/2016/7/layout/VerticalDownArrowProcess"/>
    <dgm:cxn modelId="{B2A3CEF0-0D80-42C9-90CB-6BF0C7C277BF}" type="presParOf" srcId="{D2DF7661-1807-48AC-907E-CA054215F474}" destId="{29F9F4C9-5E14-4B8C-A506-7A85DA1C2D8B}" srcOrd="0" destOrd="0" presId="urn:microsoft.com/office/officeart/2016/7/layout/VerticalDownArrowProcess"/>
    <dgm:cxn modelId="{B6B4DED0-82CD-4FF2-9B52-2CB511380A24}" type="presParOf" srcId="{29F9F4C9-5E14-4B8C-A506-7A85DA1C2D8B}" destId="{864D5402-B1DC-4BF8-916B-96D4779AF262}" srcOrd="0" destOrd="0" presId="urn:microsoft.com/office/officeart/2016/7/layout/VerticalDownArrowProcess"/>
    <dgm:cxn modelId="{CA73B0C7-1C86-45C3-AC62-8CB748D7EE65}" type="presParOf" srcId="{29F9F4C9-5E14-4B8C-A506-7A85DA1C2D8B}" destId="{C26CDBD9-D5E5-4953-B7D7-A0F12E593AD2}" srcOrd="1" destOrd="0" presId="urn:microsoft.com/office/officeart/2016/7/layout/VerticalDownArrowProcess"/>
    <dgm:cxn modelId="{E4273CA9-A754-42DB-AA95-550E23FB4EFE}" type="presParOf" srcId="{D2DF7661-1807-48AC-907E-CA054215F474}" destId="{8FD06D7B-FE26-412E-BBFE-57D678686126}" srcOrd="1" destOrd="0" presId="urn:microsoft.com/office/officeart/2016/7/layout/VerticalDownArrowProcess"/>
    <dgm:cxn modelId="{6885F99E-9A2A-4FDE-9861-E0BACAE2DB49}" type="presParOf" srcId="{D2DF7661-1807-48AC-907E-CA054215F474}" destId="{835828B8-90DB-4851-97FE-6FD738C56BF6}" srcOrd="2" destOrd="0" presId="urn:microsoft.com/office/officeart/2016/7/layout/VerticalDownArrowProcess"/>
    <dgm:cxn modelId="{B25B1AAF-5950-418C-A95F-E7360862B200}" type="presParOf" srcId="{835828B8-90DB-4851-97FE-6FD738C56BF6}" destId="{9A42ABC5-4E8F-4AC6-A596-DB8F10CC3E15}" srcOrd="0" destOrd="0" presId="urn:microsoft.com/office/officeart/2016/7/layout/VerticalDownArrowProcess"/>
    <dgm:cxn modelId="{9F90358B-8614-4389-8DBC-BC04B489A43E}" type="presParOf" srcId="{835828B8-90DB-4851-97FE-6FD738C56BF6}" destId="{1E62B82B-0AE7-4372-813C-A9B28AF54DAF}" srcOrd="1" destOrd="0" presId="urn:microsoft.com/office/officeart/2016/7/layout/VerticalDownArrowProcess"/>
    <dgm:cxn modelId="{3C3B8971-9C60-4825-8601-06D2F4BAE74A}" type="presParOf" srcId="{835828B8-90DB-4851-97FE-6FD738C56BF6}" destId="{C28A2013-185E-4E1B-ADC1-B31EB7E6261E}" srcOrd="2" destOrd="0" presId="urn:microsoft.com/office/officeart/2016/7/layout/VerticalDownArrowProcess"/>
    <dgm:cxn modelId="{5124895E-FA5E-4B97-8D8B-D32338C0F202}" type="presParOf" srcId="{D2DF7661-1807-48AC-907E-CA054215F474}" destId="{15EA8A5F-5648-4886-B0FE-1D6791FA445C}" srcOrd="3" destOrd="0" presId="urn:microsoft.com/office/officeart/2016/7/layout/VerticalDownArrowProcess"/>
    <dgm:cxn modelId="{9FDA6432-2EF8-439D-8974-A2294DA48317}" type="presParOf" srcId="{D2DF7661-1807-48AC-907E-CA054215F474}" destId="{9A83AFB3-E624-4912-B54E-888610E4BB5E}" srcOrd="4" destOrd="0" presId="urn:microsoft.com/office/officeart/2016/7/layout/VerticalDownArrowProcess"/>
    <dgm:cxn modelId="{CAF83BD0-2A67-4C54-9984-732E83FC28DB}" type="presParOf" srcId="{9A83AFB3-E624-4912-B54E-888610E4BB5E}" destId="{38786E05-AE90-4FA1-9F38-D81DDC676FF8}" srcOrd="0" destOrd="0" presId="urn:microsoft.com/office/officeart/2016/7/layout/VerticalDownArrowProcess"/>
    <dgm:cxn modelId="{AA621882-7CB6-4646-8A72-CC7DE2EB08A1}" type="presParOf" srcId="{9A83AFB3-E624-4912-B54E-888610E4BB5E}" destId="{C22DC0D3-5C3B-42A4-9AA7-9B4D4DA54A34}" srcOrd="1" destOrd="0" presId="urn:microsoft.com/office/officeart/2016/7/layout/VerticalDownArrowProcess"/>
    <dgm:cxn modelId="{E224EDBC-A2C8-4D98-855C-23DDF647B119}" type="presParOf" srcId="{9A83AFB3-E624-4912-B54E-888610E4BB5E}" destId="{C6D4DCA5-0ACC-434D-809F-9CA4A15374B6}" srcOrd="2" destOrd="0" presId="urn:microsoft.com/office/officeart/2016/7/layout/VerticalDownArrowProcess"/>
    <dgm:cxn modelId="{E3A61E69-0049-4423-A13C-32B8D62A54BC}" type="presParOf" srcId="{D2DF7661-1807-48AC-907E-CA054215F474}" destId="{7B4A12B5-7F09-4C96-A87C-F2C5C827EE25}" srcOrd="5" destOrd="0" presId="urn:microsoft.com/office/officeart/2016/7/layout/VerticalDownArrowProcess"/>
    <dgm:cxn modelId="{25EF651E-4FD8-49E3-A784-FD3CA8A02B6B}" type="presParOf" srcId="{D2DF7661-1807-48AC-907E-CA054215F474}" destId="{EE1FD4F5-EC30-4696-937B-0C730D6DAB8E}" srcOrd="6" destOrd="0" presId="urn:microsoft.com/office/officeart/2016/7/layout/VerticalDownArrowProcess"/>
    <dgm:cxn modelId="{6C8BF92C-CF82-4754-B8DC-48BF52E3CD98}" type="presParOf" srcId="{EE1FD4F5-EC30-4696-937B-0C730D6DAB8E}" destId="{E44A6705-660E-4A34-AB34-06F1C6DDDD6A}" srcOrd="0" destOrd="0" presId="urn:microsoft.com/office/officeart/2016/7/layout/VerticalDownArrowProcess"/>
    <dgm:cxn modelId="{58A107A5-A423-4823-A72C-3F3605BCDBDA}" type="presParOf" srcId="{EE1FD4F5-EC30-4696-937B-0C730D6DAB8E}" destId="{9B7989BE-15C0-470D-BBDC-9A56418EA8A0}" srcOrd="1" destOrd="0" presId="urn:microsoft.com/office/officeart/2016/7/layout/VerticalDownArrowProcess"/>
    <dgm:cxn modelId="{A44B9DD1-3BD8-4C96-948C-950BE7322A44}" type="presParOf" srcId="{EE1FD4F5-EC30-4696-937B-0C730D6DAB8E}" destId="{13935EBE-8A71-4045-922C-1F984F5733D9}" srcOrd="2" destOrd="0" presId="urn:microsoft.com/office/officeart/2016/7/layout/VerticalDownArrowProcess"/>
    <dgm:cxn modelId="{B5A4D90A-3BB6-45BA-A7B4-69DEF9234CB1}" type="presParOf" srcId="{D2DF7661-1807-48AC-907E-CA054215F474}" destId="{3E91F592-C922-4EC3-9798-1CB1736033E9}" srcOrd="7" destOrd="0" presId="urn:microsoft.com/office/officeart/2016/7/layout/VerticalDownArrowProcess"/>
    <dgm:cxn modelId="{EB6FE948-3CDD-4C20-9655-9C966322375F}" type="presParOf" srcId="{D2DF7661-1807-48AC-907E-CA054215F474}" destId="{F7072523-1757-4BC0-958D-59D870966371}" srcOrd="8" destOrd="0" presId="urn:microsoft.com/office/officeart/2016/7/layout/VerticalDownArrowProcess"/>
    <dgm:cxn modelId="{E5CE56F1-7BEC-4F42-B65E-90F81D917C60}" type="presParOf" srcId="{F7072523-1757-4BC0-958D-59D870966371}" destId="{4F8E5486-AB18-4048-BCF9-1A22584C49C9}" srcOrd="0" destOrd="0" presId="urn:microsoft.com/office/officeart/2016/7/layout/VerticalDownArrowProcess"/>
    <dgm:cxn modelId="{BCBA44E1-F441-4D9C-80DC-7A3E0EDB005B}" type="presParOf" srcId="{F7072523-1757-4BC0-958D-59D870966371}" destId="{EBBFAA0A-4914-4538-A46A-F44416ECB483}" srcOrd="1" destOrd="0" presId="urn:microsoft.com/office/officeart/2016/7/layout/VerticalDownArrowProcess"/>
    <dgm:cxn modelId="{59970AB8-C5F7-4268-A442-C118CD87D7FE}" type="presParOf" srcId="{F7072523-1757-4BC0-958D-59D870966371}" destId="{68ECB210-2184-4FDE-82C9-92CBDAEE246C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D5402-B1DC-4BF8-916B-96D4779AF262}">
      <dsp:nvSpPr>
        <dsp:cNvPr id="0" name=""/>
        <dsp:cNvSpPr/>
      </dsp:nvSpPr>
      <dsp:spPr>
        <a:xfrm>
          <a:off x="0" y="3736288"/>
          <a:ext cx="2628900" cy="61296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967" tIns="92456" rIns="18696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300" kern="1200" dirty="0"/>
            <a:t>16:00  - </a:t>
          </a:r>
          <a:r>
            <a:rPr lang="nb-NO" sz="1300" kern="1200" dirty="0" err="1"/>
            <a:t>Digitalization</a:t>
          </a:r>
          <a:r>
            <a:rPr lang="nb-NO" sz="1300" kern="1200" dirty="0"/>
            <a:t> and VR</a:t>
          </a:r>
          <a:endParaRPr lang="en-US" sz="1300" kern="1200" dirty="0"/>
        </a:p>
      </dsp:txBody>
      <dsp:txXfrm>
        <a:off x="0" y="3736288"/>
        <a:ext cx="2628900" cy="612969"/>
      </dsp:txXfrm>
    </dsp:sp>
    <dsp:sp modelId="{C26CDBD9-D5E5-4953-B7D7-A0F12E593AD2}">
      <dsp:nvSpPr>
        <dsp:cNvPr id="0" name=""/>
        <dsp:cNvSpPr/>
      </dsp:nvSpPr>
      <dsp:spPr>
        <a:xfrm>
          <a:off x="2628900" y="3736288"/>
          <a:ext cx="7886700" cy="61296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80" tIns="139700" rIns="159980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/>
            <a:t>In Norwegian </a:t>
          </a:r>
          <a:r>
            <a:rPr lang="nb-NO" sz="1100" kern="1200" dirty="0" err="1"/>
            <a:t>schools</a:t>
          </a:r>
          <a:r>
            <a:rPr lang="nb-NO" sz="1100" kern="1200" dirty="0"/>
            <a:t>, </a:t>
          </a:r>
          <a:r>
            <a:rPr lang="nb-NO" sz="1100" kern="1200" dirty="0" err="1"/>
            <a:t>digitalization</a:t>
          </a:r>
          <a:r>
            <a:rPr lang="nb-NO" sz="1100" kern="1200" dirty="0"/>
            <a:t> </a:t>
          </a:r>
          <a:r>
            <a:rPr lang="nb-NO" sz="1100" kern="1200" dirty="0" err="1"/>
            <a:t>plays</a:t>
          </a:r>
          <a:r>
            <a:rPr lang="nb-NO" sz="1100" kern="1200" dirty="0"/>
            <a:t> a huge part. </a:t>
          </a:r>
          <a:r>
            <a:rPr lang="nb-NO" sz="1100" kern="1200" dirty="0" err="1"/>
            <a:t>Let’s</a:t>
          </a:r>
          <a:r>
            <a:rPr lang="nb-NO" sz="1100" kern="1200" dirty="0"/>
            <a:t> </a:t>
          </a:r>
          <a:r>
            <a:rPr lang="nb-NO" sz="1100" kern="1200" dirty="0" err="1"/>
            <a:t>dive</a:t>
          </a:r>
          <a:r>
            <a:rPr lang="nb-NO" sz="1100" kern="1200" dirty="0"/>
            <a:t> </a:t>
          </a:r>
          <a:r>
            <a:rPr lang="nb-NO" sz="1100" kern="1200" dirty="0" err="1"/>
            <a:t>into</a:t>
          </a:r>
          <a:r>
            <a:rPr lang="nb-NO" sz="1100" kern="1200" dirty="0"/>
            <a:t> </a:t>
          </a:r>
          <a:r>
            <a:rPr lang="nb-NO" sz="1100" kern="1200" dirty="0" err="1"/>
            <a:t>digitalization</a:t>
          </a:r>
          <a:r>
            <a:rPr lang="nb-NO" sz="1100" kern="1200" dirty="0"/>
            <a:t> at </a:t>
          </a:r>
          <a:r>
            <a:rPr lang="nb-NO" sz="1100" kern="1200" dirty="0" err="1"/>
            <a:t>INNs</a:t>
          </a:r>
          <a:r>
            <a:rPr lang="nb-NO" sz="1100" kern="1200" dirty="0"/>
            <a:t> </a:t>
          </a:r>
          <a:r>
            <a:rPr lang="nb-NO" sz="1100" kern="1200" dirty="0" err="1"/>
            <a:t>Future</a:t>
          </a:r>
          <a:r>
            <a:rPr lang="nb-NO" sz="1100" kern="1200" dirty="0"/>
            <a:t> </a:t>
          </a:r>
          <a:r>
            <a:rPr lang="nb-NO" sz="1100" kern="1200" dirty="0" err="1"/>
            <a:t>Classroom</a:t>
          </a:r>
          <a:r>
            <a:rPr lang="nb-NO" sz="1100" kern="1200" dirty="0"/>
            <a:t> Lab and </a:t>
          </a:r>
          <a:r>
            <a:rPr lang="nb-NO" sz="1100" kern="1200" dirty="0" err="1"/>
            <a:t>investigate</a:t>
          </a:r>
          <a:r>
            <a:rPr lang="nb-NO" sz="1100" kern="1200" dirty="0"/>
            <a:t> VR and gaming. </a:t>
          </a:r>
          <a:endParaRPr lang="nb-NO" sz="1100" kern="1200" dirty="0">
            <a:highlight>
              <a:srgbClr val="FFFF00"/>
            </a:highlight>
          </a:endParaRPr>
        </a:p>
      </dsp:txBody>
      <dsp:txXfrm>
        <a:off x="2628900" y="3736288"/>
        <a:ext cx="7886700" cy="612969"/>
      </dsp:txXfrm>
    </dsp:sp>
    <dsp:sp modelId="{1E62B82B-0AE7-4372-813C-A9B28AF54DAF}">
      <dsp:nvSpPr>
        <dsp:cNvPr id="0" name=""/>
        <dsp:cNvSpPr/>
      </dsp:nvSpPr>
      <dsp:spPr>
        <a:xfrm rot="10800000">
          <a:off x="0" y="2802736"/>
          <a:ext cx="2628900" cy="942746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967" tIns="92456" rIns="18696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300" kern="1200" dirty="0"/>
            <a:t>14:00 School </a:t>
          </a:r>
          <a:r>
            <a:rPr lang="nb-NO" sz="1300" kern="1200" dirty="0" err="1"/>
            <a:t>presentations</a:t>
          </a:r>
          <a:endParaRPr lang="en-US" sz="1300" kern="1200" dirty="0"/>
        </a:p>
      </dsp:txBody>
      <dsp:txXfrm rot="-10800000">
        <a:off x="0" y="2802736"/>
        <a:ext cx="2628900" cy="612785"/>
      </dsp:txXfrm>
    </dsp:sp>
    <dsp:sp modelId="{C28A2013-185E-4E1B-ADC1-B31EB7E6261E}">
      <dsp:nvSpPr>
        <dsp:cNvPr id="0" name=""/>
        <dsp:cNvSpPr/>
      </dsp:nvSpPr>
      <dsp:spPr>
        <a:xfrm>
          <a:off x="2628900" y="2802736"/>
          <a:ext cx="7886700" cy="6127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80" tIns="139700" rIns="159980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/>
            <a:t>In this </a:t>
          </a:r>
          <a:r>
            <a:rPr lang="nb-NO" sz="1100" kern="1200" dirty="0" err="1"/>
            <a:t>session</a:t>
          </a:r>
          <a:r>
            <a:rPr lang="nb-NO" sz="1100" kern="1200" dirty="0"/>
            <a:t>, </a:t>
          </a:r>
          <a:r>
            <a:rPr lang="nb-NO" sz="1100" kern="1200" dirty="0" err="1"/>
            <a:t>you</a:t>
          </a:r>
          <a:r>
            <a:rPr lang="nb-NO" sz="1100" kern="1200" dirty="0"/>
            <a:t> </a:t>
          </a:r>
          <a:r>
            <a:rPr lang="nb-NO" sz="1100" kern="1200" dirty="0" err="1"/>
            <a:t>will</a:t>
          </a:r>
          <a:r>
            <a:rPr lang="nb-NO" sz="1100" kern="1200" dirty="0"/>
            <a:t> be </a:t>
          </a:r>
          <a:r>
            <a:rPr lang="nb-NO" sz="1100" kern="1200" dirty="0" err="1"/>
            <a:t>meeting</a:t>
          </a:r>
          <a:r>
            <a:rPr lang="nb-NO" sz="1100" kern="1200" dirty="0"/>
            <a:t> </a:t>
          </a:r>
          <a:r>
            <a:rPr lang="nb-NO" sz="1100" kern="1200" dirty="0" err="1"/>
            <a:t>teachers</a:t>
          </a:r>
          <a:r>
            <a:rPr lang="nb-NO" sz="1100" kern="1200" dirty="0"/>
            <a:t> </a:t>
          </a:r>
          <a:r>
            <a:rPr lang="nb-NO" sz="1100" kern="1200" dirty="0" err="1"/>
            <a:t>who</a:t>
          </a:r>
          <a:r>
            <a:rPr lang="nb-NO" sz="1100" kern="1200" dirty="0"/>
            <a:t> </a:t>
          </a:r>
          <a:r>
            <a:rPr lang="nb-NO" sz="1100" kern="1200" dirty="0" err="1"/>
            <a:t>are</a:t>
          </a:r>
          <a:r>
            <a:rPr lang="nb-NO" sz="1100" kern="1200" dirty="0"/>
            <a:t> </a:t>
          </a:r>
          <a:r>
            <a:rPr lang="nb-NO" sz="1100" kern="1200" dirty="0" err="1"/>
            <a:t>working</a:t>
          </a:r>
          <a:r>
            <a:rPr lang="nb-NO" sz="1100" kern="1200" dirty="0"/>
            <a:t> in different Norwegian </a:t>
          </a:r>
          <a:r>
            <a:rPr lang="nb-NO" sz="1100" kern="1200" dirty="0" err="1"/>
            <a:t>schools</a:t>
          </a:r>
          <a:r>
            <a:rPr lang="nb-NO" sz="1100" kern="1200" dirty="0"/>
            <a:t> and a </a:t>
          </a:r>
          <a:r>
            <a:rPr lang="nb-NO" sz="1100" kern="1200" dirty="0" err="1"/>
            <a:t>kindergarten</a:t>
          </a:r>
          <a:r>
            <a:rPr lang="nb-NO" sz="1100" kern="1200" dirty="0"/>
            <a:t>, </a:t>
          </a:r>
          <a:r>
            <a:rPr lang="nb-NO" sz="1100" kern="1200" dirty="0" err="1"/>
            <a:t>presenting</a:t>
          </a:r>
          <a:r>
            <a:rPr lang="nb-NO" sz="1100" kern="1200" dirty="0"/>
            <a:t> </a:t>
          </a:r>
          <a:r>
            <a:rPr lang="nb-NO" sz="1100" kern="1200" dirty="0" err="1"/>
            <a:t>their</a:t>
          </a:r>
          <a:r>
            <a:rPr lang="nb-NO" sz="1100" kern="1200" dirty="0"/>
            <a:t> </a:t>
          </a:r>
          <a:r>
            <a:rPr lang="nb-NO" sz="1100" kern="1200" dirty="0" err="1"/>
            <a:t>institution</a:t>
          </a:r>
          <a:r>
            <a:rPr lang="nb-NO" sz="1100" kern="1200" dirty="0"/>
            <a:t> and </a:t>
          </a:r>
          <a:r>
            <a:rPr lang="nb-NO" sz="1100" kern="1200" dirty="0" err="1"/>
            <a:t>reflecting</a:t>
          </a:r>
          <a:r>
            <a:rPr lang="nb-NO" sz="1100" kern="1200" dirty="0"/>
            <a:t> </a:t>
          </a:r>
          <a:r>
            <a:rPr lang="nb-NO" sz="1100" kern="1200" dirty="0" err="1"/>
            <a:t>on</a:t>
          </a:r>
          <a:r>
            <a:rPr lang="nb-NO" sz="1100" kern="1200" dirty="0"/>
            <a:t> </a:t>
          </a:r>
          <a:r>
            <a:rPr lang="nb-NO" sz="1100" kern="1200" dirty="0" err="1"/>
            <a:t>how</a:t>
          </a:r>
          <a:r>
            <a:rPr lang="nb-NO" sz="1100" kern="1200" dirty="0"/>
            <a:t> </a:t>
          </a:r>
          <a:r>
            <a:rPr lang="nb-NO" sz="1100" kern="1200" dirty="0" err="1"/>
            <a:t>they</a:t>
          </a:r>
          <a:r>
            <a:rPr lang="nb-NO" sz="1100" kern="1200" dirty="0"/>
            <a:t> </a:t>
          </a:r>
          <a:r>
            <a:rPr lang="nb-NO" sz="1100" kern="1200" dirty="0" err="1"/>
            <a:t>teach</a:t>
          </a:r>
          <a:r>
            <a:rPr lang="nb-NO" sz="1100" kern="1200" dirty="0"/>
            <a:t>. </a:t>
          </a:r>
          <a:r>
            <a:rPr lang="nb-NO" sz="1100" kern="1200" dirty="0" err="1"/>
            <a:t>You</a:t>
          </a:r>
          <a:r>
            <a:rPr lang="nb-NO" sz="1100" kern="1200" dirty="0"/>
            <a:t> </a:t>
          </a:r>
          <a:r>
            <a:rPr lang="nb-NO" sz="1100" kern="1200" dirty="0" err="1"/>
            <a:t>will</a:t>
          </a:r>
          <a:r>
            <a:rPr lang="nb-NO" sz="1100" kern="1200" dirty="0"/>
            <a:t> </a:t>
          </a:r>
          <a:r>
            <a:rPr lang="nb-NO" sz="1100" kern="1200" dirty="0" err="1"/>
            <a:t>meet</a:t>
          </a:r>
          <a:r>
            <a:rPr lang="nb-NO" sz="1100" kern="1200" dirty="0"/>
            <a:t> </a:t>
          </a:r>
          <a:r>
            <a:rPr lang="nb-NO" sz="1100" kern="1200" dirty="0" err="1"/>
            <a:t>these</a:t>
          </a:r>
          <a:r>
            <a:rPr lang="nb-NO" sz="1100" kern="1200" dirty="0"/>
            <a:t> </a:t>
          </a:r>
          <a:r>
            <a:rPr lang="nb-NO" sz="1100" kern="1200" dirty="0" err="1"/>
            <a:t>teachers</a:t>
          </a:r>
          <a:r>
            <a:rPr lang="nb-NO" sz="1100" kern="1200" dirty="0"/>
            <a:t> </a:t>
          </a:r>
          <a:r>
            <a:rPr lang="nb-NO" sz="1100" kern="1200" dirty="0" err="1"/>
            <a:t>again</a:t>
          </a:r>
          <a:r>
            <a:rPr lang="nb-NO" sz="1100" kern="1200" dirty="0"/>
            <a:t> during the </a:t>
          </a:r>
          <a:r>
            <a:rPr lang="nb-NO" sz="1100" kern="1200" dirty="0" err="1"/>
            <a:t>school</a:t>
          </a:r>
          <a:r>
            <a:rPr lang="nb-NO" sz="1100" kern="1200" dirty="0"/>
            <a:t> </a:t>
          </a:r>
          <a:r>
            <a:rPr lang="nb-NO" sz="1100" kern="1200" dirty="0" err="1"/>
            <a:t>visits</a:t>
          </a:r>
          <a:r>
            <a:rPr lang="nb-NO" sz="1100" kern="1200" dirty="0"/>
            <a:t> </a:t>
          </a:r>
          <a:r>
            <a:rPr lang="nb-NO" sz="1100" kern="1200" dirty="0" err="1"/>
            <a:t>on</a:t>
          </a:r>
          <a:r>
            <a:rPr lang="nb-NO" sz="1100" kern="1200" dirty="0"/>
            <a:t> </a:t>
          </a:r>
          <a:r>
            <a:rPr lang="nb-NO" sz="1100" kern="1200" dirty="0" err="1"/>
            <a:t>day</a:t>
          </a:r>
          <a:r>
            <a:rPr lang="nb-NO" sz="1100" kern="1200" dirty="0"/>
            <a:t> 3.</a:t>
          </a:r>
        </a:p>
      </dsp:txBody>
      <dsp:txXfrm>
        <a:off x="2628900" y="2802736"/>
        <a:ext cx="7886700" cy="612785"/>
      </dsp:txXfrm>
    </dsp:sp>
    <dsp:sp modelId="{C22DC0D3-5C3B-42A4-9AA7-9B4D4DA54A34}">
      <dsp:nvSpPr>
        <dsp:cNvPr id="0" name=""/>
        <dsp:cNvSpPr/>
      </dsp:nvSpPr>
      <dsp:spPr>
        <a:xfrm rot="10800000">
          <a:off x="0" y="1869184"/>
          <a:ext cx="2628900" cy="942746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967" tIns="92456" rIns="18696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300" kern="1200" dirty="0"/>
            <a:t>11:00 Sightseeing and </a:t>
          </a:r>
          <a:r>
            <a:rPr lang="nb-NO" sz="1300" kern="1200" dirty="0" err="1"/>
            <a:t>lunch</a:t>
          </a:r>
          <a:endParaRPr lang="en-US" sz="1300" kern="1200" dirty="0"/>
        </a:p>
      </dsp:txBody>
      <dsp:txXfrm rot="-10800000">
        <a:off x="0" y="1869184"/>
        <a:ext cx="2628900" cy="612785"/>
      </dsp:txXfrm>
    </dsp:sp>
    <dsp:sp modelId="{C6D4DCA5-0ACC-434D-809F-9CA4A15374B6}">
      <dsp:nvSpPr>
        <dsp:cNvPr id="0" name=""/>
        <dsp:cNvSpPr/>
      </dsp:nvSpPr>
      <dsp:spPr>
        <a:xfrm>
          <a:off x="2628900" y="1869184"/>
          <a:ext cx="7886700" cy="6127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80" tIns="139700" rIns="159980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/>
            <a:t>INN is </a:t>
          </a:r>
          <a:r>
            <a:rPr lang="nb-NO" sz="1100" kern="1200" dirty="0" err="1"/>
            <a:t>located</a:t>
          </a:r>
          <a:r>
            <a:rPr lang="nb-NO" sz="1100" kern="1200" dirty="0"/>
            <a:t> in the </a:t>
          </a:r>
          <a:r>
            <a:rPr lang="nb-NO" sz="1100" kern="1200" dirty="0" err="1"/>
            <a:t>middle</a:t>
          </a:r>
          <a:r>
            <a:rPr lang="nb-NO" sz="1100" kern="1200" dirty="0"/>
            <a:t> of Hamar. </a:t>
          </a:r>
          <a:r>
            <a:rPr lang="nb-NO" sz="1100" kern="1200" dirty="0" err="1"/>
            <a:t>We’ll</a:t>
          </a:r>
          <a:r>
            <a:rPr lang="nb-NO" sz="1100" kern="1200" dirty="0"/>
            <a:t> show </a:t>
          </a:r>
          <a:r>
            <a:rPr lang="nb-NO" sz="1100" kern="1200" dirty="0" err="1"/>
            <a:t>you</a:t>
          </a:r>
          <a:r>
            <a:rPr lang="nb-NO" sz="1100" kern="1200" dirty="0"/>
            <a:t> the city and </a:t>
          </a:r>
          <a:r>
            <a:rPr lang="nb-NO" sz="1100" kern="1200" dirty="0" err="1"/>
            <a:t>invite</a:t>
          </a:r>
          <a:r>
            <a:rPr lang="nb-NO" sz="1100" kern="1200" dirty="0"/>
            <a:t> </a:t>
          </a:r>
          <a:r>
            <a:rPr lang="nb-NO" sz="1100" kern="1200" dirty="0" err="1"/>
            <a:t>you</a:t>
          </a:r>
          <a:r>
            <a:rPr lang="nb-NO" sz="1100" kern="1200" dirty="0"/>
            <a:t> for </a:t>
          </a:r>
          <a:r>
            <a:rPr lang="nb-NO" sz="1100" kern="1200" dirty="0" err="1"/>
            <a:t>lunch</a:t>
          </a:r>
          <a:r>
            <a:rPr lang="nb-NO" sz="1100" kern="1200" dirty="0"/>
            <a:t>.</a:t>
          </a:r>
        </a:p>
      </dsp:txBody>
      <dsp:txXfrm>
        <a:off x="2628900" y="1869184"/>
        <a:ext cx="7886700" cy="612785"/>
      </dsp:txXfrm>
    </dsp:sp>
    <dsp:sp modelId="{9B7989BE-15C0-470D-BBDC-9A56418EA8A0}">
      <dsp:nvSpPr>
        <dsp:cNvPr id="0" name=""/>
        <dsp:cNvSpPr/>
      </dsp:nvSpPr>
      <dsp:spPr>
        <a:xfrm rot="10800000">
          <a:off x="0" y="935632"/>
          <a:ext cx="2628900" cy="942746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967" tIns="92456" rIns="18696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300" kern="1200" dirty="0"/>
            <a:t>10:30 The Hauge Collection – a </a:t>
          </a:r>
          <a:r>
            <a:rPr lang="nb-NO" sz="1300" kern="1200" dirty="0" err="1"/>
            <a:t>historical</a:t>
          </a:r>
          <a:r>
            <a:rPr lang="nb-NO" sz="1300" kern="1200" dirty="0"/>
            <a:t> </a:t>
          </a:r>
          <a:r>
            <a:rPr lang="nb-NO" sz="1300" kern="1200" dirty="0" err="1"/>
            <a:t>context</a:t>
          </a:r>
          <a:br>
            <a:rPr lang="nb-NO" sz="1300" kern="1200" dirty="0"/>
          </a:br>
          <a:endParaRPr lang="en-US" sz="1300" kern="1200" dirty="0"/>
        </a:p>
      </dsp:txBody>
      <dsp:txXfrm rot="-10800000">
        <a:off x="0" y="935632"/>
        <a:ext cx="2628900" cy="612785"/>
      </dsp:txXfrm>
    </dsp:sp>
    <dsp:sp modelId="{13935EBE-8A71-4045-922C-1F984F5733D9}">
      <dsp:nvSpPr>
        <dsp:cNvPr id="0" name=""/>
        <dsp:cNvSpPr/>
      </dsp:nvSpPr>
      <dsp:spPr>
        <a:xfrm>
          <a:off x="2628900" y="935632"/>
          <a:ext cx="7886700" cy="6127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80" tIns="139700" rIns="159980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 err="1"/>
            <a:t>We</a:t>
          </a:r>
          <a:r>
            <a:rPr lang="nb-NO" sz="1100" kern="1200" dirty="0"/>
            <a:t> start </a:t>
          </a:r>
          <a:r>
            <a:rPr lang="nb-NO" sz="1100" kern="1200" dirty="0" err="1"/>
            <a:t>our</a:t>
          </a:r>
          <a:r>
            <a:rPr lang="nb-NO" sz="1100" kern="1200" dirty="0"/>
            <a:t> </a:t>
          </a:r>
          <a:r>
            <a:rPr lang="nb-NO" sz="1100" kern="1200" dirty="0" err="1"/>
            <a:t>journey</a:t>
          </a:r>
          <a:r>
            <a:rPr lang="nb-NO" sz="1100" kern="1200" dirty="0"/>
            <a:t> by </a:t>
          </a:r>
          <a:r>
            <a:rPr lang="nb-NO" sz="1100" kern="1200" dirty="0" err="1"/>
            <a:t>looking</a:t>
          </a:r>
          <a:r>
            <a:rPr lang="nb-NO" sz="1100" kern="1200" dirty="0"/>
            <a:t> at the Norwegian School system </a:t>
          </a:r>
          <a:r>
            <a:rPr lang="nb-NO" sz="1100" kern="1200" dirty="0" err="1"/>
            <a:t>historically</a:t>
          </a:r>
          <a:r>
            <a:rPr lang="nb-NO" sz="1100" kern="1200" dirty="0"/>
            <a:t>. In the Hauge Collection, </a:t>
          </a:r>
          <a:r>
            <a:rPr lang="nb-NO" sz="1100" kern="1200" dirty="0" err="1"/>
            <a:t>we</a:t>
          </a:r>
          <a:r>
            <a:rPr lang="nb-NO" sz="1100" kern="1200" dirty="0"/>
            <a:t> </a:t>
          </a:r>
          <a:r>
            <a:rPr lang="nb-NO" sz="1100" kern="1200" dirty="0" err="1"/>
            <a:t>will</a:t>
          </a:r>
          <a:r>
            <a:rPr lang="nb-NO" sz="1100" kern="1200" dirty="0"/>
            <a:t> </a:t>
          </a:r>
          <a:r>
            <a:rPr lang="nb-NO" sz="1100" kern="1200" dirty="0" err="1"/>
            <a:t>amongst</a:t>
          </a:r>
          <a:r>
            <a:rPr lang="nb-NO" sz="1100" kern="1200" dirty="0"/>
            <a:t> </a:t>
          </a:r>
          <a:r>
            <a:rPr lang="nb-NO" sz="1100" kern="1200" dirty="0" err="1"/>
            <a:t>other</a:t>
          </a:r>
          <a:r>
            <a:rPr lang="nb-NO" sz="1100" kern="1200" dirty="0"/>
            <a:t> </a:t>
          </a:r>
          <a:r>
            <a:rPr lang="nb-NO" sz="1100" kern="1200" dirty="0" err="1"/>
            <a:t>things</a:t>
          </a:r>
          <a:r>
            <a:rPr lang="nb-NO" sz="1100" kern="1200" dirty="0"/>
            <a:t> </a:t>
          </a:r>
          <a:r>
            <a:rPr lang="nb-NO" sz="1100" kern="1200" dirty="0" err="1"/>
            <a:t>visit</a:t>
          </a:r>
          <a:r>
            <a:rPr lang="nb-NO" sz="1100" kern="1200" dirty="0"/>
            <a:t> a </a:t>
          </a:r>
          <a:r>
            <a:rPr lang="nb-NO" sz="1100" kern="1200" dirty="0" err="1"/>
            <a:t>classroom</a:t>
          </a:r>
          <a:r>
            <a:rPr lang="nb-NO" sz="1100" kern="1200" dirty="0"/>
            <a:t> from the 1960-70s.</a:t>
          </a:r>
        </a:p>
      </dsp:txBody>
      <dsp:txXfrm>
        <a:off x="2628900" y="935632"/>
        <a:ext cx="7886700" cy="612785"/>
      </dsp:txXfrm>
    </dsp:sp>
    <dsp:sp modelId="{EBBFAA0A-4914-4538-A46A-F44416ECB483}">
      <dsp:nvSpPr>
        <dsp:cNvPr id="0" name=""/>
        <dsp:cNvSpPr/>
      </dsp:nvSpPr>
      <dsp:spPr>
        <a:xfrm rot="10800000">
          <a:off x="0" y="2080"/>
          <a:ext cx="2628900" cy="942746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967" tIns="92456" rIns="18696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300" kern="1200" dirty="0"/>
            <a:t>9:15 </a:t>
          </a:r>
          <a:r>
            <a:rPr lang="nb-NO" sz="1300" kern="1200" dirty="0" err="1"/>
            <a:t>Welcome</a:t>
          </a:r>
          <a:r>
            <a:rPr lang="nb-NO" sz="1300" kern="1200" dirty="0"/>
            <a:t>!</a:t>
          </a:r>
          <a:br>
            <a:rPr lang="nb-NO" sz="1300" kern="1200" dirty="0"/>
          </a:br>
          <a:endParaRPr lang="en-US" sz="1300" kern="1200" dirty="0"/>
        </a:p>
      </dsp:txBody>
      <dsp:txXfrm rot="-10800000">
        <a:off x="0" y="2080"/>
        <a:ext cx="2628900" cy="612785"/>
      </dsp:txXfrm>
    </dsp:sp>
    <dsp:sp modelId="{68ECB210-2184-4FDE-82C9-92CBDAEE246C}">
      <dsp:nvSpPr>
        <dsp:cNvPr id="0" name=""/>
        <dsp:cNvSpPr/>
      </dsp:nvSpPr>
      <dsp:spPr>
        <a:xfrm>
          <a:off x="2628900" y="2080"/>
          <a:ext cx="7886700" cy="6127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980" tIns="139700" rIns="159980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 err="1"/>
            <a:t>Introduction</a:t>
          </a:r>
          <a:r>
            <a:rPr lang="nb-NO" sz="1100" kern="1200" dirty="0"/>
            <a:t> to INN and Hamar</a:t>
          </a:r>
          <a:endParaRPr lang="en-US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/>
            <a:t>Information </a:t>
          </a:r>
          <a:r>
            <a:rPr lang="nb-NO" sz="1100" kern="1200" dirty="0" err="1"/>
            <a:t>about</a:t>
          </a:r>
          <a:r>
            <a:rPr lang="nb-NO" sz="1100" kern="1200" dirty="0"/>
            <a:t> the </a:t>
          </a:r>
          <a:r>
            <a:rPr lang="nb-NO" sz="1100" kern="1200" dirty="0" err="1"/>
            <a:t>week</a:t>
          </a:r>
          <a:endParaRPr lang="en-US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100" kern="1200" dirty="0" err="1"/>
            <a:t>Getting</a:t>
          </a:r>
          <a:r>
            <a:rPr lang="nb-NO" sz="1100" kern="1200" dirty="0"/>
            <a:t> to </a:t>
          </a:r>
          <a:r>
            <a:rPr lang="nb-NO" sz="1100" kern="1200" dirty="0" err="1"/>
            <a:t>know</a:t>
          </a:r>
          <a:r>
            <a:rPr lang="nb-NO" sz="1100" kern="1200" dirty="0"/>
            <a:t> </a:t>
          </a:r>
          <a:r>
            <a:rPr lang="nb-NO" sz="1100" kern="1200" dirty="0" err="1"/>
            <a:t>each</a:t>
          </a:r>
          <a:r>
            <a:rPr lang="nb-NO" sz="1100" kern="1200" dirty="0"/>
            <a:t> </a:t>
          </a:r>
          <a:r>
            <a:rPr lang="nb-NO" sz="1100" kern="1200" dirty="0" err="1"/>
            <a:t>other</a:t>
          </a:r>
          <a:r>
            <a:rPr lang="nb-NO" sz="1100" kern="1200" dirty="0"/>
            <a:t>, </a:t>
          </a:r>
          <a:r>
            <a:rPr lang="nb-NO" sz="1100" kern="1200" dirty="0" err="1"/>
            <a:t>talking</a:t>
          </a:r>
          <a:r>
            <a:rPr lang="nb-NO" sz="1100" kern="1200" dirty="0"/>
            <a:t> </a:t>
          </a:r>
          <a:r>
            <a:rPr lang="nb-NO" sz="1100" kern="1200" dirty="0" err="1"/>
            <a:t>about</a:t>
          </a:r>
          <a:r>
            <a:rPr lang="nb-NO" sz="1100" kern="1200" dirty="0"/>
            <a:t> </a:t>
          </a:r>
          <a:r>
            <a:rPr lang="nb-NO" sz="1100" kern="1200" dirty="0" err="1"/>
            <a:t>expectations</a:t>
          </a:r>
          <a:r>
            <a:rPr lang="nb-NO" sz="1100" kern="1200" dirty="0"/>
            <a:t> for the </a:t>
          </a:r>
          <a:r>
            <a:rPr lang="nb-NO" sz="1100" kern="1200" dirty="0" err="1"/>
            <a:t>week</a:t>
          </a:r>
          <a:endParaRPr lang="en-US" sz="1100" kern="1200" dirty="0"/>
        </a:p>
      </dsp:txBody>
      <dsp:txXfrm>
        <a:off x="2628900" y="2080"/>
        <a:ext cx="7886700" cy="612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DA155B-4145-4BFC-829A-71DD262ED0C7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02652-EDE3-4C14-A3A1-E80968FD0E2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01652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https://www.inn.no/om-universitetet/fakultet-for-lererutdanning-og-pedagogikk/haugesamlingen/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402652-EDE3-4C14-A3A1-E80968FD0E2A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34789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056AC28-A797-8138-6BB1-1353FDF9B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367C487-B2CB-80F1-B19C-6B4858947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BAADB1B-310C-D278-86D8-A4239F163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80CA642-5715-24AC-851C-AB40FEDB2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69DA802-BB85-FD14-DB5B-D81D30742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4893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C239472-50D3-B06A-B718-C74DBDF54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D06A9CF-56F8-656E-D45A-EDEAFCCF2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B894050-36B3-4040-ABA5-B11CCC743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2E0DFC7-F2C2-D3DE-F45F-B72F2384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4497C3D-86E4-956F-E696-19F2CEF25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7608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7D658C3-F82F-BD45-CB7A-2833B1FE7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4C0CB73-CBF7-0254-58EA-123550B38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236E648-318B-5585-CAEC-FF5D0E1FA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2EE22CE-C039-FD73-FD2E-C350459BC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3FACACA-81AA-131E-DA97-E54962E0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115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E93375C-F45D-CD07-896E-751CBE461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51B11B0-7BB0-43E1-D327-DF64ADAE84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7D160A67-86EA-767A-CA0E-D57FE1ADDB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EBE5AC4B-D230-79AD-D845-1CF33972F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7F649E9E-28C9-B355-B11A-ED1183E9B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DADC0C44-B704-59BF-4384-09B19BB7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72674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3648D0D-0BA4-792C-A4A8-004E1CC8C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F41104C-B998-BE4C-14A8-875EC5FF6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EFBE6307-7E4D-31B1-C7D6-1592EFD91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5B3C4540-A0CC-1226-916F-7C0CDC0AED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690E98EF-A234-8D4E-4EF0-AAD7480B85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0DB86EFB-B2F0-EA12-E1BC-224FA2293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FC91199A-186A-2E10-B68D-CC795E00F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327B4D78-21EC-E1F8-D062-E9A0D6EE3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0184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B6B2CCF-B71E-4678-AC64-897467817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3085D7A0-B4D6-A3EC-99C4-D6878647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16527462-9E03-DEAA-377B-E8509EF39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B38C8F21-9714-1219-E255-87419AF9C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6797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340F799D-23E7-708C-F736-52C054F5C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DBE01222-2D8F-5FA1-93F2-9FA9DC63B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959C7838-1E40-EEB6-84F0-2669E91E8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63398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C8E604D-69FF-37D0-CBCE-2D67C408B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1059B13-FA3E-39F9-9A73-55000D9DB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1B2727FB-4F34-84E8-4C69-032186415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EFA6F4F-D2FE-7F36-9CA2-2CFDE5ACF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D6836F8D-8BAE-0235-BA7E-BF416A651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82347BFB-184B-4AFB-1B39-41753D9B4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68083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FB1E5A6-BDC4-5C28-7171-E1F05A718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608DECD-AAAD-4142-1020-6E62C5A181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2371C42F-005B-D489-022A-C8BB9F170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5B9A8090-C099-40B0-8C79-9096F199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E3BAF3CF-F85E-EB47-02A0-0DB6FCD93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C7DC9FE1-8C31-8246-68F4-7175F75E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8497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28BB9FF-4DAE-1CA1-82E6-D0B0594D3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BFD38DE-B88E-2944-FAEA-E99F101598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06F2A1E-378D-0235-E208-57DD5D452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1691DAF-5E18-FBBD-1F77-4710FDBBA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5E840C0-C421-16A1-B641-F1D2571E3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20816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46F576F6-29A5-81F6-EB5D-107DC5CE5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2D05126E-0F7C-010B-F555-194A8BABDF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C112F2C-B3F6-90FC-362C-1329A4ED2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7AB8B3F-01B6-9604-11A8-A1130AEF2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13FD515-3AB3-0DC5-6C4A-A2A435C42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6862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929B16CF-1259-0707-D576-07458BB89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C325635-77D6-26C6-C77C-65FF01E10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10C9385-1201-3056-3EDB-F8F5D95CBE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EBADBE-7032-4745-9020-A81AB0535EAC}" type="datetimeFigureOut">
              <a:rPr lang="nb-NO" smtClean="0"/>
              <a:t>24.04.2025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532A46A-8344-4713-CE6E-B8C318FF2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FAE4330-780B-6ECB-ADBA-897AEC1020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999DAA-66C3-424B-AA3D-CB054B4C226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9358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16">
            <a:extLst>
              <a:ext uri="{FF2B5EF4-FFF2-40B4-BE49-F238E27FC236}">
                <a16:creationId xmlns:a16="http://schemas.microsoft.com/office/drawing/2014/main" id="{F7EDEA10-087E-4352-A848-7D9888DC6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791ECCF2-3A5F-F57E-3ADB-9A4AEF947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42090"/>
            <a:ext cx="10515600" cy="12702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International </a:t>
            </a:r>
            <a:r>
              <a:rPr lang="en-US" sz="1700" dirty="0"/>
              <a:t>w</a:t>
            </a:r>
            <a: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eek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21-23 October 2025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Norwegian school system, digitalization and indigenous culture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A231FE71-FAE8-AA37-6C70-01BC4B9DBB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172" r="26190" b="-3"/>
          <a:stretch/>
        </p:blipFill>
        <p:spPr>
          <a:xfrm>
            <a:off x="510365" y="400051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0" y="60"/>
                </a:moveTo>
                <a:cubicBezTo>
                  <a:pt x="945946" y="-443"/>
                  <a:pt x="1004682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6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6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5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0" y="60"/>
                </a:cubicBezTo>
                <a:close/>
              </a:path>
            </a:pathLst>
          </a:cu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C0156404-F2E8-8014-CB1C-D729383F3A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310" r="7812" b="1"/>
          <a:stretch/>
        </p:blipFill>
        <p:spPr>
          <a:xfrm>
            <a:off x="4333556" y="400051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1" y="60"/>
                </a:moveTo>
                <a:cubicBezTo>
                  <a:pt x="945947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9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9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5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7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6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8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8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6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1" y="60"/>
                </a:cubicBezTo>
                <a:close/>
              </a:path>
            </a:pathLst>
          </a:custGeom>
        </p:spPr>
      </p:pic>
      <p:pic>
        <p:nvPicPr>
          <p:cNvPr id="12" name="Bilde 11">
            <a:extLst>
              <a:ext uri="{FF2B5EF4-FFF2-40B4-BE49-F238E27FC236}">
                <a16:creationId xmlns:a16="http://schemas.microsoft.com/office/drawing/2014/main" id="{DA9B738A-6529-9021-5375-759BBE688F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728" r="17761" b="-3"/>
          <a:stretch/>
        </p:blipFill>
        <p:spPr>
          <a:xfrm>
            <a:off x="8156747" y="400052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0" y="60"/>
                </a:moveTo>
                <a:cubicBezTo>
                  <a:pt x="945946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8" y="18018"/>
                  <a:pt x="2192263" y="13196"/>
                </a:cubicBezTo>
                <a:cubicBezTo>
                  <a:pt x="2323253" y="7660"/>
                  <a:pt x="2454242" y="2928"/>
                  <a:pt x="2585113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4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3" y="516245"/>
                  <a:pt x="3512114" y="559861"/>
                </a:cubicBezTo>
                <a:cubicBezTo>
                  <a:pt x="3491119" y="656469"/>
                  <a:pt x="3485617" y="754605"/>
                  <a:pt x="3495724" y="852186"/>
                </a:cubicBezTo>
                <a:cubicBezTo>
                  <a:pt x="3504577" y="948437"/>
                  <a:pt x="3505176" y="1044867"/>
                  <a:pt x="3502664" y="1141386"/>
                </a:cubicBezTo>
                <a:cubicBezTo>
                  <a:pt x="3500391" y="1228440"/>
                  <a:pt x="3500749" y="1315584"/>
                  <a:pt x="3507210" y="1402639"/>
                </a:cubicBezTo>
                <a:cubicBezTo>
                  <a:pt x="3514626" y="1500407"/>
                  <a:pt x="3520966" y="1598176"/>
                  <a:pt x="3506251" y="1695856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4" y="2292381"/>
                </a:cubicBezTo>
                <a:cubicBezTo>
                  <a:pt x="3514746" y="2447918"/>
                  <a:pt x="3522760" y="2603544"/>
                  <a:pt x="3508405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5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7" y="3642229"/>
                  <a:pt x="1771055" y="3636431"/>
                </a:cubicBezTo>
                <a:cubicBezTo>
                  <a:pt x="1659183" y="3633576"/>
                  <a:pt x="1547429" y="3634736"/>
                  <a:pt x="1435675" y="3638305"/>
                </a:cubicBezTo>
                <a:cubicBezTo>
                  <a:pt x="1179419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3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1" y="9535"/>
                </a:cubicBezTo>
                <a:cubicBezTo>
                  <a:pt x="769618" y="4223"/>
                  <a:pt x="828414" y="562"/>
                  <a:pt x="887180" y="60"/>
                </a:cubicBezTo>
                <a:close/>
              </a:path>
            </a:pathLst>
          </a:custGeom>
        </p:spPr>
      </p:pic>
      <p:sp>
        <p:nvSpPr>
          <p:cNvPr id="41" name="sketch line">
            <a:extLst>
              <a:ext uri="{FF2B5EF4-FFF2-40B4-BE49-F238E27FC236}">
                <a16:creationId xmlns:a16="http://schemas.microsoft.com/office/drawing/2014/main" id="{605D77EC-B84E-48F8-9EC4-93E851C0F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2682" y="5512322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utoShape 4" descr="Lærer som hjelper elev ved skolepulten ">
            <a:extLst>
              <a:ext uri="{FF2B5EF4-FFF2-40B4-BE49-F238E27FC236}">
                <a16:creationId xmlns:a16="http://schemas.microsoft.com/office/drawing/2014/main" id="{B6190D6E-A040-F043-CCEC-2962F74BA8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4894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B741FABC-9452-C468-8952-96147B5A9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nb-NO" sz="4000" dirty="0" err="1"/>
              <a:t>Monday</a:t>
            </a:r>
            <a:r>
              <a:rPr lang="nb-NO" sz="4000" dirty="0"/>
              <a:t> </a:t>
            </a:r>
            <a:r>
              <a:rPr lang="nb-NO" sz="4000" dirty="0" err="1"/>
              <a:t>evening</a:t>
            </a:r>
            <a:r>
              <a:rPr lang="nb-NO" sz="4000" dirty="0"/>
              <a:t> - </a:t>
            </a:r>
            <a:r>
              <a:rPr lang="nb-NO" sz="4000" dirty="0" err="1"/>
              <a:t>Arrival</a:t>
            </a:r>
            <a:endParaRPr lang="nb-NO" sz="4000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5AFD773-C3C5-1DC6-0595-A81854A78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nb-NO" sz="2000" dirty="0"/>
              <a:t>18:00</a:t>
            </a:r>
            <a:br>
              <a:rPr lang="nb-NO" sz="2000" dirty="0"/>
            </a:br>
            <a:r>
              <a:rPr lang="nb-NO" sz="2000" dirty="0" err="1"/>
              <a:t>Meet</a:t>
            </a:r>
            <a:r>
              <a:rPr lang="nb-NO" sz="2000" dirty="0"/>
              <a:t> and </a:t>
            </a:r>
            <a:r>
              <a:rPr lang="nb-NO" sz="2000" dirty="0" err="1"/>
              <a:t>greet</a:t>
            </a:r>
            <a:r>
              <a:rPr lang="nb-NO" sz="2000" dirty="0"/>
              <a:t> </a:t>
            </a:r>
            <a:r>
              <a:rPr lang="nb-NO" sz="2000" dirty="0" err="1"/>
              <a:t>with</a:t>
            </a:r>
            <a:r>
              <a:rPr lang="nb-NO" sz="2000" dirty="0"/>
              <a:t> a </a:t>
            </a:r>
            <a:r>
              <a:rPr lang="nb-NO" sz="2000" dirty="0" err="1"/>
              <a:t>light</a:t>
            </a:r>
            <a:r>
              <a:rPr lang="nb-NO" sz="2000" dirty="0"/>
              <a:t> </a:t>
            </a:r>
            <a:r>
              <a:rPr lang="nb-NO" sz="2000" dirty="0" err="1"/>
              <a:t>meal</a:t>
            </a:r>
            <a:br>
              <a:rPr lang="nb-NO" sz="2000" dirty="0"/>
            </a:br>
            <a:r>
              <a:rPr lang="nb-NO" sz="2000" dirty="0"/>
              <a:t>Campus Hamar</a:t>
            </a:r>
          </a:p>
        </p:txBody>
      </p:sp>
      <p:pic>
        <p:nvPicPr>
          <p:cNvPr id="5" name="Picture 4" descr="En svart tabell viser en rød broth og skje.">
            <a:extLst>
              <a:ext uri="{FF2B5EF4-FFF2-40B4-BE49-F238E27FC236}">
                <a16:creationId xmlns:a16="http://schemas.microsoft.com/office/drawing/2014/main" id="{BBD1A089-54AC-19BB-22B5-94B04B2436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01" r="-2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9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ED7BB3-434F-52FC-9740-F3484DD18C0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492" r="1071" b="115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2568AD99-5564-5F25-F75D-E8E1092E4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nb-NO" sz="4100" dirty="0"/>
              <a:t>Day 1: </a:t>
            </a:r>
            <a:r>
              <a:rPr lang="nb-NO" sz="4100" dirty="0" err="1"/>
              <a:t>Tuesday</a:t>
            </a:r>
            <a:r>
              <a:rPr lang="nb-NO" sz="4100" dirty="0"/>
              <a:t> – The Norwegian </a:t>
            </a:r>
            <a:r>
              <a:rPr lang="nb-NO" sz="4100" dirty="0" err="1"/>
              <a:t>school</a:t>
            </a:r>
            <a:r>
              <a:rPr lang="nb-NO" sz="4100" dirty="0"/>
              <a:t> system</a:t>
            </a:r>
            <a:br>
              <a:rPr lang="nb-NO" sz="4100" dirty="0"/>
            </a:br>
            <a:r>
              <a:rPr lang="nb-NO" sz="4100" dirty="0"/>
              <a:t>21 </a:t>
            </a:r>
            <a:r>
              <a:rPr lang="nb-NO" sz="4100" dirty="0" err="1"/>
              <a:t>October</a:t>
            </a:r>
            <a:br>
              <a:rPr lang="nb-NO" sz="4100" dirty="0"/>
            </a:br>
            <a:r>
              <a:rPr lang="nb-NO" sz="2700" dirty="0" err="1"/>
              <a:t>Faculty</a:t>
            </a:r>
            <a:r>
              <a:rPr lang="nb-NO" sz="2700" dirty="0"/>
              <a:t> of Education, campus Hamar</a:t>
            </a:r>
          </a:p>
        </p:txBody>
      </p:sp>
      <p:graphicFrame>
        <p:nvGraphicFramePr>
          <p:cNvPr id="5" name="Plassholder for innhold 2">
            <a:extLst>
              <a:ext uri="{FF2B5EF4-FFF2-40B4-BE49-F238E27FC236}">
                <a16:creationId xmlns:a16="http://schemas.microsoft.com/office/drawing/2014/main" id="{CA7AE55B-EFAE-E6DD-8DD6-BFDB991146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532378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41424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2A1A3EE-BDF7-544D-BBF9-12653F88D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/>
              <a:t>Day 2: </a:t>
            </a:r>
            <a:r>
              <a:rPr lang="nb-NO" dirty="0" err="1"/>
              <a:t>Wednesday</a:t>
            </a:r>
            <a:r>
              <a:rPr lang="nb-NO" dirty="0"/>
              <a:t> - </a:t>
            </a:r>
            <a:r>
              <a:rPr lang="en-US" dirty="0"/>
              <a:t>I</a:t>
            </a: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ndigenous culture</a:t>
            </a:r>
            <a:r>
              <a:rPr lang="nb-NO" dirty="0"/>
              <a:t> and </a:t>
            </a:r>
            <a:r>
              <a:rPr lang="nb-NO" dirty="0" err="1"/>
              <a:t>international</a:t>
            </a:r>
            <a:r>
              <a:rPr lang="nb-NO" dirty="0"/>
              <a:t> mix party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0BD3534-50EB-2882-6C1B-72F589511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b-NO" dirty="0" err="1"/>
              <a:t>There</a:t>
            </a:r>
            <a:r>
              <a:rPr lang="nb-NO" dirty="0"/>
              <a:t> </a:t>
            </a:r>
            <a:r>
              <a:rPr lang="nb-NO" dirty="0" err="1"/>
              <a:t>are</a:t>
            </a:r>
            <a:r>
              <a:rPr lang="nb-NO" dirty="0"/>
              <a:t> </a:t>
            </a:r>
            <a:r>
              <a:rPr lang="nb-NO" dirty="0" err="1"/>
              <a:t>two</a:t>
            </a:r>
            <a:r>
              <a:rPr lang="nb-NO" dirty="0"/>
              <a:t> </a:t>
            </a:r>
            <a:r>
              <a:rPr lang="nb-NO" dirty="0" err="1"/>
              <a:t>big</a:t>
            </a:r>
            <a:r>
              <a:rPr lang="nb-NO" dirty="0"/>
              <a:t> </a:t>
            </a:r>
            <a:r>
              <a:rPr lang="nb-NO" dirty="0" err="1"/>
              <a:t>events</a:t>
            </a:r>
            <a:r>
              <a:rPr lang="nb-NO" dirty="0"/>
              <a:t> at INN Hamar this </a:t>
            </a:r>
            <a:r>
              <a:rPr lang="nb-NO" dirty="0" err="1"/>
              <a:t>week</a:t>
            </a:r>
            <a:r>
              <a:rPr lang="nb-NO" dirty="0"/>
              <a:t>, the Sami </a:t>
            </a:r>
            <a:r>
              <a:rPr lang="nb-NO" dirty="0" err="1"/>
              <a:t>language</a:t>
            </a:r>
            <a:r>
              <a:rPr lang="nb-NO" dirty="0"/>
              <a:t> </a:t>
            </a:r>
            <a:r>
              <a:rPr lang="nb-NO" dirty="0" err="1"/>
              <a:t>week</a:t>
            </a:r>
            <a:r>
              <a:rPr lang="nb-NO" dirty="0"/>
              <a:t> and the International mix party.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b="1" dirty="0"/>
              <a:t>The Sami </a:t>
            </a:r>
            <a:r>
              <a:rPr lang="nb-NO" b="1" dirty="0" err="1"/>
              <a:t>language</a:t>
            </a:r>
            <a:r>
              <a:rPr lang="nb-NO" b="1" dirty="0"/>
              <a:t> </a:t>
            </a:r>
            <a:r>
              <a:rPr lang="nb-NO" b="1" dirty="0" err="1"/>
              <a:t>week</a:t>
            </a:r>
            <a:endParaRPr lang="nb-NO" b="1" dirty="0"/>
          </a:p>
          <a:p>
            <a:pPr marL="0" indent="0">
              <a:buNone/>
            </a:pPr>
            <a:r>
              <a:rPr lang="nb-NO" dirty="0"/>
              <a:t>10:00-14:00 </a:t>
            </a:r>
          </a:p>
          <a:p>
            <a:pPr marL="0" indent="0">
              <a:buNone/>
            </a:pPr>
            <a:r>
              <a:rPr lang="nb-NO" dirty="0" err="1"/>
              <a:t>Learn</a:t>
            </a:r>
            <a:r>
              <a:rPr lang="nb-NO" dirty="0"/>
              <a:t> </a:t>
            </a:r>
            <a:r>
              <a:rPr lang="nb-NO" dirty="0" err="1"/>
              <a:t>about</a:t>
            </a:r>
            <a:r>
              <a:rPr lang="nb-NO" dirty="0"/>
              <a:t> Sami </a:t>
            </a:r>
            <a:r>
              <a:rPr lang="nb-NO" dirty="0" err="1"/>
              <a:t>culture</a:t>
            </a:r>
            <a:r>
              <a:rPr lang="nb-NO" dirty="0"/>
              <a:t>, </a:t>
            </a:r>
            <a:r>
              <a:rPr lang="nb-NO" dirty="0" err="1"/>
              <a:t>language</a:t>
            </a:r>
            <a:r>
              <a:rPr lang="nb-NO" dirty="0"/>
              <a:t> and </a:t>
            </a:r>
            <a:r>
              <a:rPr lang="nb-NO" dirty="0" err="1"/>
              <a:t>history</a:t>
            </a:r>
            <a:br>
              <a:rPr lang="nb-NO" dirty="0"/>
            </a:br>
            <a:r>
              <a:rPr lang="nb-NO" dirty="0"/>
              <a:t>- Language </a:t>
            </a:r>
            <a:r>
              <a:rPr lang="nb-NO" dirty="0" err="1"/>
              <a:t>course</a:t>
            </a:r>
            <a:endParaRPr lang="nb-NO" dirty="0"/>
          </a:p>
          <a:p>
            <a:pPr>
              <a:buFontTx/>
              <a:buChar char="-"/>
            </a:pPr>
            <a:r>
              <a:rPr lang="nb-NO" dirty="0"/>
              <a:t>Personal </a:t>
            </a:r>
            <a:r>
              <a:rPr lang="nb-NO" dirty="0" err="1"/>
              <a:t>stories</a:t>
            </a:r>
            <a:endParaRPr lang="nb-NO" dirty="0"/>
          </a:p>
          <a:p>
            <a:pPr>
              <a:buFontTx/>
              <a:buChar char="-"/>
            </a:pPr>
            <a:r>
              <a:rPr lang="nb-NO" dirty="0"/>
              <a:t>Exhibition</a:t>
            </a: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8188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BDB6F23-B15A-1340-80B6-3831F52E9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(Day 2) International mix party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B06A799-4042-78E2-26E7-32EA82330A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Every year in October, INN’s international students invite all visitors, students and staff members to a food festival - This is INN’s way of celebrating the values of the United Nations Day; Humanity, Unity and World Peace.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We choose to celebrate this day through food - it is indeed a basic need, but it also offers us all a chance to get a taste of other cultures, and a chance to talk, and meet new friends. 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37752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D68DB6E-D573-4467-6E00-41D52EA0D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(Day 2 - </a:t>
            </a:r>
            <a:r>
              <a:rPr lang="nb-NO" dirty="0" err="1"/>
              <a:t>evening</a:t>
            </a:r>
            <a:r>
              <a:rPr lang="nb-NO" dirty="0"/>
              <a:t>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B69F5A2-8557-1A34-9EF1-713A4B742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/>
              <a:t>18:00</a:t>
            </a:r>
          </a:p>
          <a:p>
            <a:pPr marL="0" indent="0">
              <a:buNone/>
            </a:pPr>
            <a:r>
              <a:rPr lang="nb-NO" dirty="0" err="1"/>
              <a:t>Crafty</a:t>
            </a:r>
            <a:r>
              <a:rPr lang="nb-NO" dirty="0"/>
              <a:t> </a:t>
            </a:r>
            <a:r>
              <a:rPr lang="nb-NO" dirty="0" err="1"/>
              <a:t>Wednesday</a:t>
            </a:r>
            <a:endParaRPr lang="nb-NO" dirty="0"/>
          </a:p>
          <a:p>
            <a:pPr marL="0" indent="0">
              <a:buNone/>
            </a:pPr>
            <a:r>
              <a:rPr lang="nb-NO" dirty="0"/>
              <a:t>In the </a:t>
            </a:r>
            <a:r>
              <a:rPr lang="nb-NO" dirty="0" err="1"/>
              <a:t>evening</a:t>
            </a:r>
            <a:r>
              <a:rPr lang="nb-NO" dirty="0"/>
              <a:t>, </a:t>
            </a:r>
            <a:r>
              <a:rPr lang="nb-NO" dirty="0" err="1"/>
              <a:t>you</a:t>
            </a:r>
            <a:r>
              <a:rPr lang="nb-NO" dirty="0"/>
              <a:t> </a:t>
            </a:r>
            <a:r>
              <a:rPr lang="nb-NO" dirty="0" err="1"/>
              <a:t>can</a:t>
            </a:r>
            <a:r>
              <a:rPr lang="nb-NO" dirty="0"/>
              <a:t> </a:t>
            </a:r>
            <a:r>
              <a:rPr lang="nb-NO" dirty="0" err="1"/>
              <a:t>join</a:t>
            </a:r>
            <a:r>
              <a:rPr lang="nb-NO" dirty="0"/>
              <a:t> </a:t>
            </a:r>
            <a:r>
              <a:rPr lang="nb-NO" dirty="0" err="1"/>
              <a:t>our</a:t>
            </a:r>
            <a:r>
              <a:rPr lang="nb-NO" dirty="0"/>
              <a:t> students </a:t>
            </a:r>
            <a:r>
              <a:rPr lang="nb-NO" dirty="0" err="1"/>
              <a:t>on</a:t>
            </a:r>
            <a:r>
              <a:rPr lang="nb-NO" dirty="0"/>
              <a:t> </a:t>
            </a:r>
            <a:r>
              <a:rPr lang="nb-NO" dirty="0" err="1"/>
              <a:t>Crafty</a:t>
            </a:r>
            <a:r>
              <a:rPr lang="nb-NO" dirty="0"/>
              <a:t> </a:t>
            </a:r>
            <a:r>
              <a:rPr lang="nb-NO" dirty="0" err="1"/>
              <a:t>Wednesday</a:t>
            </a:r>
            <a:r>
              <a:rPr lang="nb-NO" dirty="0"/>
              <a:t>, </a:t>
            </a:r>
            <a:r>
              <a:rPr lang="nb-NO" dirty="0" err="1"/>
              <a:t>where</a:t>
            </a:r>
            <a:r>
              <a:rPr lang="nb-NO" dirty="0"/>
              <a:t> </a:t>
            </a:r>
            <a:r>
              <a:rPr lang="nb-NO" i="1" dirty="0"/>
              <a:t>Hamar husflidslag </a:t>
            </a:r>
            <a:r>
              <a:rPr lang="nb-NO" dirty="0" err="1"/>
              <a:t>will</a:t>
            </a:r>
            <a:r>
              <a:rPr lang="nb-NO" dirty="0"/>
              <a:t> </a:t>
            </a:r>
            <a:r>
              <a:rPr lang="nb-NO" dirty="0" err="1"/>
              <a:t>teach</a:t>
            </a:r>
            <a:r>
              <a:rPr lang="nb-NO" dirty="0"/>
              <a:t> the art of </a:t>
            </a:r>
            <a:r>
              <a:rPr lang="nb-NO" dirty="0" err="1"/>
              <a:t>felting</a:t>
            </a:r>
            <a:r>
              <a:rPr lang="nb-N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0922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052062E-683F-47B1-5D46-0FF7E8E4F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Day 3: </a:t>
            </a:r>
            <a:r>
              <a:rPr lang="nb-NO" dirty="0" err="1"/>
              <a:t>Thursday</a:t>
            </a:r>
            <a:r>
              <a:rPr lang="nb-NO" dirty="0"/>
              <a:t> – School </a:t>
            </a:r>
            <a:r>
              <a:rPr lang="nb-NO" dirty="0" err="1"/>
              <a:t>visits</a:t>
            </a:r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819FAB1-02A6-37B6-EEC0-39BFF04C6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dirty="0"/>
              <a:t>09:00 Meeting at campus - </a:t>
            </a:r>
            <a:r>
              <a:rPr lang="nb-NO" dirty="0" err="1"/>
              <a:t>Organized</a:t>
            </a:r>
            <a:r>
              <a:rPr lang="nb-NO" dirty="0"/>
              <a:t> </a:t>
            </a:r>
            <a:r>
              <a:rPr lang="nb-NO" dirty="0" err="1"/>
              <a:t>school</a:t>
            </a:r>
            <a:r>
              <a:rPr lang="nb-NO" dirty="0"/>
              <a:t> </a:t>
            </a:r>
            <a:r>
              <a:rPr lang="nb-NO" dirty="0" err="1"/>
              <a:t>visits</a:t>
            </a:r>
            <a:endParaRPr lang="nb-NO" dirty="0"/>
          </a:p>
          <a:p>
            <a:pPr lvl="1"/>
            <a:r>
              <a:rPr lang="nb-NO" dirty="0" err="1"/>
              <a:t>Rollsløkka</a:t>
            </a:r>
            <a:r>
              <a:rPr lang="nb-NO" dirty="0"/>
              <a:t> </a:t>
            </a:r>
            <a:r>
              <a:rPr lang="nb-NO" dirty="0" err="1"/>
              <a:t>Primary</a:t>
            </a:r>
            <a:r>
              <a:rPr lang="nb-NO" dirty="0"/>
              <a:t> School</a:t>
            </a:r>
          </a:p>
          <a:p>
            <a:pPr lvl="1"/>
            <a:r>
              <a:rPr lang="nb-NO" dirty="0" err="1"/>
              <a:t>Ajer</a:t>
            </a:r>
            <a:r>
              <a:rPr lang="nb-NO" dirty="0"/>
              <a:t> </a:t>
            </a:r>
            <a:r>
              <a:rPr lang="nb-NO" dirty="0" err="1"/>
              <a:t>Lower</a:t>
            </a:r>
            <a:r>
              <a:rPr lang="nb-NO" dirty="0"/>
              <a:t> </a:t>
            </a:r>
            <a:r>
              <a:rPr lang="nb-NO" dirty="0" err="1"/>
              <a:t>Secondary</a:t>
            </a:r>
            <a:r>
              <a:rPr lang="nb-NO" dirty="0"/>
              <a:t> School</a:t>
            </a:r>
          </a:p>
          <a:p>
            <a:pPr lvl="1"/>
            <a:r>
              <a:rPr lang="nb-NO" dirty="0"/>
              <a:t>Flekkenga Kindergarten (farm)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/>
              <a:t>13:00 </a:t>
            </a:r>
            <a:r>
              <a:rPr lang="nb-NO" dirty="0" err="1"/>
              <a:t>Lunch</a:t>
            </a:r>
            <a:r>
              <a:rPr lang="nb-NO" dirty="0"/>
              <a:t> - </a:t>
            </a:r>
            <a:r>
              <a:rPr lang="nb-NO" dirty="0" err="1"/>
              <a:t>summary</a:t>
            </a:r>
            <a:r>
              <a:rPr lang="nb-NO" dirty="0"/>
              <a:t>, </a:t>
            </a:r>
            <a:r>
              <a:rPr lang="nb-NO" dirty="0" err="1"/>
              <a:t>reflections</a:t>
            </a:r>
            <a:r>
              <a:rPr lang="nb-NO" dirty="0"/>
              <a:t> and questions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/>
              <a:t>End of </a:t>
            </a:r>
            <a:r>
              <a:rPr lang="nb-NO" dirty="0" err="1"/>
              <a:t>Programme</a:t>
            </a:r>
            <a:r>
              <a:rPr lang="nb-NO" dirty="0"/>
              <a:t> 15:00</a:t>
            </a:r>
          </a:p>
          <a:p>
            <a:pPr marL="457200" lvl="1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54923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448</Words>
  <Application>Microsoft Office PowerPoint</Application>
  <PresentationFormat>Widescreen</PresentationFormat>
  <Paragraphs>43</Paragraphs>
  <Slides>7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Office-tema</vt:lpstr>
      <vt:lpstr>International week  21-23 October 2025  The Norwegian school system, digitalization and indigenous culture</vt:lpstr>
      <vt:lpstr>Monday evening - Arrival</vt:lpstr>
      <vt:lpstr>Day 1: Tuesday – The Norwegian school system 21 October Faculty of Education, campus Hamar</vt:lpstr>
      <vt:lpstr>Day 2: Wednesday - Indigenous culture and international mix party</vt:lpstr>
      <vt:lpstr>(Day 2) International mix party</vt:lpstr>
      <vt:lpstr>(Day 2 - evening)</vt:lpstr>
      <vt:lpstr>Day 3: Thursday – School visits</vt:lpstr>
    </vt:vector>
  </TitlesOfParts>
  <Company>HiNN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Toril Andersson Jøraandstad</dc:creator>
  <cp:lastModifiedBy>Toril Andersson Jøraandstad</cp:lastModifiedBy>
  <cp:revision>2</cp:revision>
  <dcterms:created xsi:type="dcterms:W3CDTF">2025-04-24T05:35:40Z</dcterms:created>
  <dcterms:modified xsi:type="dcterms:W3CDTF">2025-04-24T10:06:00Z</dcterms:modified>
</cp:coreProperties>
</file>