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notesSlides/notesSlide12.xml" ContentType="application/vnd.openxmlformats-officedocument.presentationml.notesSlide+xml"/>
  <Override PartName="/ppt/ink/ink2.xml" ContentType="application/inkml+xml"/>
  <Override PartName="/ppt/ink/ink3.xml" ContentType="application/inkml+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3"/>
  </p:notesMasterIdLst>
  <p:sldIdLst>
    <p:sldId id="257" r:id="rId3"/>
    <p:sldId id="260" r:id="rId4"/>
    <p:sldId id="287" r:id="rId5"/>
    <p:sldId id="265" r:id="rId6"/>
    <p:sldId id="266" r:id="rId7"/>
    <p:sldId id="267" r:id="rId8"/>
    <p:sldId id="262" r:id="rId9"/>
    <p:sldId id="264" r:id="rId10"/>
    <p:sldId id="273" r:id="rId11"/>
    <p:sldId id="276" r:id="rId12"/>
    <p:sldId id="284" r:id="rId13"/>
    <p:sldId id="292" r:id="rId14"/>
    <p:sldId id="269" r:id="rId15"/>
    <p:sldId id="291" r:id="rId16"/>
    <p:sldId id="293" r:id="rId17"/>
    <p:sldId id="296" r:id="rId18"/>
    <p:sldId id="297" r:id="rId19"/>
    <p:sldId id="298" r:id="rId20"/>
    <p:sldId id="299" r:id="rId21"/>
    <p:sldId id="300" r:id="rId22"/>
    <p:sldId id="301" r:id="rId23"/>
    <p:sldId id="302" r:id="rId24"/>
    <p:sldId id="314" r:id="rId25"/>
    <p:sldId id="304" r:id="rId26"/>
    <p:sldId id="305" r:id="rId27"/>
    <p:sldId id="309" r:id="rId28"/>
    <p:sldId id="311" r:id="rId29"/>
    <p:sldId id="310" r:id="rId30"/>
    <p:sldId id="312" r:id="rId31"/>
    <p:sldId id="31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43DF19-3CDE-B099-3C9E-6E784803F7FB}" name="Darina.Slattery" initials="Da" userId="S::darina.slattery@ul.ie::afa3efc3-3b81-4151-987f-f7e660bff649" providerId="AD"/>
  <p188:author id="{09E3F0D9-1E0C-A187-1680-71A1FB9DDBEA}" name="Maria.Hickey" initials="" userId="S::Maria.Hickey@ul.ie::7d3dfb41-e109-4616-89fd-81b2b855468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A75CAF-03A6-7344-9A39-D904041678B7}" v="7" dt="2026-06-28T15:28:52.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22"/>
    <p:restoredTop sz="76252"/>
  </p:normalViewPr>
  <p:slideViewPr>
    <p:cSldViewPr snapToGrid="0">
      <p:cViewPr varScale="1">
        <p:scale>
          <a:sx n="91" d="100"/>
          <a:sy n="91" d="100"/>
        </p:scale>
        <p:origin x="103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Hickey" userId="7d3dfb41-e109-4616-89fd-81b2b855468b" providerId="ADAL" clId="{600536C2-88BB-5EDC-87D2-C19C89A8DF10}"/>
    <pc:docChg chg="undo custSel modSld sldOrd">
      <pc:chgData name="Maria.Hickey" userId="7d3dfb41-e109-4616-89fd-81b2b855468b" providerId="ADAL" clId="{600536C2-88BB-5EDC-87D2-C19C89A8DF10}" dt="2026-06-28T15:29:23.409" v="624" actId="20577"/>
      <pc:docMkLst>
        <pc:docMk/>
      </pc:docMkLst>
      <pc:sldChg chg="modNotesTx">
        <pc:chgData name="Maria.Hickey" userId="7d3dfb41-e109-4616-89fd-81b2b855468b" providerId="ADAL" clId="{600536C2-88BB-5EDC-87D2-C19C89A8DF10}" dt="2026-06-28T13:54:36.130" v="284" actId="20577"/>
        <pc:sldMkLst>
          <pc:docMk/>
          <pc:sldMk cId="3205456395" sldId="257"/>
        </pc:sldMkLst>
      </pc:sldChg>
      <pc:sldChg chg="modNotesTx">
        <pc:chgData name="Maria.Hickey" userId="7d3dfb41-e109-4616-89fd-81b2b855468b" providerId="ADAL" clId="{600536C2-88BB-5EDC-87D2-C19C89A8DF10}" dt="2026-06-28T13:57:58.016" v="523" actId="20577"/>
        <pc:sldMkLst>
          <pc:docMk/>
          <pc:sldMk cId="4066640670" sldId="260"/>
        </pc:sldMkLst>
      </pc:sldChg>
      <pc:sldChg chg="ord">
        <pc:chgData name="Maria.Hickey" userId="7d3dfb41-e109-4616-89fd-81b2b855468b" providerId="ADAL" clId="{600536C2-88BB-5EDC-87D2-C19C89A8DF10}" dt="2026-06-28T14:18:27.544" v="526" actId="20578"/>
        <pc:sldMkLst>
          <pc:docMk/>
          <pc:sldMk cId="0" sldId="269"/>
        </pc:sldMkLst>
      </pc:sldChg>
      <pc:sldChg chg="ord">
        <pc:chgData name="Maria.Hickey" userId="7d3dfb41-e109-4616-89fd-81b2b855468b" providerId="ADAL" clId="{600536C2-88BB-5EDC-87D2-C19C89A8DF10}" dt="2026-06-28T14:18:01.994" v="524" actId="20578"/>
        <pc:sldMkLst>
          <pc:docMk/>
          <pc:sldMk cId="3026901618" sldId="276"/>
        </pc:sldMkLst>
      </pc:sldChg>
      <pc:sldChg chg="ord">
        <pc:chgData name="Maria.Hickey" userId="7d3dfb41-e109-4616-89fd-81b2b855468b" providerId="ADAL" clId="{600536C2-88BB-5EDC-87D2-C19C89A8DF10}" dt="2026-06-28T14:18:06.340" v="525" actId="20578"/>
        <pc:sldMkLst>
          <pc:docMk/>
          <pc:sldMk cId="0" sldId="284"/>
        </pc:sldMkLst>
      </pc:sldChg>
      <pc:sldChg chg="addSp modSp mod">
        <pc:chgData name="Maria.Hickey" userId="7d3dfb41-e109-4616-89fd-81b2b855468b" providerId="ADAL" clId="{600536C2-88BB-5EDC-87D2-C19C89A8DF10}" dt="2026-06-28T15:28:58.693" v="560" actId="20577"/>
        <pc:sldMkLst>
          <pc:docMk/>
          <pc:sldMk cId="4219034881" sldId="302"/>
        </pc:sldMkLst>
        <pc:spChg chg="add mod">
          <ac:chgData name="Maria.Hickey" userId="7d3dfb41-e109-4616-89fd-81b2b855468b" providerId="ADAL" clId="{600536C2-88BB-5EDC-87D2-C19C89A8DF10}" dt="2026-06-28T15:28:58.693" v="560" actId="20577"/>
          <ac:spMkLst>
            <pc:docMk/>
            <pc:sldMk cId="4219034881" sldId="302"/>
            <ac:spMk id="2" creationId="{0000D27C-D50E-02BD-41E8-F61BBAD46E35}"/>
          </ac:spMkLst>
        </pc:spChg>
      </pc:sldChg>
      <pc:sldChg chg="modNotesTx">
        <pc:chgData name="Maria.Hickey" userId="7d3dfb41-e109-4616-89fd-81b2b855468b" providerId="ADAL" clId="{600536C2-88BB-5EDC-87D2-C19C89A8DF10}" dt="2026-06-28T15:29:23.409" v="624" actId="20577"/>
        <pc:sldMkLst>
          <pc:docMk/>
          <pc:sldMk cId="3967394697" sldId="314"/>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ata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ata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ata8.xml.rels><?xml version="1.0" encoding="UTF-8" standalone="yes"?>
<Relationships xmlns="http://schemas.openxmlformats.org/package/2006/relationships"><Relationship Id="rId3" Type="http://schemas.openxmlformats.org/officeDocument/2006/relationships/hyperlink" Target="https://www.trauma-sensitive-teaching.org/feedback" TargetMode="External"/><Relationship Id="rId2" Type="http://schemas.openxmlformats.org/officeDocument/2006/relationships/hyperlink" Target="https://www.trauma-sensitive-teaching.org/teaching" TargetMode="External"/><Relationship Id="rId1" Type="http://schemas.openxmlformats.org/officeDocument/2006/relationships/hyperlink" Target="https://www.trauma-sensitive-teaching.org/planning"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rawing8.xml.rels><?xml version="1.0" encoding="UTF-8" standalone="yes"?>
<Relationships xmlns="http://schemas.openxmlformats.org/package/2006/relationships"><Relationship Id="rId3" Type="http://schemas.openxmlformats.org/officeDocument/2006/relationships/hyperlink" Target="https://www.trauma-sensitive-teaching.org/feedback" TargetMode="External"/><Relationship Id="rId2" Type="http://schemas.openxmlformats.org/officeDocument/2006/relationships/hyperlink" Target="https://www.trauma-sensitive-teaching.org/teaching" TargetMode="External"/><Relationship Id="rId1" Type="http://schemas.openxmlformats.org/officeDocument/2006/relationships/hyperlink" Target="https://www.trauma-sensitive-teaching.org/planning" TargetMode="External"/></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F14536-3C05-46F2-8634-C6D6F8C8F6F5}"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92C9A944-72F3-4028-8917-C08AF0D9D23A}">
      <dgm:prSet/>
      <dgm:spPr/>
      <dgm:t>
        <a:bodyPr/>
        <a:lstStyle/>
        <a:p>
          <a:pPr>
            <a:lnSpc>
              <a:spcPct val="100000"/>
            </a:lnSpc>
            <a:defRPr cap="all"/>
          </a:pPr>
          <a:r>
            <a:rPr lang="en-IE"/>
            <a:t>Connect with others</a:t>
          </a:r>
          <a:endParaRPr lang="en-US"/>
        </a:p>
      </dgm:t>
    </dgm:pt>
    <dgm:pt modelId="{BC84C8C3-123A-47DE-A007-AC5206487ADE}" type="parTrans" cxnId="{996B8138-3367-467B-9DEE-BAEA49280BBD}">
      <dgm:prSet/>
      <dgm:spPr/>
      <dgm:t>
        <a:bodyPr/>
        <a:lstStyle/>
        <a:p>
          <a:endParaRPr lang="en-US"/>
        </a:p>
      </dgm:t>
    </dgm:pt>
    <dgm:pt modelId="{15DFE2E6-7826-4AAC-886A-EF51DC39FFA3}" type="sibTrans" cxnId="{996B8138-3367-467B-9DEE-BAEA49280BBD}">
      <dgm:prSet/>
      <dgm:spPr/>
      <dgm:t>
        <a:bodyPr/>
        <a:lstStyle/>
        <a:p>
          <a:endParaRPr lang="en-US"/>
        </a:p>
      </dgm:t>
    </dgm:pt>
    <dgm:pt modelId="{70B8106F-5921-4077-9936-32D4E50C8209}">
      <dgm:prSet/>
      <dgm:spPr/>
      <dgm:t>
        <a:bodyPr/>
        <a:lstStyle/>
        <a:p>
          <a:pPr>
            <a:lnSpc>
              <a:spcPct val="100000"/>
            </a:lnSpc>
            <a:defRPr cap="all"/>
          </a:pPr>
          <a:r>
            <a:rPr lang="en-IE"/>
            <a:t>Mindfulness and self-care</a:t>
          </a:r>
          <a:endParaRPr lang="en-US"/>
        </a:p>
      </dgm:t>
    </dgm:pt>
    <dgm:pt modelId="{519876A6-2100-44A6-99DA-16C23F8E0A8B}" type="parTrans" cxnId="{8738073D-47ED-4601-9D28-7E98291B9C49}">
      <dgm:prSet/>
      <dgm:spPr/>
      <dgm:t>
        <a:bodyPr/>
        <a:lstStyle/>
        <a:p>
          <a:endParaRPr lang="en-US"/>
        </a:p>
      </dgm:t>
    </dgm:pt>
    <dgm:pt modelId="{4B99FABB-6592-4897-AA47-E6E85FF4A387}" type="sibTrans" cxnId="{8738073D-47ED-4601-9D28-7E98291B9C49}">
      <dgm:prSet/>
      <dgm:spPr/>
      <dgm:t>
        <a:bodyPr/>
        <a:lstStyle/>
        <a:p>
          <a:endParaRPr lang="en-US"/>
        </a:p>
      </dgm:t>
    </dgm:pt>
    <dgm:pt modelId="{CF4C56AC-031F-4A28-A0A5-6EDF941BB5EF}">
      <dgm:prSet/>
      <dgm:spPr/>
      <dgm:t>
        <a:bodyPr/>
        <a:lstStyle/>
        <a:p>
          <a:pPr>
            <a:lnSpc>
              <a:spcPct val="100000"/>
            </a:lnSpc>
            <a:defRPr cap="all"/>
          </a:pPr>
          <a:r>
            <a:rPr lang="en-IE"/>
            <a:t>Witness / vicarious trauma</a:t>
          </a:r>
          <a:endParaRPr lang="en-US"/>
        </a:p>
      </dgm:t>
    </dgm:pt>
    <dgm:pt modelId="{37333543-77AF-47E0-8A70-31A6DFE7B9EF}" type="parTrans" cxnId="{0D6D53CD-0A32-4861-BE18-1B8F79C4BA95}">
      <dgm:prSet/>
      <dgm:spPr/>
      <dgm:t>
        <a:bodyPr/>
        <a:lstStyle/>
        <a:p>
          <a:endParaRPr lang="en-US"/>
        </a:p>
      </dgm:t>
    </dgm:pt>
    <dgm:pt modelId="{D8333B41-8DF2-4844-86CA-DFC56CDB43E8}" type="sibTrans" cxnId="{0D6D53CD-0A32-4861-BE18-1B8F79C4BA95}">
      <dgm:prSet/>
      <dgm:spPr/>
      <dgm:t>
        <a:bodyPr/>
        <a:lstStyle/>
        <a:p>
          <a:endParaRPr lang="en-US"/>
        </a:p>
      </dgm:t>
    </dgm:pt>
    <dgm:pt modelId="{4E92CDBD-D86D-45D4-85FE-9BB0B33D3A0D}" type="pres">
      <dgm:prSet presAssocID="{2EF14536-3C05-46F2-8634-C6D6F8C8F6F5}" presName="root" presStyleCnt="0">
        <dgm:presLayoutVars>
          <dgm:dir/>
          <dgm:resizeHandles val="exact"/>
        </dgm:presLayoutVars>
      </dgm:prSet>
      <dgm:spPr/>
    </dgm:pt>
    <dgm:pt modelId="{D0224F3C-9878-4D75-98A5-BA0947025524}" type="pres">
      <dgm:prSet presAssocID="{70B8106F-5921-4077-9936-32D4E50C8209}" presName="compNode" presStyleCnt="0"/>
      <dgm:spPr/>
    </dgm:pt>
    <dgm:pt modelId="{8984FC06-F5B2-4E16-A9B2-26432CB9389D}" type="pres">
      <dgm:prSet presAssocID="{70B8106F-5921-4077-9936-32D4E50C8209}" presName="iconBgRect" presStyleLbl="bgShp" presStyleIdx="0" presStyleCnt="3"/>
      <dgm:spPr/>
    </dgm:pt>
    <dgm:pt modelId="{E982E017-930F-4D74-BB59-AD5356C6CB15}" type="pres">
      <dgm:prSet presAssocID="{70B8106F-5921-4077-9936-32D4E50C820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ain"/>
        </a:ext>
      </dgm:extLst>
    </dgm:pt>
    <dgm:pt modelId="{43A19815-7DF6-45F4-84C7-46C88257768D}" type="pres">
      <dgm:prSet presAssocID="{70B8106F-5921-4077-9936-32D4E50C8209}" presName="spaceRect" presStyleCnt="0"/>
      <dgm:spPr/>
    </dgm:pt>
    <dgm:pt modelId="{F9B84FA7-642D-40C7-B6B7-0FA55A9A2546}" type="pres">
      <dgm:prSet presAssocID="{70B8106F-5921-4077-9936-32D4E50C8209}" presName="textRect" presStyleLbl="revTx" presStyleIdx="0" presStyleCnt="3">
        <dgm:presLayoutVars>
          <dgm:chMax val="1"/>
          <dgm:chPref val="1"/>
        </dgm:presLayoutVars>
      </dgm:prSet>
      <dgm:spPr/>
    </dgm:pt>
    <dgm:pt modelId="{55A31306-A274-4870-A052-638312B95C63}" type="pres">
      <dgm:prSet presAssocID="{4B99FABB-6592-4897-AA47-E6E85FF4A387}" presName="sibTrans" presStyleCnt="0"/>
      <dgm:spPr/>
    </dgm:pt>
    <dgm:pt modelId="{D6D30925-3E94-484D-B6A8-44AB098D16DE}" type="pres">
      <dgm:prSet presAssocID="{CF4C56AC-031F-4A28-A0A5-6EDF941BB5EF}" presName="compNode" presStyleCnt="0"/>
      <dgm:spPr/>
    </dgm:pt>
    <dgm:pt modelId="{5EA2620D-B851-4F03-9129-100BBB19A3DE}" type="pres">
      <dgm:prSet presAssocID="{CF4C56AC-031F-4A28-A0A5-6EDF941BB5EF}" presName="iconBgRect" presStyleLbl="bgShp" presStyleIdx="1" presStyleCnt="3"/>
      <dgm:spPr/>
    </dgm:pt>
    <dgm:pt modelId="{F083E81E-FB1B-430F-85CA-B5A687B9407E}" type="pres">
      <dgm:prSet presAssocID="{CF4C56AC-031F-4A28-A0A5-6EDF941BB5E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D98CE4DE-9056-4DEA-B38E-9C14D43DEDB7}" type="pres">
      <dgm:prSet presAssocID="{CF4C56AC-031F-4A28-A0A5-6EDF941BB5EF}" presName="spaceRect" presStyleCnt="0"/>
      <dgm:spPr/>
    </dgm:pt>
    <dgm:pt modelId="{3A1BEE05-39A2-492E-A7A3-351B82C4BA2E}" type="pres">
      <dgm:prSet presAssocID="{CF4C56AC-031F-4A28-A0A5-6EDF941BB5EF}" presName="textRect" presStyleLbl="revTx" presStyleIdx="1" presStyleCnt="3">
        <dgm:presLayoutVars>
          <dgm:chMax val="1"/>
          <dgm:chPref val="1"/>
        </dgm:presLayoutVars>
      </dgm:prSet>
      <dgm:spPr/>
    </dgm:pt>
    <dgm:pt modelId="{FCF56F15-5DC8-D146-89ED-5804E30820E0}" type="pres">
      <dgm:prSet presAssocID="{D8333B41-8DF2-4844-86CA-DFC56CDB43E8}" presName="sibTrans" presStyleCnt="0"/>
      <dgm:spPr/>
    </dgm:pt>
    <dgm:pt modelId="{B4EDB8D8-86A7-4798-8F1B-C03224C17907}" type="pres">
      <dgm:prSet presAssocID="{92C9A944-72F3-4028-8917-C08AF0D9D23A}" presName="compNode" presStyleCnt="0"/>
      <dgm:spPr/>
    </dgm:pt>
    <dgm:pt modelId="{1A3D3EA5-2F35-4C4A-A57C-7D565393CCB4}" type="pres">
      <dgm:prSet presAssocID="{92C9A944-72F3-4028-8917-C08AF0D9D23A}" presName="iconBgRect" presStyleLbl="bgShp" presStyleIdx="2" presStyleCnt="3"/>
      <dgm:spPr/>
    </dgm:pt>
    <dgm:pt modelId="{95855BD4-A8A8-46D0-ABEF-F3CAF82D4368}" type="pres">
      <dgm:prSet presAssocID="{92C9A944-72F3-4028-8917-C08AF0D9D23A}"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andshake"/>
        </a:ext>
      </dgm:extLst>
    </dgm:pt>
    <dgm:pt modelId="{A60B84B1-F1D5-478C-ADCF-E42D148AB665}" type="pres">
      <dgm:prSet presAssocID="{92C9A944-72F3-4028-8917-C08AF0D9D23A}" presName="spaceRect" presStyleCnt="0"/>
      <dgm:spPr/>
    </dgm:pt>
    <dgm:pt modelId="{DAA8FAD7-DA3D-45F2-8698-ADBB9FB7C1A4}" type="pres">
      <dgm:prSet presAssocID="{92C9A944-72F3-4028-8917-C08AF0D9D23A}" presName="textRect" presStyleLbl="revTx" presStyleIdx="2" presStyleCnt="3">
        <dgm:presLayoutVars>
          <dgm:chMax val="1"/>
          <dgm:chPref val="1"/>
        </dgm:presLayoutVars>
      </dgm:prSet>
      <dgm:spPr/>
    </dgm:pt>
  </dgm:ptLst>
  <dgm:cxnLst>
    <dgm:cxn modelId="{9886EF02-8EA1-284A-A4AE-56B711405A27}" type="presOf" srcId="{70B8106F-5921-4077-9936-32D4E50C8209}" destId="{F9B84FA7-642D-40C7-B6B7-0FA55A9A2546}" srcOrd="0" destOrd="0" presId="urn:microsoft.com/office/officeart/2018/5/layout/IconCircleLabelList"/>
    <dgm:cxn modelId="{996B8138-3367-467B-9DEE-BAEA49280BBD}" srcId="{2EF14536-3C05-46F2-8634-C6D6F8C8F6F5}" destId="{92C9A944-72F3-4028-8917-C08AF0D9D23A}" srcOrd="2" destOrd="0" parTransId="{BC84C8C3-123A-47DE-A007-AC5206487ADE}" sibTransId="{15DFE2E6-7826-4AAC-886A-EF51DC39FFA3}"/>
    <dgm:cxn modelId="{8738073D-47ED-4601-9D28-7E98291B9C49}" srcId="{2EF14536-3C05-46F2-8634-C6D6F8C8F6F5}" destId="{70B8106F-5921-4077-9936-32D4E50C8209}" srcOrd="0" destOrd="0" parTransId="{519876A6-2100-44A6-99DA-16C23F8E0A8B}" sibTransId="{4B99FABB-6592-4897-AA47-E6E85FF4A387}"/>
    <dgm:cxn modelId="{B1A92D59-E25A-AC4C-98BD-B8CA3FD50871}" type="presOf" srcId="{CF4C56AC-031F-4A28-A0A5-6EDF941BB5EF}" destId="{3A1BEE05-39A2-492E-A7A3-351B82C4BA2E}" srcOrd="0" destOrd="0" presId="urn:microsoft.com/office/officeart/2018/5/layout/IconCircleLabelList"/>
    <dgm:cxn modelId="{5B476D9C-B133-FC4C-AC79-2ED232E555C4}" type="presOf" srcId="{92C9A944-72F3-4028-8917-C08AF0D9D23A}" destId="{DAA8FAD7-DA3D-45F2-8698-ADBB9FB7C1A4}" srcOrd="0" destOrd="0" presId="urn:microsoft.com/office/officeart/2018/5/layout/IconCircleLabelList"/>
    <dgm:cxn modelId="{B66F759E-49CF-482E-BB5E-470532EB8F46}" type="presOf" srcId="{2EF14536-3C05-46F2-8634-C6D6F8C8F6F5}" destId="{4E92CDBD-D86D-45D4-85FE-9BB0B33D3A0D}" srcOrd="0" destOrd="0" presId="urn:microsoft.com/office/officeart/2018/5/layout/IconCircleLabelList"/>
    <dgm:cxn modelId="{0D6D53CD-0A32-4861-BE18-1B8F79C4BA95}" srcId="{2EF14536-3C05-46F2-8634-C6D6F8C8F6F5}" destId="{CF4C56AC-031F-4A28-A0A5-6EDF941BB5EF}" srcOrd="1" destOrd="0" parTransId="{37333543-77AF-47E0-8A70-31A6DFE7B9EF}" sibTransId="{D8333B41-8DF2-4844-86CA-DFC56CDB43E8}"/>
    <dgm:cxn modelId="{11329822-C808-F042-83E6-91D65F111D44}" type="presParOf" srcId="{4E92CDBD-D86D-45D4-85FE-9BB0B33D3A0D}" destId="{D0224F3C-9878-4D75-98A5-BA0947025524}" srcOrd="0" destOrd="0" presId="urn:microsoft.com/office/officeart/2018/5/layout/IconCircleLabelList"/>
    <dgm:cxn modelId="{39262235-F149-9A44-AE40-8A659CE91F1F}" type="presParOf" srcId="{D0224F3C-9878-4D75-98A5-BA0947025524}" destId="{8984FC06-F5B2-4E16-A9B2-26432CB9389D}" srcOrd="0" destOrd="0" presId="urn:microsoft.com/office/officeart/2018/5/layout/IconCircleLabelList"/>
    <dgm:cxn modelId="{17BEF665-87CF-7549-AE87-ACC6D8EA5495}" type="presParOf" srcId="{D0224F3C-9878-4D75-98A5-BA0947025524}" destId="{E982E017-930F-4D74-BB59-AD5356C6CB15}" srcOrd="1" destOrd="0" presId="urn:microsoft.com/office/officeart/2018/5/layout/IconCircleLabelList"/>
    <dgm:cxn modelId="{ACE86503-2298-4942-9325-C154800D0FF0}" type="presParOf" srcId="{D0224F3C-9878-4D75-98A5-BA0947025524}" destId="{43A19815-7DF6-45F4-84C7-46C88257768D}" srcOrd="2" destOrd="0" presId="urn:microsoft.com/office/officeart/2018/5/layout/IconCircleLabelList"/>
    <dgm:cxn modelId="{B90D2FD1-FA76-0E47-A0F4-F0174547A4F5}" type="presParOf" srcId="{D0224F3C-9878-4D75-98A5-BA0947025524}" destId="{F9B84FA7-642D-40C7-B6B7-0FA55A9A2546}" srcOrd="3" destOrd="0" presId="urn:microsoft.com/office/officeart/2018/5/layout/IconCircleLabelList"/>
    <dgm:cxn modelId="{18D6EC46-1B59-0343-8355-C9B3F53378C4}" type="presParOf" srcId="{4E92CDBD-D86D-45D4-85FE-9BB0B33D3A0D}" destId="{55A31306-A274-4870-A052-638312B95C63}" srcOrd="1" destOrd="0" presId="urn:microsoft.com/office/officeart/2018/5/layout/IconCircleLabelList"/>
    <dgm:cxn modelId="{7F0A22C0-20A2-4543-9C88-D511FBE32EFE}" type="presParOf" srcId="{4E92CDBD-D86D-45D4-85FE-9BB0B33D3A0D}" destId="{D6D30925-3E94-484D-B6A8-44AB098D16DE}" srcOrd="2" destOrd="0" presId="urn:microsoft.com/office/officeart/2018/5/layout/IconCircleLabelList"/>
    <dgm:cxn modelId="{32A1CCE0-BDC8-274B-B17B-45ACACF33D60}" type="presParOf" srcId="{D6D30925-3E94-484D-B6A8-44AB098D16DE}" destId="{5EA2620D-B851-4F03-9129-100BBB19A3DE}" srcOrd="0" destOrd="0" presId="urn:microsoft.com/office/officeart/2018/5/layout/IconCircleLabelList"/>
    <dgm:cxn modelId="{DA692CDF-C79D-8C44-B4D2-A6B809EC0476}" type="presParOf" srcId="{D6D30925-3E94-484D-B6A8-44AB098D16DE}" destId="{F083E81E-FB1B-430F-85CA-B5A687B9407E}" srcOrd="1" destOrd="0" presId="urn:microsoft.com/office/officeart/2018/5/layout/IconCircleLabelList"/>
    <dgm:cxn modelId="{8CE54437-11B4-C44D-8402-60F915E80D2A}" type="presParOf" srcId="{D6D30925-3E94-484D-B6A8-44AB098D16DE}" destId="{D98CE4DE-9056-4DEA-B38E-9C14D43DEDB7}" srcOrd="2" destOrd="0" presId="urn:microsoft.com/office/officeart/2018/5/layout/IconCircleLabelList"/>
    <dgm:cxn modelId="{561B1426-3D7F-934D-AC70-D96CD88B64D0}" type="presParOf" srcId="{D6D30925-3E94-484D-B6A8-44AB098D16DE}" destId="{3A1BEE05-39A2-492E-A7A3-351B82C4BA2E}" srcOrd="3" destOrd="0" presId="urn:microsoft.com/office/officeart/2018/5/layout/IconCircleLabelList"/>
    <dgm:cxn modelId="{42F6779F-85E8-C543-91EA-14CD668B3813}" type="presParOf" srcId="{4E92CDBD-D86D-45D4-85FE-9BB0B33D3A0D}" destId="{FCF56F15-5DC8-D146-89ED-5804E30820E0}" srcOrd="3" destOrd="0" presId="urn:microsoft.com/office/officeart/2018/5/layout/IconCircleLabelList"/>
    <dgm:cxn modelId="{49F0885A-DBAB-3A46-8F5E-F718CC7EC9AB}" type="presParOf" srcId="{4E92CDBD-D86D-45D4-85FE-9BB0B33D3A0D}" destId="{B4EDB8D8-86A7-4798-8F1B-C03224C17907}" srcOrd="4" destOrd="0" presId="urn:microsoft.com/office/officeart/2018/5/layout/IconCircleLabelList"/>
    <dgm:cxn modelId="{73359F52-9155-1E4D-B35E-74DE31F6FB17}" type="presParOf" srcId="{B4EDB8D8-86A7-4798-8F1B-C03224C17907}" destId="{1A3D3EA5-2F35-4C4A-A57C-7D565393CCB4}" srcOrd="0" destOrd="0" presId="urn:microsoft.com/office/officeart/2018/5/layout/IconCircleLabelList"/>
    <dgm:cxn modelId="{A19F5CA9-D598-004B-A0CE-A69FE74ED450}" type="presParOf" srcId="{B4EDB8D8-86A7-4798-8F1B-C03224C17907}" destId="{95855BD4-A8A8-46D0-ABEF-F3CAF82D4368}" srcOrd="1" destOrd="0" presId="urn:microsoft.com/office/officeart/2018/5/layout/IconCircleLabelList"/>
    <dgm:cxn modelId="{05DF1F5B-097A-BA4C-9F82-80089E0C679E}" type="presParOf" srcId="{B4EDB8D8-86A7-4798-8F1B-C03224C17907}" destId="{A60B84B1-F1D5-478C-ADCF-E42D148AB665}" srcOrd="2" destOrd="0" presId="urn:microsoft.com/office/officeart/2018/5/layout/IconCircleLabelList"/>
    <dgm:cxn modelId="{00B6CEC8-349F-2F4C-B903-427E2E9596F8}" type="presParOf" srcId="{B4EDB8D8-86A7-4798-8F1B-C03224C17907}" destId="{DAA8FAD7-DA3D-45F2-8698-ADBB9FB7C1A4}"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66EBFE-55F2-483C-89BF-32E65D73F8FE}"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19DC23DC-BD52-45AB-A75A-15F0E6D5FBC2}">
      <dgm:prSet/>
      <dgm:spPr/>
      <dgm:t>
        <a:bodyPr/>
        <a:lstStyle/>
        <a:p>
          <a:pPr>
            <a:lnSpc>
              <a:spcPct val="100000"/>
            </a:lnSpc>
            <a:defRPr b="1"/>
          </a:pPr>
          <a:r>
            <a:rPr lang="es-ES"/>
            <a:t>Prevention </a:t>
          </a:r>
          <a:endParaRPr lang="en-US"/>
        </a:p>
      </dgm:t>
    </dgm:pt>
    <dgm:pt modelId="{0E86AD8F-0006-43D5-8B36-9F517C2C49F5}" type="parTrans" cxnId="{EAB8C0E8-26B4-412C-BFE2-8FBBB02A9D6F}">
      <dgm:prSet/>
      <dgm:spPr/>
      <dgm:t>
        <a:bodyPr/>
        <a:lstStyle/>
        <a:p>
          <a:endParaRPr lang="en-US"/>
        </a:p>
      </dgm:t>
    </dgm:pt>
    <dgm:pt modelId="{434EFB71-DCF7-41E2-AF47-3A1F01FD65B4}" type="sibTrans" cxnId="{EAB8C0E8-26B4-412C-BFE2-8FBBB02A9D6F}">
      <dgm:prSet/>
      <dgm:spPr/>
      <dgm:t>
        <a:bodyPr/>
        <a:lstStyle/>
        <a:p>
          <a:endParaRPr lang="en-US"/>
        </a:p>
      </dgm:t>
    </dgm:pt>
    <dgm:pt modelId="{423F0ECF-B8DA-4291-89DA-6D815FA710D7}">
      <dgm:prSet/>
      <dgm:spPr/>
      <dgm:t>
        <a:bodyPr/>
        <a:lstStyle/>
        <a:p>
          <a:pPr>
            <a:lnSpc>
              <a:spcPct val="100000"/>
            </a:lnSpc>
          </a:pPr>
          <a:endParaRPr lang="en-US"/>
        </a:p>
      </dgm:t>
    </dgm:pt>
    <dgm:pt modelId="{B09AA73D-0402-46EB-B85F-22A3334F37DE}" type="parTrans" cxnId="{5C798EE9-FCEB-45FC-A7F8-196CD46DFD4F}">
      <dgm:prSet/>
      <dgm:spPr/>
      <dgm:t>
        <a:bodyPr/>
        <a:lstStyle/>
        <a:p>
          <a:endParaRPr lang="en-US"/>
        </a:p>
      </dgm:t>
    </dgm:pt>
    <dgm:pt modelId="{FF44C19F-9845-49B6-9A1B-8C99CBF6790D}" type="sibTrans" cxnId="{5C798EE9-FCEB-45FC-A7F8-196CD46DFD4F}">
      <dgm:prSet/>
      <dgm:spPr/>
      <dgm:t>
        <a:bodyPr/>
        <a:lstStyle/>
        <a:p>
          <a:endParaRPr lang="en-US"/>
        </a:p>
      </dgm:t>
    </dgm:pt>
    <dgm:pt modelId="{29A7EC02-8F8E-4EE5-AA6C-06C6CC9C18DD}">
      <dgm:prSet/>
      <dgm:spPr/>
      <dgm:t>
        <a:bodyPr/>
        <a:lstStyle/>
        <a:p>
          <a:pPr>
            <a:lnSpc>
              <a:spcPct val="100000"/>
            </a:lnSpc>
            <a:defRPr b="1"/>
          </a:pPr>
          <a:r>
            <a:rPr lang="es-ES" err="1"/>
            <a:t>First</a:t>
          </a:r>
          <a:r>
            <a:rPr lang="es-ES"/>
            <a:t> response</a:t>
          </a:r>
          <a:endParaRPr lang="en-US"/>
        </a:p>
      </dgm:t>
    </dgm:pt>
    <dgm:pt modelId="{A7F60253-91A5-463B-998C-726AAF740779}" type="parTrans" cxnId="{D01DB372-01C3-45A0-A421-91F80B6F13D0}">
      <dgm:prSet/>
      <dgm:spPr/>
      <dgm:t>
        <a:bodyPr/>
        <a:lstStyle/>
        <a:p>
          <a:endParaRPr lang="en-US"/>
        </a:p>
      </dgm:t>
    </dgm:pt>
    <dgm:pt modelId="{1261BC4C-901F-451F-8986-66C4AC621E04}" type="sibTrans" cxnId="{D01DB372-01C3-45A0-A421-91F80B6F13D0}">
      <dgm:prSet/>
      <dgm:spPr/>
      <dgm:t>
        <a:bodyPr/>
        <a:lstStyle/>
        <a:p>
          <a:endParaRPr lang="en-US"/>
        </a:p>
      </dgm:t>
    </dgm:pt>
    <dgm:pt modelId="{838E4ED6-E98E-4CFB-AD39-43C980F26710}" type="pres">
      <dgm:prSet presAssocID="{EB66EBFE-55F2-483C-89BF-32E65D73F8FE}" presName="root" presStyleCnt="0">
        <dgm:presLayoutVars>
          <dgm:dir/>
          <dgm:resizeHandles val="exact"/>
        </dgm:presLayoutVars>
      </dgm:prSet>
      <dgm:spPr/>
    </dgm:pt>
    <dgm:pt modelId="{3C64A144-4440-4EBE-B152-431EBDA71CAD}" type="pres">
      <dgm:prSet presAssocID="{29A7EC02-8F8E-4EE5-AA6C-06C6CC9C18DD}" presName="compNode" presStyleCnt="0"/>
      <dgm:spPr/>
    </dgm:pt>
    <dgm:pt modelId="{A7C9D554-301F-4AC1-B18C-9019C30E2454}" type="pres">
      <dgm:prSet presAssocID="{29A7EC02-8F8E-4EE5-AA6C-06C6CC9C18D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pper board"/>
        </a:ext>
      </dgm:extLst>
    </dgm:pt>
    <dgm:pt modelId="{F4283BF3-510E-4D49-AF6D-11DB1802854A}" type="pres">
      <dgm:prSet presAssocID="{29A7EC02-8F8E-4EE5-AA6C-06C6CC9C18DD}" presName="iconSpace" presStyleCnt="0"/>
      <dgm:spPr/>
    </dgm:pt>
    <dgm:pt modelId="{19537146-F8DE-488F-987F-3DC6388C74A5}" type="pres">
      <dgm:prSet presAssocID="{29A7EC02-8F8E-4EE5-AA6C-06C6CC9C18DD}" presName="parTx" presStyleLbl="revTx" presStyleIdx="0" presStyleCnt="4">
        <dgm:presLayoutVars>
          <dgm:chMax val="0"/>
          <dgm:chPref val="0"/>
        </dgm:presLayoutVars>
      </dgm:prSet>
      <dgm:spPr/>
    </dgm:pt>
    <dgm:pt modelId="{48284173-3DC7-41CD-8C1C-51C1468429E3}" type="pres">
      <dgm:prSet presAssocID="{29A7EC02-8F8E-4EE5-AA6C-06C6CC9C18DD}" presName="txSpace" presStyleCnt="0"/>
      <dgm:spPr/>
    </dgm:pt>
    <dgm:pt modelId="{44140715-64F9-46D5-A068-6D3D42FE9E36}" type="pres">
      <dgm:prSet presAssocID="{29A7EC02-8F8E-4EE5-AA6C-06C6CC9C18DD}" presName="desTx" presStyleLbl="revTx" presStyleIdx="1" presStyleCnt="4">
        <dgm:presLayoutVars/>
      </dgm:prSet>
      <dgm:spPr/>
    </dgm:pt>
    <dgm:pt modelId="{5ADA6836-B06A-DF42-A3C9-6B340D6DDF94}" type="pres">
      <dgm:prSet presAssocID="{1261BC4C-901F-451F-8986-66C4AC621E04}" presName="sibTrans" presStyleCnt="0"/>
      <dgm:spPr/>
    </dgm:pt>
    <dgm:pt modelId="{0D8114F9-740D-4E62-BB14-5921FFF3465F}" type="pres">
      <dgm:prSet presAssocID="{19DC23DC-BD52-45AB-A75A-15F0E6D5FBC2}" presName="compNode" presStyleCnt="0"/>
      <dgm:spPr/>
    </dgm:pt>
    <dgm:pt modelId="{6CE81499-3EBE-4174-A55C-F3E93185A51D}" type="pres">
      <dgm:prSet presAssocID="{19DC23DC-BD52-45AB-A75A-15F0E6D5FBC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édico"/>
        </a:ext>
      </dgm:extLst>
    </dgm:pt>
    <dgm:pt modelId="{CA077067-EA6B-4315-A256-D32363246F26}" type="pres">
      <dgm:prSet presAssocID="{19DC23DC-BD52-45AB-A75A-15F0E6D5FBC2}" presName="iconSpace" presStyleCnt="0"/>
      <dgm:spPr/>
    </dgm:pt>
    <dgm:pt modelId="{E61C53CC-E0A8-4DAE-B142-A758262D7938}" type="pres">
      <dgm:prSet presAssocID="{19DC23DC-BD52-45AB-A75A-15F0E6D5FBC2}" presName="parTx" presStyleLbl="revTx" presStyleIdx="2" presStyleCnt="4">
        <dgm:presLayoutVars>
          <dgm:chMax val="0"/>
          <dgm:chPref val="0"/>
        </dgm:presLayoutVars>
      </dgm:prSet>
      <dgm:spPr/>
    </dgm:pt>
    <dgm:pt modelId="{95420C1E-EA43-4883-AF29-4F362F811867}" type="pres">
      <dgm:prSet presAssocID="{19DC23DC-BD52-45AB-A75A-15F0E6D5FBC2}" presName="txSpace" presStyleCnt="0"/>
      <dgm:spPr/>
    </dgm:pt>
    <dgm:pt modelId="{CEFA9683-598E-4282-8E8F-B215CC6C1FBA}" type="pres">
      <dgm:prSet presAssocID="{19DC23DC-BD52-45AB-A75A-15F0E6D5FBC2}" presName="desTx" presStyleLbl="revTx" presStyleIdx="3" presStyleCnt="4">
        <dgm:presLayoutVars/>
      </dgm:prSet>
      <dgm:spPr/>
    </dgm:pt>
  </dgm:ptLst>
  <dgm:cxnLst>
    <dgm:cxn modelId="{D01DB372-01C3-45A0-A421-91F80B6F13D0}" srcId="{EB66EBFE-55F2-483C-89BF-32E65D73F8FE}" destId="{29A7EC02-8F8E-4EE5-AA6C-06C6CC9C18DD}" srcOrd="0" destOrd="0" parTransId="{A7F60253-91A5-463B-998C-726AAF740779}" sibTransId="{1261BC4C-901F-451F-8986-66C4AC621E04}"/>
    <dgm:cxn modelId="{6661BF75-15AE-4516-8403-7E500C1E5AA4}" type="presOf" srcId="{EB66EBFE-55F2-483C-89BF-32E65D73F8FE}" destId="{838E4ED6-E98E-4CFB-AD39-43C980F26710}" srcOrd="0" destOrd="0" presId="urn:microsoft.com/office/officeart/2018/5/layout/CenteredIconLabelDescriptionList"/>
    <dgm:cxn modelId="{81395D89-C712-8645-A028-E535A9F4AD98}" type="presOf" srcId="{19DC23DC-BD52-45AB-A75A-15F0E6D5FBC2}" destId="{E61C53CC-E0A8-4DAE-B142-A758262D7938}" srcOrd="0" destOrd="0" presId="urn:microsoft.com/office/officeart/2018/5/layout/CenteredIconLabelDescriptionList"/>
    <dgm:cxn modelId="{448517C2-FDB4-4A4B-BD20-365022C1669C}" type="presOf" srcId="{29A7EC02-8F8E-4EE5-AA6C-06C6CC9C18DD}" destId="{19537146-F8DE-488F-987F-3DC6388C74A5}" srcOrd="0" destOrd="0" presId="urn:microsoft.com/office/officeart/2018/5/layout/CenteredIconLabelDescriptionList"/>
    <dgm:cxn modelId="{EF75DFD9-E83A-674C-90DA-4554D6488AE6}" type="presOf" srcId="{423F0ECF-B8DA-4291-89DA-6D815FA710D7}" destId="{CEFA9683-598E-4282-8E8F-B215CC6C1FBA}" srcOrd="0" destOrd="0" presId="urn:microsoft.com/office/officeart/2018/5/layout/CenteredIconLabelDescriptionList"/>
    <dgm:cxn modelId="{EAB8C0E8-26B4-412C-BFE2-8FBBB02A9D6F}" srcId="{EB66EBFE-55F2-483C-89BF-32E65D73F8FE}" destId="{19DC23DC-BD52-45AB-A75A-15F0E6D5FBC2}" srcOrd="1" destOrd="0" parTransId="{0E86AD8F-0006-43D5-8B36-9F517C2C49F5}" sibTransId="{434EFB71-DCF7-41E2-AF47-3A1F01FD65B4}"/>
    <dgm:cxn modelId="{5C798EE9-FCEB-45FC-A7F8-196CD46DFD4F}" srcId="{19DC23DC-BD52-45AB-A75A-15F0E6D5FBC2}" destId="{423F0ECF-B8DA-4291-89DA-6D815FA710D7}" srcOrd="0" destOrd="0" parTransId="{B09AA73D-0402-46EB-B85F-22A3334F37DE}" sibTransId="{FF44C19F-9845-49B6-9A1B-8C99CBF6790D}"/>
    <dgm:cxn modelId="{4CA174DB-BAC7-5E43-9ABE-10B06A2A5F46}" type="presParOf" srcId="{838E4ED6-E98E-4CFB-AD39-43C980F26710}" destId="{3C64A144-4440-4EBE-B152-431EBDA71CAD}" srcOrd="0" destOrd="0" presId="urn:microsoft.com/office/officeart/2018/5/layout/CenteredIconLabelDescriptionList"/>
    <dgm:cxn modelId="{AB61E780-B2AE-0A40-913B-028578E5E318}" type="presParOf" srcId="{3C64A144-4440-4EBE-B152-431EBDA71CAD}" destId="{A7C9D554-301F-4AC1-B18C-9019C30E2454}" srcOrd="0" destOrd="0" presId="urn:microsoft.com/office/officeart/2018/5/layout/CenteredIconLabelDescriptionList"/>
    <dgm:cxn modelId="{BE5A7354-D387-0A49-81A0-5E11E6F4AEDB}" type="presParOf" srcId="{3C64A144-4440-4EBE-B152-431EBDA71CAD}" destId="{F4283BF3-510E-4D49-AF6D-11DB1802854A}" srcOrd="1" destOrd="0" presId="urn:microsoft.com/office/officeart/2018/5/layout/CenteredIconLabelDescriptionList"/>
    <dgm:cxn modelId="{B9AD577B-BB93-684B-A681-FDC8481A4659}" type="presParOf" srcId="{3C64A144-4440-4EBE-B152-431EBDA71CAD}" destId="{19537146-F8DE-488F-987F-3DC6388C74A5}" srcOrd="2" destOrd="0" presId="urn:microsoft.com/office/officeart/2018/5/layout/CenteredIconLabelDescriptionList"/>
    <dgm:cxn modelId="{A115140E-0E9D-6048-A308-280579A097C8}" type="presParOf" srcId="{3C64A144-4440-4EBE-B152-431EBDA71CAD}" destId="{48284173-3DC7-41CD-8C1C-51C1468429E3}" srcOrd="3" destOrd="0" presId="urn:microsoft.com/office/officeart/2018/5/layout/CenteredIconLabelDescriptionList"/>
    <dgm:cxn modelId="{B9BD6C4B-E762-BB43-87F0-EA05A944D7EE}" type="presParOf" srcId="{3C64A144-4440-4EBE-B152-431EBDA71CAD}" destId="{44140715-64F9-46D5-A068-6D3D42FE9E36}" srcOrd="4" destOrd="0" presId="urn:microsoft.com/office/officeart/2018/5/layout/CenteredIconLabelDescriptionList"/>
    <dgm:cxn modelId="{1F7B04E4-6194-5A43-A05E-D3479599AEAD}" type="presParOf" srcId="{838E4ED6-E98E-4CFB-AD39-43C980F26710}" destId="{5ADA6836-B06A-DF42-A3C9-6B340D6DDF94}" srcOrd="1" destOrd="0" presId="urn:microsoft.com/office/officeart/2018/5/layout/CenteredIconLabelDescriptionList"/>
    <dgm:cxn modelId="{E1A58923-D3FE-B94D-859C-4B8D0CCEA613}" type="presParOf" srcId="{838E4ED6-E98E-4CFB-AD39-43C980F26710}" destId="{0D8114F9-740D-4E62-BB14-5921FFF3465F}" srcOrd="2" destOrd="0" presId="urn:microsoft.com/office/officeart/2018/5/layout/CenteredIconLabelDescriptionList"/>
    <dgm:cxn modelId="{50805C43-EBDA-3546-A33A-79F14EFB94B6}" type="presParOf" srcId="{0D8114F9-740D-4E62-BB14-5921FFF3465F}" destId="{6CE81499-3EBE-4174-A55C-F3E93185A51D}" srcOrd="0" destOrd="0" presId="urn:microsoft.com/office/officeart/2018/5/layout/CenteredIconLabelDescriptionList"/>
    <dgm:cxn modelId="{13B6FB53-1467-5644-BBE2-CCF0D9733063}" type="presParOf" srcId="{0D8114F9-740D-4E62-BB14-5921FFF3465F}" destId="{CA077067-EA6B-4315-A256-D32363246F26}" srcOrd="1" destOrd="0" presId="urn:microsoft.com/office/officeart/2018/5/layout/CenteredIconLabelDescriptionList"/>
    <dgm:cxn modelId="{2C47F038-1866-4440-B0AD-78B8E1260537}" type="presParOf" srcId="{0D8114F9-740D-4E62-BB14-5921FFF3465F}" destId="{E61C53CC-E0A8-4DAE-B142-A758262D7938}" srcOrd="2" destOrd="0" presId="urn:microsoft.com/office/officeart/2018/5/layout/CenteredIconLabelDescriptionList"/>
    <dgm:cxn modelId="{3A900DAE-DA5B-5940-9E68-7FF91D3B56DE}" type="presParOf" srcId="{0D8114F9-740D-4E62-BB14-5921FFF3465F}" destId="{95420C1E-EA43-4883-AF29-4F362F811867}" srcOrd="3" destOrd="0" presId="urn:microsoft.com/office/officeart/2018/5/layout/CenteredIconLabelDescriptionList"/>
    <dgm:cxn modelId="{BBC02715-EE02-B946-A5C8-8F3CAFEFBFAD}" type="presParOf" srcId="{0D8114F9-740D-4E62-BB14-5921FFF3465F}" destId="{CEFA9683-598E-4282-8E8F-B215CC6C1FBA}"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031276-5909-41E1-A69F-2B0C67F278AA}"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F0BDCFFC-7215-474A-8F75-BD84A83B2863}">
      <dgm:prSet/>
      <dgm:spPr/>
      <dgm:t>
        <a:bodyPr/>
        <a:lstStyle/>
        <a:p>
          <a:pPr>
            <a:lnSpc>
              <a:spcPct val="100000"/>
            </a:lnSpc>
          </a:pPr>
          <a:r>
            <a:rPr lang="en-US"/>
            <a:t>Planning</a:t>
          </a:r>
        </a:p>
      </dgm:t>
    </dgm:pt>
    <dgm:pt modelId="{7AADC3A1-E14E-47D8-82DD-20954F10F67D}" type="parTrans" cxnId="{330C9338-6BDF-4EDD-A9D0-D343B761F0B7}">
      <dgm:prSet/>
      <dgm:spPr/>
      <dgm:t>
        <a:bodyPr/>
        <a:lstStyle/>
        <a:p>
          <a:endParaRPr lang="en-US"/>
        </a:p>
      </dgm:t>
    </dgm:pt>
    <dgm:pt modelId="{D4C85DBC-ADC5-47B6-9500-F130C57FDAA8}" type="sibTrans" cxnId="{330C9338-6BDF-4EDD-A9D0-D343B761F0B7}">
      <dgm:prSet/>
      <dgm:spPr/>
      <dgm:t>
        <a:bodyPr/>
        <a:lstStyle/>
        <a:p>
          <a:endParaRPr lang="en-US"/>
        </a:p>
      </dgm:t>
    </dgm:pt>
    <dgm:pt modelId="{62FECCDA-F6AE-4037-AFF2-070F3DCEAB18}">
      <dgm:prSet/>
      <dgm:spPr/>
      <dgm:t>
        <a:bodyPr/>
        <a:lstStyle/>
        <a:p>
          <a:pPr>
            <a:lnSpc>
              <a:spcPct val="100000"/>
            </a:lnSpc>
          </a:pPr>
          <a:r>
            <a:rPr lang="en-US"/>
            <a:t>Teaching</a:t>
          </a:r>
        </a:p>
      </dgm:t>
    </dgm:pt>
    <dgm:pt modelId="{650CF274-5056-4DC8-9B5F-1B34A560086D}" type="parTrans" cxnId="{5773DD79-64F2-4710-A726-B42AE21372D2}">
      <dgm:prSet/>
      <dgm:spPr/>
      <dgm:t>
        <a:bodyPr/>
        <a:lstStyle/>
        <a:p>
          <a:endParaRPr lang="en-US"/>
        </a:p>
      </dgm:t>
    </dgm:pt>
    <dgm:pt modelId="{46C520E0-FF1A-449F-83CD-AC710F60D06C}" type="sibTrans" cxnId="{5773DD79-64F2-4710-A726-B42AE21372D2}">
      <dgm:prSet/>
      <dgm:spPr/>
      <dgm:t>
        <a:bodyPr/>
        <a:lstStyle/>
        <a:p>
          <a:endParaRPr lang="en-US"/>
        </a:p>
      </dgm:t>
    </dgm:pt>
    <dgm:pt modelId="{80841E37-1D06-463D-8BCA-03EA5E78F695}">
      <dgm:prSet/>
      <dgm:spPr/>
      <dgm:t>
        <a:bodyPr/>
        <a:lstStyle/>
        <a:p>
          <a:pPr>
            <a:lnSpc>
              <a:spcPct val="100000"/>
            </a:lnSpc>
          </a:pPr>
          <a:r>
            <a:rPr lang="en-US"/>
            <a:t>Feedback and reflection</a:t>
          </a:r>
        </a:p>
      </dgm:t>
    </dgm:pt>
    <dgm:pt modelId="{A3B65540-4921-42EC-A676-20094FEBCB4D}" type="parTrans" cxnId="{1C5F7590-2377-4435-B37A-8B13B4DDFD41}">
      <dgm:prSet/>
      <dgm:spPr/>
      <dgm:t>
        <a:bodyPr/>
        <a:lstStyle/>
        <a:p>
          <a:endParaRPr lang="en-US"/>
        </a:p>
      </dgm:t>
    </dgm:pt>
    <dgm:pt modelId="{4ADDCDB2-60AA-41C0-8CB5-7AE9CF8F7C69}" type="sibTrans" cxnId="{1C5F7590-2377-4435-B37A-8B13B4DDFD41}">
      <dgm:prSet/>
      <dgm:spPr/>
      <dgm:t>
        <a:bodyPr/>
        <a:lstStyle/>
        <a:p>
          <a:endParaRPr lang="en-US"/>
        </a:p>
      </dgm:t>
    </dgm:pt>
    <dgm:pt modelId="{B88DF44F-15EF-4BDB-8007-2F7E5582466A}" type="pres">
      <dgm:prSet presAssocID="{89031276-5909-41E1-A69F-2B0C67F278AA}" presName="root" presStyleCnt="0">
        <dgm:presLayoutVars>
          <dgm:dir/>
          <dgm:resizeHandles val="exact"/>
        </dgm:presLayoutVars>
      </dgm:prSet>
      <dgm:spPr/>
    </dgm:pt>
    <dgm:pt modelId="{5F45E1CD-BFAF-4C5F-8199-92F631766FE3}" type="pres">
      <dgm:prSet presAssocID="{F0BDCFFC-7215-474A-8F75-BD84A83B2863}" presName="compNode" presStyleCnt="0"/>
      <dgm:spPr/>
    </dgm:pt>
    <dgm:pt modelId="{CB80F87B-F311-4DC7-809F-B9F544A1B5D3}" type="pres">
      <dgm:prSet presAssocID="{F0BDCFFC-7215-474A-8F75-BD84A83B2863}"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 List"/>
        </a:ext>
      </dgm:extLst>
    </dgm:pt>
    <dgm:pt modelId="{C26548FD-5900-4CB3-A876-8AB5B4FDC884}" type="pres">
      <dgm:prSet presAssocID="{F0BDCFFC-7215-474A-8F75-BD84A83B2863}" presName="spaceRect" presStyleCnt="0"/>
      <dgm:spPr/>
    </dgm:pt>
    <dgm:pt modelId="{B1A7C62D-9BF4-4BC0-AD1B-5776F081B2ED}" type="pres">
      <dgm:prSet presAssocID="{F0BDCFFC-7215-474A-8F75-BD84A83B2863}" presName="textRect" presStyleLbl="revTx" presStyleIdx="0" presStyleCnt="3">
        <dgm:presLayoutVars>
          <dgm:chMax val="1"/>
          <dgm:chPref val="1"/>
        </dgm:presLayoutVars>
      </dgm:prSet>
      <dgm:spPr/>
    </dgm:pt>
    <dgm:pt modelId="{57E0FB20-1641-43EA-BFF5-F7DC387BF50A}" type="pres">
      <dgm:prSet presAssocID="{D4C85DBC-ADC5-47B6-9500-F130C57FDAA8}" presName="sibTrans" presStyleCnt="0"/>
      <dgm:spPr/>
    </dgm:pt>
    <dgm:pt modelId="{293DC9AE-F7BD-4100-B754-63D39439C135}" type="pres">
      <dgm:prSet presAssocID="{62FECCDA-F6AE-4037-AFF2-070F3DCEAB18}" presName="compNode" presStyleCnt="0"/>
      <dgm:spPr/>
    </dgm:pt>
    <dgm:pt modelId="{2BE0D1A5-D299-4813-B51F-8117A090B197}" type="pres">
      <dgm:prSet presAssocID="{62FECCDA-F6AE-4037-AFF2-070F3DCEAB1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E69F85C5-392B-4C2F-9D45-8A35D2A687E4}" type="pres">
      <dgm:prSet presAssocID="{62FECCDA-F6AE-4037-AFF2-070F3DCEAB18}" presName="spaceRect" presStyleCnt="0"/>
      <dgm:spPr/>
    </dgm:pt>
    <dgm:pt modelId="{36B6C23E-80B3-4AC2-9E3E-1933E608D9D7}" type="pres">
      <dgm:prSet presAssocID="{62FECCDA-F6AE-4037-AFF2-070F3DCEAB18}" presName="textRect" presStyleLbl="revTx" presStyleIdx="1" presStyleCnt="3">
        <dgm:presLayoutVars>
          <dgm:chMax val="1"/>
          <dgm:chPref val="1"/>
        </dgm:presLayoutVars>
      </dgm:prSet>
      <dgm:spPr/>
    </dgm:pt>
    <dgm:pt modelId="{4F025729-3323-4CEB-8455-8321F9E5B060}" type="pres">
      <dgm:prSet presAssocID="{46C520E0-FF1A-449F-83CD-AC710F60D06C}" presName="sibTrans" presStyleCnt="0"/>
      <dgm:spPr/>
    </dgm:pt>
    <dgm:pt modelId="{187FFE43-A7D5-4806-BC3B-76A64EBC6AE6}" type="pres">
      <dgm:prSet presAssocID="{80841E37-1D06-463D-8BCA-03EA5E78F695}" presName="compNode" presStyleCnt="0"/>
      <dgm:spPr/>
    </dgm:pt>
    <dgm:pt modelId="{96FEDCB7-A500-4E7D-8557-6B7BEBC80D88}" type="pres">
      <dgm:prSet presAssocID="{80841E37-1D06-463D-8BCA-03EA5E78F69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hought bubble"/>
        </a:ext>
      </dgm:extLst>
    </dgm:pt>
    <dgm:pt modelId="{7C690763-BE67-420B-9597-170468C1BF21}" type="pres">
      <dgm:prSet presAssocID="{80841E37-1D06-463D-8BCA-03EA5E78F695}" presName="spaceRect" presStyleCnt="0"/>
      <dgm:spPr/>
    </dgm:pt>
    <dgm:pt modelId="{5EC86AD1-A5CB-462F-A46D-B1C358A92271}" type="pres">
      <dgm:prSet presAssocID="{80841E37-1D06-463D-8BCA-03EA5E78F695}" presName="textRect" presStyleLbl="revTx" presStyleIdx="2" presStyleCnt="3">
        <dgm:presLayoutVars>
          <dgm:chMax val="1"/>
          <dgm:chPref val="1"/>
        </dgm:presLayoutVars>
      </dgm:prSet>
      <dgm:spPr/>
    </dgm:pt>
  </dgm:ptLst>
  <dgm:cxnLst>
    <dgm:cxn modelId="{EBAC6233-0E7D-40E2-A78A-7921F361FD4D}" type="presOf" srcId="{89031276-5909-41E1-A69F-2B0C67F278AA}" destId="{B88DF44F-15EF-4BDB-8007-2F7E5582466A}" srcOrd="0" destOrd="0" presId="urn:microsoft.com/office/officeart/2018/2/layout/IconLabelList"/>
    <dgm:cxn modelId="{330C9338-6BDF-4EDD-A9D0-D343B761F0B7}" srcId="{89031276-5909-41E1-A69F-2B0C67F278AA}" destId="{F0BDCFFC-7215-474A-8F75-BD84A83B2863}" srcOrd="0" destOrd="0" parTransId="{7AADC3A1-E14E-47D8-82DD-20954F10F67D}" sibTransId="{D4C85DBC-ADC5-47B6-9500-F130C57FDAA8}"/>
    <dgm:cxn modelId="{5773DD79-64F2-4710-A726-B42AE21372D2}" srcId="{89031276-5909-41E1-A69F-2B0C67F278AA}" destId="{62FECCDA-F6AE-4037-AFF2-070F3DCEAB18}" srcOrd="1" destOrd="0" parTransId="{650CF274-5056-4DC8-9B5F-1B34A560086D}" sibTransId="{46C520E0-FF1A-449F-83CD-AC710F60D06C}"/>
    <dgm:cxn modelId="{1C5F7590-2377-4435-B37A-8B13B4DDFD41}" srcId="{89031276-5909-41E1-A69F-2B0C67F278AA}" destId="{80841E37-1D06-463D-8BCA-03EA5E78F695}" srcOrd="2" destOrd="0" parTransId="{A3B65540-4921-42EC-A676-20094FEBCB4D}" sibTransId="{4ADDCDB2-60AA-41C0-8CB5-7AE9CF8F7C69}"/>
    <dgm:cxn modelId="{2183A9A4-FFE3-4DA4-AF10-6D7729F72F6E}" type="presOf" srcId="{62FECCDA-F6AE-4037-AFF2-070F3DCEAB18}" destId="{36B6C23E-80B3-4AC2-9E3E-1933E608D9D7}" srcOrd="0" destOrd="0" presId="urn:microsoft.com/office/officeart/2018/2/layout/IconLabelList"/>
    <dgm:cxn modelId="{1E8935AF-DD1B-4DFF-AA62-58266015BA8E}" type="presOf" srcId="{80841E37-1D06-463D-8BCA-03EA5E78F695}" destId="{5EC86AD1-A5CB-462F-A46D-B1C358A92271}" srcOrd="0" destOrd="0" presId="urn:microsoft.com/office/officeart/2018/2/layout/IconLabelList"/>
    <dgm:cxn modelId="{8F0FCDEB-A52A-41D7-8D5C-60335821EFA7}" type="presOf" srcId="{F0BDCFFC-7215-474A-8F75-BD84A83B2863}" destId="{B1A7C62D-9BF4-4BC0-AD1B-5776F081B2ED}" srcOrd="0" destOrd="0" presId="urn:microsoft.com/office/officeart/2018/2/layout/IconLabelList"/>
    <dgm:cxn modelId="{5A2E4B74-2AF6-4EC9-9F92-3968C80F4FE0}" type="presParOf" srcId="{B88DF44F-15EF-4BDB-8007-2F7E5582466A}" destId="{5F45E1CD-BFAF-4C5F-8199-92F631766FE3}" srcOrd="0" destOrd="0" presId="urn:microsoft.com/office/officeart/2018/2/layout/IconLabelList"/>
    <dgm:cxn modelId="{85326865-B242-486B-9BDF-F89AA54B31F5}" type="presParOf" srcId="{5F45E1CD-BFAF-4C5F-8199-92F631766FE3}" destId="{CB80F87B-F311-4DC7-809F-B9F544A1B5D3}" srcOrd="0" destOrd="0" presId="urn:microsoft.com/office/officeart/2018/2/layout/IconLabelList"/>
    <dgm:cxn modelId="{E1C0356C-4769-4B24-941D-5C0AB9336104}" type="presParOf" srcId="{5F45E1CD-BFAF-4C5F-8199-92F631766FE3}" destId="{C26548FD-5900-4CB3-A876-8AB5B4FDC884}" srcOrd="1" destOrd="0" presId="urn:microsoft.com/office/officeart/2018/2/layout/IconLabelList"/>
    <dgm:cxn modelId="{9C1C7699-7FED-4080-A1B1-97E74E17B02A}" type="presParOf" srcId="{5F45E1CD-BFAF-4C5F-8199-92F631766FE3}" destId="{B1A7C62D-9BF4-4BC0-AD1B-5776F081B2ED}" srcOrd="2" destOrd="0" presId="urn:microsoft.com/office/officeart/2018/2/layout/IconLabelList"/>
    <dgm:cxn modelId="{6C7E3D99-09E6-45F9-8879-696097F302AC}" type="presParOf" srcId="{B88DF44F-15EF-4BDB-8007-2F7E5582466A}" destId="{57E0FB20-1641-43EA-BFF5-F7DC387BF50A}" srcOrd="1" destOrd="0" presId="urn:microsoft.com/office/officeart/2018/2/layout/IconLabelList"/>
    <dgm:cxn modelId="{C68AF850-466F-494C-AB18-7AF5B85E3016}" type="presParOf" srcId="{B88DF44F-15EF-4BDB-8007-2F7E5582466A}" destId="{293DC9AE-F7BD-4100-B754-63D39439C135}" srcOrd="2" destOrd="0" presId="urn:microsoft.com/office/officeart/2018/2/layout/IconLabelList"/>
    <dgm:cxn modelId="{9B29E0AB-4EA4-4E8D-B5FA-0429A6335503}" type="presParOf" srcId="{293DC9AE-F7BD-4100-B754-63D39439C135}" destId="{2BE0D1A5-D299-4813-B51F-8117A090B197}" srcOrd="0" destOrd="0" presId="urn:microsoft.com/office/officeart/2018/2/layout/IconLabelList"/>
    <dgm:cxn modelId="{216159E4-5653-4375-9A24-82B248F6D1BA}" type="presParOf" srcId="{293DC9AE-F7BD-4100-B754-63D39439C135}" destId="{E69F85C5-392B-4C2F-9D45-8A35D2A687E4}" srcOrd="1" destOrd="0" presId="urn:microsoft.com/office/officeart/2018/2/layout/IconLabelList"/>
    <dgm:cxn modelId="{15F0A76F-3B49-4F90-901D-33D0E5F04B73}" type="presParOf" srcId="{293DC9AE-F7BD-4100-B754-63D39439C135}" destId="{36B6C23E-80B3-4AC2-9E3E-1933E608D9D7}" srcOrd="2" destOrd="0" presId="urn:microsoft.com/office/officeart/2018/2/layout/IconLabelList"/>
    <dgm:cxn modelId="{DF92530D-9606-4887-8BF6-DAE2AE6BCFD0}" type="presParOf" srcId="{B88DF44F-15EF-4BDB-8007-2F7E5582466A}" destId="{4F025729-3323-4CEB-8455-8321F9E5B060}" srcOrd="3" destOrd="0" presId="urn:microsoft.com/office/officeart/2018/2/layout/IconLabelList"/>
    <dgm:cxn modelId="{28BD227D-6A6F-4932-93F9-139B5D5473F7}" type="presParOf" srcId="{B88DF44F-15EF-4BDB-8007-2F7E5582466A}" destId="{187FFE43-A7D5-4806-BC3B-76A64EBC6AE6}" srcOrd="4" destOrd="0" presId="urn:microsoft.com/office/officeart/2018/2/layout/IconLabelList"/>
    <dgm:cxn modelId="{2E5374DC-11D8-43EC-84F5-6ECB2DECC36E}" type="presParOf" srcId="{187FFE43-A7D5-4806-BC3B-76A64EBC6AE6}" destId="{96FEDCB7-A500-4E7D-8557-6B7BEBC80D88}" srcOrd="0" destOrd="0" presId="urn:microsoft.com/office/officeart/2018/2/layout/IconLabelList"/>
    <dgm:cxn modelId="{8DDC763A-6CBF-4362-A546-1D4D77E1E994}" type="presParOf" srcId="{187FFE43-A7D5-4806-BC3B-76A64EBC6AE6}" destId="{7C690763-BE67-420B-9597-170468C1BF21}" srcOrd="1" destOrd="0" presId="urn:microsoft.com/office/officeart/2018/2/layout/IconLabelList"/>
    <dgm:cxn modelId="{CCEFC615-91A3-4A7F-A939-3A91AA22C0D8}" type="presParOf" srcId="{187FFE43-A7D5-4806-BC3B-76A64EBC6AE6}" destId="{5EC86AD1-A5CB-462F-A46D-B1C358A9227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10BEDE-7785-4352-BE28-452B68964DD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1C04DF95-8C15-40A3-86A2-BB5AFA1D15EF}">
      <dgm:prSet/>
      <dgm:spPr/>
      <dgm:t>
        <a:bodyPr/>
        <a:lstStyle/>
        <a:p>
          <a:pPr>
            <a:defRPr b="1"/>
          </a:pPr>
          <a:r>
            <a:rPr lang="en-US" b="0"/>
            <a:t>Consider</a:t>
          </a:r>
        </a:p>
      </dgm:t>
    </dgm:pt>
    <dgm:pt modelId="{52FE9B92-1EB3-4C92-A6E7-170C08145D81}" type="parTrans" cxnId="{1628C0ED-846F-45A9-A959-B11E914B7A75}">
      <dgm:prSet/>
      <dgm:spPr/>
      <dgm:t>
        <a:bodyPr/>
        <a:lstStyle/>
        <a:p>
          <a:endParaRPr lang="en-US"/>
        </a:p>
      </dgm:t>
    </dgm:pt>
    <dgm:pt modelId="{168C80DA-B618-4F21-BC2D-53940EFA41F8}" type="sibTrans" cxnId="{1628C0ED-846F-45A9-A959-B11E914B7A75}">
      <dgm:prSet/>
      <dgm:spPr/>
      <dgm:t>
        <a:bodyPr/>
        <a:lstStyle/>
        <a:p>
          <a:endParaRPr lang="en-US"/>
        </a:p>
      </dgm:t>
    </dgm:pt>
    <dgm:pt modelId="{B8F26BCD-A543-407D-AD62-EA4F43DCD360}">
      <dgm:prSet/>
      <dgm:spPr/>
      <dgm:t>
        <a:bodyPr/>
        <a:lstStyle/>
        <a:p>
          <a:r>
            <a:rPr lang="en-US">
              <a:solidFill>
                <a:schemeClr val="tx1"/>
              </a:solidFill>
            </a:rPr>
            <a:t>What you know and understand about inclusion and trauma</a:t>
          </a:r>
        </a:p>
      </dgm:t>
    </dgm:pt>
    <dgm:pt modelId="{8CBB6081-24DA-4C1D-9C83-801438147F4C}" type="parTrans" cxnId="{B0FC0C7B-D7B0-4C95-8DE8-EDBAE6F70DA1}">
      <dgm:prSet/>
      <dgm:spPr/>
      <dgm:t>
        <a:bodyPr/>
        <a:lstStyle/>
        <a:p>
          <a:endParaRPr lang="en-US"/>
        </a:p>
      </dgm:t>
    </dgm:pt>
    <dgm:pt modelId="{6164E045-10D7-45CC-8A46-B9C8A1A0F231}" type="sibTrans" cxnId="{B0FC0C7B-D7B0-4C95-8DE8-EDBAE6F70DA1}">
      <dgm:prSet/>
      <dgm:spPr/>
      <dgm:t>
        <a:bodyPr/>
        <a:lstStyle/>
        <a:p>
          <a:endParaRPr lang="en-US"/>
        </a:p>
      </dgm:t>
    </dgm:pt>
    <dgm:pt modelId="{153F97FA-05EA-4CD2-9A53-4A9C596432CD}">
      <dgm:prSet/>
      <dgm:spPr/>
      <dgm:t>
        <a:bodyPr/>
        <a:lstStyle/>
        <a:p>
          <a:r>
            <a:rPr lang="en-US">
              <a:solidFill>
                <a:schemeClr val="tx1"/>
              </a:solidFill>
            </a:rPr>
            <a:t>Your diverse student audience</a:t>
          </a:r>
        </a:p>
      </dgm:t>
    </dgm:pt>
    <dgm:pt modelId="{2B86A8A7-02E2-47AE-9B3F-59CD7A1A1060}" type="parTrans" cxnId="{20BCA080-42D2-440C-B587-C09A40239584}">
      <dgm:prSet/>
      <dgm:spPr/>
      <dgm:t>
        <a:bodyPr/>
        <a:lstStyle/>
        <a:p>
          <a:endParaRPr lang="en-US"/>
        </a:p>
      </dgm:t>
    </dgm:pt>
    <dgm:pt modelId="{F4E22F1C-7313-4028-975A-54D08DB2BD4A}" type="sibTrans" cxnId="{20BCA080-42D2-440C-B587-C09A40239584}">
      <dgm:prSet/>
      <dgm:spPr/>
      <dgm:t>
        <a:bodyPr/>
        <a:lstStyle/>
        <a:p>
          <a:endParaRPr lang="en-US"/>
        </a:p>
      </dgm:t>
    </dgm:pt>
    <dgm:pt modelId="{3854B51E-6C90-4C7E-8F68-81F3C8A5031B}">
      <dgm:prSet/>
      <dgm:spPr/>
      <dgm:t>
        <a:bodyPr/>
        <a:lstStyle/>
        <a:p>
          <a:pPr>
            <a:defRPr b="1"/>
          </a:pPr>
          <a:r>
            <a:rPr lang="en-US" b="0"/>
            <a:t>Develop</a:t>
          </a:r>
        </a:p>
      </dgm:t>
    </dgm:pt>
    <dgm:pt modelId="{66A8D584-22DF-488F-8C79-201550BBC424}" type="parTrans" cxnId="{30A2EE42-580A-42ED-ACF5-F3D8C4D119D2}">
      <dgm:prSet/>
      <dgm:spPr/>
      <dgm:t>
        <a:bodyPr/>
        <a:lstStyle/>
        <a:p>
          <a:endParaRPr lang="en-US"/>
        </a:p>
      </dgm:t>
    </dgm:pt>
    <dgm:pt modelId="{CBCC893B-B356-4C7F-8CE6-A8C0B40589B1}" type="sibTrans" cxnId="{30A2EE42-580A-42ED-ACF5-F3D8C4D119D2}">
      <dgm:prSet/>
      <dgm:spPr/>
      <dgm:t>
        <a:bodyPr/>
        <a:lstStyle/>
        <a:p>
          <a:endParaRPr lang="en-US"/>
        </a:p>
      </dgm:t>
    </dgm:pt>
    <dgm:pt modelId="{2511ADA5-584F-4DAD-B226-21D6D30F9E3D}">
      <dgm:prSet/>
      <dgm:spPr/>
      <dgm:t>
        <a:bodyPr/>
        <a:lstStyle/>
        <a:p>
          <a:r>
            <a:rPr lang="en-US">
              <a:solidFill>
                <a:schemeClr val="tx1"/>
              </a:solidFill>
            </a:rPr>
            <a:t>A detailed schedule and syllabus</a:t>
          </a:r>
        </a:p>
      </dgm:t>
    </dgm:pt>
    <dgm:pt modelId="{FF27ADF6-2A1D-48BA-900A-7DB5C92677A8}" type="parTrans" cxnId="{0976D799-A4BA-40A9-ACBD-BB3AFEAE026B}">
      <dgm:prSet/>
      <dgm:spPr/>
      <dgm:t>
        <a:bodyPr/>
        <a:lstStyle/>
        <a:p>
          <a:endParaRPr lang="en-US"/>
        </a:p>
      </dgm:t>
    </dgm:pt>
    <dgm:pt modelId="{D7058BC5-CA0F-4C02-8604-C7D41B9A1868}" type="sibTrans" cxnId="{0976D799-A4BA-40A9-ACBD-BB3AFEAE026B}">
      <dgm:prSet/>
      <dgm:spPr/>
      <dgm:t>
        <a:bodyPr/>
        <a:lstStyle/>
        <a:p>
          <a:endParaRPr lang="en-US"/>
        </a:p>
      </dgm:t>
    </dgm:pt>
    <dgm:pt modelId="{0E2100B8-9BA9-4260-AA68-5285465AD3F1}">
      <dgm:prSet/>
      <dgm:spPr/>
      <dgm:t>
        <a:bodyPr/>
        <a:lstStyle/>
        <a:p>
          <a:pPr>
            <a:defRPr b="1"/>
          </a:pPr>
          <a:r>
            <a:rPr lang="en-US" b="0"/>
            <a:t>Plan</a:t>
          </a:r>
        </a:p>
      </dgm:t>
    </dgm:pt>
    <dgm:pt modelId="{C6C529DD-6F09-48F2-AA9B-62CEDB2C063D}" type="parTrans" cxnId="{D5B8C9BB-7467-458B-BF24-F533BFA3FC93}">
      <dgm:prSet/>
      <dgm:spPr/>
      <dgm:t>
        <a:bodyPr/>
        <a:lstStyle/>
        <a:p>
          <a:endParaRPr lang="en-US"/>
        </a:p>
      </dgm:t>
    </dgm:pt>
    <dgm:pt modelId="{F8D703CC-D8E2-4647-96CC-B4CD902590D2}" type="sibTrans" cxnId="{D5B8C9BB-7467-458B-BF24-F533BFA3FC93}">
      <dgm:prSet/>
      <dgm:spPr/>
      <dgm:t>
        <a:bodyPr/>
        <a:lstStyle/>
        <a:p>
          <a:endParaRPr lang="en-US"/>
        </a:p>
      </dgm:t>
    </dgm:pt>
    <dgm:pt modelId="{C5792BAB-AF47-4A23-BEB0-CB7D6E7ADF98}">
      <dgm:prSet/>
      <dgm:spPr/>
      <dgm:t>
        <a:bodyPr/>
        <a:lstStyle/>
        <a:p>
          <a:r>
            <a:rPr lang="en-US">
              <a:solidFill>
                <a:schemeClr val="tx1"/>
              </a:solidFill>
            </a:rPr>
            <a:t>The learning outcomes and assessments</a:t>
          </a:r>
        </a:p>
      </dgm:t>
    </dgm:pt>
    <dgm:pt modelId="{7F474101-5FEE-4DEF-B6B2-E5A04DE88856}" type="parTrans" cxnId="{91D0C540-78C3-41E3-8C91-D487FD7B1A14}">
      <dgm:prSet/>
      <dgm:spPr/>
      <dgm:t>
        <a:bodyPr/>
        <a:lstStyle/>
        <a:p>
          <a:endParaRPr lang="en-US"/>
        </a:p>
      </dgm:t>
    </dgm:pt>
    <dgm:pt modelId="{8674992A-A0AF-45EA-BD4D-634BF757EDD3}" type="sibTrans" cxnId="{91D0C540-78C3-41E3-8C91-D487FD7B1A14}">
      <dgm:prSet/>
      <dgm:spPr/>
      <dgm:t>
        <a:bodyPr/>
        <a:lstStyle/>
        <a:p>
          <a:endParaRPr lang="en-US"/>
        </a:p>
      </dgm:t>
    </dgm:pt>
    <dgm:pt modelId="{9554CC9A-675C-4BB2-9D18-11EBBE0AF842}">
      <dgm:prSet/>
      <dgm:spPr/>
      <dgm:t>
        <a:bodyPr/>
        <a:lstStyle/>
        <a:p>
          <a:r>
            <a:rPr lang="en-US" sz="1600">
              <a:solidFill>
                <a:schemeClr val="tx1"/>
              </a:solidFill>
              <a:latin typeface="Aptos Display" panose="02110004020202020204"/>
            </a:rPr>
            <a:t>Adapt</a:t>
          </a:r>
          <a:r>
            <a:rPr lang="en-US" sz="1600">
              <a:solidFill>
                <a:schemeClr val="tx1"/>
              </a:solidFill>
            </a:rPr>
            <a:t> if required</a:t>
          </a:r>
        </a:p>
      </dgm:t>
    </dgm:pt>
    <dgm:pt modelId="{C74F02CA-C296-4574-B879-2E6635A24C92}" type="parTrans" cxnId="{CA56F055-E1C9-4302-975E-9EAFDADC3F21}">
      <dgm:prSet/>
      <dgm:spPr/>
      <dgm:t>
        <a:bodyPr/>
        <a:lstStyle/>
        <a:p>
          <a:endParaRPr lang="en-US"/>
        </a:p>
      </dgm:t>
    </dgm:pt>
    <dgm:pt modelId="{AF4FC041-AF2A-442D-AA98-91EE703205B1}" type="sibTrans" cxnId="{CA56F055-E1C9-4302-975E-9EAFDADC3F21}">
      <dgm:prSet/>
      <dgm:spPr/>
      <dgm:t>
        <a:bodyPr/>
        <a:lstStyle/>
        <a:p>
          <a:endParaRPr lang="en-US"/>
        </a:p>
      </dgm:t>
    </dgm:pt>
    <dgm:pt modelId="{DD2D720B-9321-4274-81DE-C2B17F8D9517}">
      <dgm:prSet/>
      <dgm:spPr/>
      <dgm:t>
        <a:bodyPr/>
        <a:lstStyle/>
        <a:p>
          <a:pPr>
            <a:defRPr b="1"/>
          </a:pPr>
          <a:r>
            <a:rPr lang="en-US" b="0"/>
            <a:t>Make</a:t>
          </a:r>
        </a:p>
      </dgm:t>
    </dgm:pt>
    <dgm:pt modelId="{93C3CF6C-9980-4A03-9131-1EDCCC5EEC82}" type="parTrans" cxnId="{F1E4CAE2-DBDA-4CF6-B4E4-8761DA8573DD}">
      <dgm:prSet/>
      <dgm:spPr/>
      <dgm:t>
        <a:bodyPr/>
        <a:lstStyle/>
        <a:p>
          <a:endParaRPr lang="en-US"/>
        </a:p>
      </dgm:t>
    </dgm:pt>
    <dgm:pt modelId="{D9474652-23E8-492C-BC9B-F4C01AA034BE}" type="sibTrans" cxnId="{F1E4CAE2-DBDA-4CF6-B4E4-8761DA8573DD}">
      <dgm:prSet/>
      <dgm:spPr/>
      <dgm:t>
        <a:bodyPr/>
        <a:lstStyle/>
        <a:p>
          <a:endParaRPr lang="en-US"/>
        </a:p>
      </dgm:t>
    </dgm:pt>
    <dgm:pt modelId="{C9571F90-A714-44B0-878A-E481A7E66693}">
      <dgm:prSet/>
      <dgm:spPr/>
      <dgm:t>
        <a:bodyPr/>
        <a:lstStyle/>
        <a:p>
          <a:r>
            <a:rPr lang="en-US">
              <a:solidFill>
                <a:schemeClr val="tx1"/>
              </a:solidFill>
            </a:rPr>
            <a:t>Students visible</a:t>
          </a:r>
        </a:p>
      </dgm:t>
    </dgm:pt>
    <dgm:pt modelId="{841C386B-EF66-4962-B063-B24FF54513E7}" type="parTrans" cxnId="{B8B8CD77-26AC-465E-8857-12C40EE6FC96}">
      <dgm:prSet/>
      <dgm:spPr/>
      <dgm:t>
        <a:bodyPr/>
        <a:lstStyle/>
        <a:p>
          <a:endParaRPr lang="en-US"/>
        </a:p>
      </dgm:t>
    </dgm:pt>
    <dgm:pt modelId="{91A806F2-2992-4692-AB89-06CAF8E7A088}" type="sibTrans" cxnId="{B8B8CD77-26AC-465E-8857-12C40EE6FC96}">
      <dgm:prSet/>
      <dgm:spPr/>
      <dgm:t>
        <a:bodyPr/>
        <a:lstStyle/>
        <a:p>
          <a:endParaRPr lang="en-US"/>
        </a:p>
      </dgm:t>
    </dgm:pt>
    <dgm:pt modelId="{8C2B85AF-7B66-435C-AEE0-E9044B9FFFED}" type="pres">
      <dgm:prSet presAssocID="{9110BEDE-7785-4352-BE28-452B68964DDD}" presName="linear" presStyleCnt="0">
        <dgm:presLayoutVars>
          <dgm:dir/>
          <dgm:animLvl val="lvl"/>
          <dgm:resizeHandles val="exact"/>
        </dgm:presLayoutVars>
      </dgm:prSet>
      <dgm:spPr/>
    </dgm:pt>
    <dgm:pt modelId="{0EC01D8E-E0E9-4F8E-926C-F72DB75BFC2E}" type="pres">
      <dgm:prSet presAssocID="{1C04DF95-8C15-40A3-86A2-BB5AFA1D15EF}" presName="parentLin" presStyleCnt="0"/>
      <dgm:spPr/>
    </dgm:pt>
    <dgm:pt modelId="{A6FD91EE-227E-47EB-BEDD-F8150F225F24}" type="pres">
      <dgm:prSet presAssocID="{1C04DF95-8C15-40A3-86A2-BB5AFA1D15EF}" presName="parentLeftMargin" presStyleLbl="node1" presStyleIdx="0" presStyleCnt="4"/>
      <dgm:spPr/>
    </dgm:pt>
    <dgm:pt modelId="{38E412C9-0FAC-4FCC-ACA7-8FA892B5423B}" type="pres">
      <dgm:prSet presAssocID="{1C04DF95-8C15-40A3-86A2-BB5AFA1D15EF}" presName="parentText" presStyleLbl="node1" presStyleIdx="0" presStyleCnt="4">
        <dgm:presLayoutVars>
          <dgm:chMax val="0"/>
          <dgm:bulletEnabled val="1"/>
        </dgm:presLayoutVars>
      </dgm:prSet>
      <dgm:spPr/>
    </dgm:pt>
    <dgm:pt modelId="{2D93E7EA-39E4-447B-93A6-CB21E12DB726}" type="pres">
      <dgm:prSet presAssocID="{1C04DF95-8C15-40A3-86A2-BB5AFA1D15EF}" presName="negativeSpace" presStyleCnt="0"/>
      <dgm:spPr/>
    </dgm:pt>
    <dgm:pt modelId="{2C5DA27A-26B4-4729-ABB6-1A4C602146F0}" type="pres">
      <dgm:prSet presAssocID="{1C04DF95-8C15-40A3-86A2-BB5AFA1D15EF}" presName="childText" presStyleLbl="conFgAcc1" presStyleIdx="0" presStyleCnt="4">
        <dgm:presLayoutVars>
          <dgm:bulletEnabled val="1"/>
        </dgm:presLayoutVars>
      </dgm:prSet>
      <dgm:spPr/>
    </dgm:pt>
    <dgm:pt modelId="{C59F33ED-81E6-4F8B-871A-8293B5ED1727}" type="pres">
      <dgm:prSet presAssocID="{168C80DA-B618-4F21-BC2D-53940EFA41F8}" presName="spaceBetweenRectangles" presStyleCnt="0"/>
      <dgm:spPr/>
    </dgm:pt>
    <dgm:pt modelId="{63D581EA-2753-4F19-BC05-C82627B69DA9}" type="pres">
      <dgm:prSet presAssocID="{3854B51E-6C90-4C7E-8F68-81F3C8A5031B}" presName="parentLin" presStyleCnt="0"/>
      <dgm:spPr/>
    </dgm:pt>
    <dgm:pt modelId="{9F9A8D77-711F-4CC1-8FF1-7779E705268E}" type="pres">
      <dgm:prSet presAssocID="{3854B51E-6C90-4C7E-8F68-81F3C8A5031B}" presName="parentLeftMargin" presStyleLbl="node1" presStyleIdx="0" presStyleCnt="4"/>
      <dgm:spPr/>
    </dgm:pt>
    <dgm:pt modelId="{214467D8-998B-4977-8B93-6A627275DD10}" type="pres">
      <dgm:prSet presAssocID="{3854B51E-6C90-4C7E-8F68-81F3C8A5031B}" presName="parentText" presStyleLbl="node1" presStyleIdx="1" presStyleCnt="4">
        <dgm:presLayoutVars>
          <dgm:chMax val="0"/>
          <dgm:bulletEnabled val="1"/>
        </dgm:presLayoutVars>
      </dgm:prSet>
      <dgm:spPr/>
    </dgm:pt>
    <dgm:pt modelId="{DF685203-805A-4A54-986E-F79425CC90DA}" type="pres">
      <dgm:prSet presAssocID="{3854B51E-6C90-4C7E-8F68-81F3C8A5031B}" presName="negativeSpace" presStyleCnt="0"/>
      <dgm:spPr/>
    </dgm:pt>
    <dgm:pt modelId="{2F3A7EB8-B284-4EE9-9308-E31A1E220C90}" type="pres">
      <dgm:prSet presAssocID="{3854B51E-6C90-4C7E-8F68-81F3C8A5031B}" presName="childText" presStyleLbl="conFgAcc1" presStyleIdx="1" presStyleCnt="4">
        <dgm:presLayoutVars>
          <dgm:bulletEnabled val="1"/>
        </dgm:presLayoutVars>
      </dgm:prSet>
      <dgm:spPr/>
    </dgm:pt>
    <dgm:pt modelId="{82CE25C4-91C6-4A5C-9488-31E4EB44BEC6}" type="pres">
      <dgm:prSet presAssocID="{CBCC893B-B356-4C7F-8CE6-A8C0B40589B1}" presName="spaceBetweenRectangles" presStyleCnt="0"/>
      <dgm:spPr/>
    </dgm:pt>
    <dgm:pt modelId="{813123B1-1719-4E95-AC50-017C322E2DBA}" type="pres">
      <dgm:prSet presAssocID="{0E2100B8-9BA9-4260-AA68-5285465AD3F1}" presName="parentLin" presStyleCnt="0"/>
      <dgm:spPr/>
    </dgm:pt>
    <dgm:pt modelId="{215E1539-9B50-43DC-B4AE-DAAFC3FA2175}" type="pres">
      <dgm:prSet presAssocID="{0E2100B8-9BA9-4260-AA68-5285465AD3F1}" presName="parentLeftMargin" presStyleLbl="node1" presStyleIdx="1" presStyleCnt="4"/>
      <dgm:spPr/>
    </dgm:pt>
    <dgm:pt modelId="{91A900D7-16C8-40B1-8696-90A791D37685}" type="pres">
      <dgm:prSet presAssocID="{0E2100B8-9BA9-4260-AA68-5285465AD3F1}" presName="parentText" presStyleLbl="node1" presStyleIdx="2" presStyleCnt="4">
        <dgm:presLayoutVars>
          <dgm:chMax val="0"/>
          <dgm:bulletEnabled val="1"/>
        </dgm:presLayoutVars>
      </dgm:prSet>
      <dgm:spPr/>
    </dgm:pt>
    <dgm:pt modelId="{1B59D5E0-1F36-41A7-9CE0-2C0773276B3D}" type="pres">
      <dgm:prSet presAssocID="{0E2100B8-9BA9-4260-AA68-5285465AD3F1}" presName="negativeSpace" presStyleCnt="0"/>
      <dgm:spPr/>
    </dgm:pt>
    <dgm:pt modelId="{BA346485-D0F5-426B-AFA1-B5FB5AC1A008}" type="pres">
      <dgm:prSet presAssocID="{0E2100B8-9BA9-4260-AA68-5285465AD3F1}" presName="childText" presStyleLbl="conFgAcc1" presStyleIdx="2" presStyleCnt="4">
        <dgm:presLayoutVars>
          <dgm:bulletEnabled val="1"/>
        </dgm:presLayoutVars>
      </dgm:prSet>
      <dgm:spPr/>
    </dgm:pt>
    <dgm:pt modelId="{4AF5BA74-6460-438B-8BED-D031DF3D36BD}" type="pres">
      <dgm:prSet presAssocID="{F8D703CC-D8E2-4647-96CC-B4CD902590D2}" presName="spaceBetweenRectangles" presStyleCnt="0"/>
      <dgm:spPr/>
    </dgm:pt>
    <dgm:pt modelId="{C279742D-70FE-4D65-92E4-8889D0E99E1A}" type="pres">
      <dgm:prSet presAssocID="{DD2D720B-9321-4274-81DE-C2B17F8D9517}" presName="parentLin" presStyleCnt="0"/>
      <dgm:spPr/>
    </dgm:pt>
    <dgm:pt modelId="{24FDEB82-6B5D-4EBE-8D7A-E93EC5076DCC}" type="pres">
      <dgm:prSet presAssocID="{DD2D720B-9321-4274-81DE-C2B17F8D9517}" presName="parentLeftMargin" presStyleLbl="node1" presStyleIdx="2" presStyleCnt="4"/>
      <dgm:spPr/>
    </dgm:pt>
    <dgm:pt modelId="{620826D7-82A6-4961-9544-47238C8F94C0}" type="pres">
      <dgm:prSet presAssocID="{DD2D720B-9321-4274-81DE-C2B17F8D9517}" presName="parentText" presStyleLbl="node1" presStyleIdx="3" presStyleCnt="4">
        <dgm:presLayoutVars>
          <dgm:chMax val="0"/>
          <dgm:bulletEnabled val="1"/>
        </dgm:presLayoutVars>
      </dgm:prSet>
      <dgm:spPr/>
    </dgm:pt>
    <dgm:pt modelId="{E4D5FD46-C0D5-4CEC-9432-D0A8AC98EE19}" type="pres">
      <dgm:prSet presAssocID="{DD2D720B-9321-4274-81DE-C2B17F8D9517}" presName="negativeSpace" presStyleCnt="0"/>
      <dgm:spPr/>
    </dgm:pt>
    <dgm:pt modelId="{ED688D9D-C264-4DC5-A10E-646B8A38925B}" type="pres">
      <dgm:prSet presAssocID="{DD2D720B-9321-4274-81DE-C2B17F8D9517}" presName="childText" presStyleLbl="conFgAcc1" presStyleIdx="3" presStyleCnt="4">
        <dgm:presLayoutVars>
          <dgm:bulletEnabled val="1"/>
        </dgm:presLayoutVars>
      </dgm:prSet>
      <dgm:spPr/>
    </dgm:pt>
  </dgm:ptLst>
  <dgm:cxnLst>
    <dgm:cxn modelId="{A9E0080F-C9C4-AF47-97EE-DCA85839F08C}" type="presOf" srcId="{1C04DF95-8C15-40A3-86A2-BB5AFA1D15EF}" destId="{A6FD91EE-227E-47EB-BEDD-F8150F225F24}" srcOrd="0" destOrd="0" presId="urn:microsoft.com/office/officeart/2005/8/layout/list1"/>
    <dgm:cxn modelId="{7E570016-AE91-AF4B-A924-F86EC3073486}" type="presOf" srcId="{2511ADA5-584F-4DAD-B226-21D6D30F9E3D}" destId="{2F3A7EB8-B284-4EE9-9308-E31A1E220C90}" srcOrd="0" destOrd="0" presId="urn:microsoft.com/office/officeart/2005/8/layout/list1"/>
    <dgm:cxn modelId="{3ECF0F17-7FFD-7347-9F40-A5220FF9CEB8}" type="presOf" srcId="{C9571F90-A714-44B0-878A-E481A7E66693}" destId="{ED688D9D-C264-4DC5-A10E-646B8A38925B}" srcOrd="0" destOrd="0" presId="urn:microsoft.com/office/officeart/2005/8/layout/list1"/>
    <dgm:cxn modelId="{6B40D81F-9D10-2B44-B01A-642CBE0662E1}" type="presOf" srcId="{3854B51E-6C90-4C7E-8F68-81F3C8A5031B}" destId="{9F9A8D77-711F-4CC1-8FF1-7779E705268E}" srcOrd="0" destOrd="0" presId="urn:microsoft.com/office/officeart/2005/8/layout/list1"/>
    <dgm:cxn modelId="{83812921-3B42-0C45-8EA3-7B9239B72719}" type="presOf" srcId="{3854B51E-6C90-4C7E-8F68-81F3C8A5031B}" destId="{214467D8-998B-4977-8B93-6A627275DD10}" srcOrd="1" destOrd="0" presId="urn:microsoft.com/office/officeart/2005/8/layout/list1"/>
    <dgm:cxn modelId="{0FD71830-3F6F-154C-9FAE-D573743725C5}" type="presOf" srcId="{DD2D720B-9321-4274-81DE-C2B17F8D9517}" destId="{620826D7-82A6-4961-9544-47238C8F94C0}" srcOrd="1" destOrd="0" presId="urn:microsoft.com/office/officeart/2005/8/layout/list1"/>
    <dgm:cxn modelId="{91D0C540-78C3-41E3-8C91-D487FD7B1A14}" srcId="{0E2100B8-9BA9-4260-AA68-5285465AD3F1}" destId="{C5792BAB-AF47-4A23-BEB0-CB7D6E7ADF98}" srcOrd="0" destOrd="0" parTransId="{7F474101-5FEE-4DEF-B6B2-E5A04DE88856}" sibTransId="{8674992A-A0AF-45EA-BD4D-634BF757EDD3}"/>
    <dgm:cxn modelId="{30A2EE42-580A-42ED-ACF5-F3D8C4D119D2}" srcId="{9110BEDE-7785-4352-BE28-452B68964DDD}" destId="{3854B51E-6C90-4C7E-8F68-81F3C8A5031B}" srcOrd="1" destOrd="0" parTransId="{66A8D584-22DF-488F-8C79-201550BBC424}" sibTransId="{CBCC893B-B356-4C7F-8CE6-A8C0B40589B1}"/>
    <dgm:cxn modelId="{CA56F055-E1C9-4302-975E-9EAFDADC3F21}" srcId="{C5792BAB-AF47-4A23-BEB0-CB7D6E7ADF98}" destId="{9554CC9A-675C-4BB2-9D18-11EBBE0AF842}" srcOrd="0" destOrd="0" parTransId="{C74F02CA-C296-4574-B879-2E6635A24C92}" sibTransId="{AF4FC041-AF2A-442D-AA98-91EE703205B1}"/>
    <dgm:cxn modelId="{DC06F05C-7353-154E-812E-B56AA8D9D830}" type="presOf" srcId="{9110BEDE-7785-4352-BE28-452B68964DDD}" destId="{8C2B85AF-7B66-435C-AEE0-E9044B9FFFED}" srcOrd="0" destOrd="0" presId="urn:microsoft.com/office/officeart/2005/8/layout/list1"/>
    <dgm:cxn modelId="{B8B8CD77-26AC-465E-8857-12C40EE6FC96}" srcId="{DD2D720B-9321-4274-81DE-C2B17F8D9517}" destId="{C9571F90-A714-44B0-878A-E481A7E66693}" srcOrd="0" destOrd="0" parTransId="{841C386B-EF66-4962-B063-B24FF54513E7}" sibTransId="{91A806F2-2992-4692-AB89-06CAF8E7A088}"/>
    <dgm:cxn modelId="{B0FC0C7B-D7B0-4C95-8DE8-EDBAE6F70DA1}" srcId="{1C04DF95-8C15-40A3-86A2-BB5AFA1D15EF}" destId="{B8F26BCD-A543-407D-AD62-EA4F43DCD360}" srcOrd="0" destOrd="0" parTransId="{8CBB6081-24DA-4C1D-9C83-801438147F4C}" sibTransId="{6164E045-10D7-45CC-8A46-B9C8A1A0F231}"/>
    <dgm:cxn modelId="{20BCA080-42D2-440C-B587-C09A40239584}" srcId="{1C04DF95-8C15-40A3-86A2-BB5AFA1D15EF}" destId="{153F97FA-05EA-4CD2-9A53-4A9C596432CD}" srcOrd="1" destOrd="0" parTransId="{2B86A8A7-02E2-47AE-9B3F-59CD7A1A1060}" sibTransId="{F4E22F1C-7313-4028-975A-54D08DB2BD4A}"/>
    <dgm:cxn modelId="{0976D799-A4BA-40A9-ACBD-BB3AFEAE026B}" srcId="{3854B51E-6C90-4C7E-8F68-81F3C8A5031B}" destId="{2511ADA5-584F-4DAD-B226-21D6D30F9E3D}" srcOrd="0" destOrd="0" parTransId="{FF27ADF6-2A1D-48BA-900A-7DB5C92677A8}" sibTransId="{D7058BC5-CA0F-4C02-8604-C7D41B9A1868}"/>
    <dgm:cxn modelId="{72CB79A8-CB0D-1B48-AE1C-ED249AED764B}" type="presOf" srcId="{DD2D720B-9321-4274-81DE-C2B17F8D9517}" destId="{24FDEB82-6B5D-4EBE-8D7A-E93EC5076DCC}" srcOrd="0" destOrd="0" presId="urn:microsoft.com/office/officeart/2005/8/layout/list1"/>
    <dgm:cxn modelId="{D5B8C9BB-7467-458B-BF24-F533BFA3FC93}" srcId="{9110BEDE-7785-4352-BE28-452B68964DDD}" destId="{0E2100B8-9BA9-4260-AA68-5285465AD3F1}" srcOrd="2" destOrd="0" parTransId="{C6C529DD-6F09-48F2-AA9B-62CEDB2C063D}" sibTransId="{F8D703CC-D8E2-4647-96CC-B4CD902590D2}"/>
    <dgm:cxn modelId="{61D795BD-4588-7E4A-8F7C-897E677FCCBE}" type="presOf" srcId="{C5792BAB-AF47-4A23-BEB0-CB7D6E7ADF98}" destId="{BA346485-D0F5-426B-AFA1-B5FB5AC1A008}" srcOrd="0" destOrd="0" presId="urn:microsoft.com/office/officeart/2005/8/layout/list1"/>
    <dgm:cxn modelId="{B69D8FC0-1AA5-3F4E-BCB7-28ED76F081EA}" type="presOf" srcId="{0E2100B8-9BA9-4260-AA68-5285465AD3F1}" destId="{215E1539-9B50-43DC-B4AE-DAAFC3FA2175}" srcOrd="0" destOrd="0" presId="urn:microsoft.com/office/officeart/2005/8/layout/list1"/>
    <dgm:cxn modelId="{269127C1-8BF8-564D-9646-36839067145D}" type="presOf" srcId="{B8F26BCD-A543-407D-AD62-EA4F43DCD360}" destId="{2C5DA27A-26B4-4729-ABB6-1A4C602146F0}" srcOrd="0" destOrd="0" presId="urn:microsoft.com/office/officeart/2005/8/layout/list1"/>
    <dgm:cxn modelId="{A988A2C5-F223-3D44-A218-17EC4C64B82D}" type="presOf" srcId="{153F97FA-05EA-4CD2-9A53-4A9C596432CD}" destId="{2C5DA27A-26B4-4729-ABB6-1A4C602146F0}" srcOrd="0" destOrd="1" presId="urn:microsoft.com/office/officeart/2005/8/layout/list1"/>
    <dgm:cxn modelId="{05CB74C6-4FA2-0241-955B-E89707A014A9}" type="presOf" srcId="{1C04DF95-8C15-40A3-86A2-BB5AFA1D15EF}" destId="{38E412C9-0FAC-4FCC-ACA7-8FA892B5423B}" srcOrd="1" destOrd="0" presId="urn:microsoft.com/office/officeart/2005/8/layout/list1"/>
    <dgm:cxn modelId="{1D4616DD-1775-F04B-A830-D6FDF64061F7}" type="presOf" srcId="{9554CC9A-675C-4BB2-9D18-11EBBE0AF842}" destId="{BA346485-D0F5-426B-AFA1-B5FB5AC1A008}" srcOrd="0" destOrd="1" presId="urn:microsoft.com/office/officeart/2005/8/layout/list1"/>
    <dgm:cxn modelId="{F1E4CAE2-DBDA-4CF6-B4E4-8761DA8573DD}" srcId="{9110BEDE-7785-4352-BE28-452B68964DDD}" destId="{DD2D720B-9321-4274-81DE-C2B17F8D9517}" srcOrd="3" destOrd="0" parTransId="{93C3CF6C-9980-4A03-9131-1EDCCC5EEC82}" sibTransId="{D9474652-23E8-492C-BC9B-F4C01AA034BE}"/>
    <dgm:cxn modelId="{1628C0ED-846F-45A9-A959-B11E914B7A75}" srcId="{9110BEDE-7785-4352-BE28-452B68964DDD}" destId="{1C04DF95-8C15-40A3-86A2-BB5AFA1D15EF}" srcOrd="0" destOrd="0" parTransId="{52FE9B92-1EB3-4C92-A6E7-170C08145D81}" sibTransId="{168C80DA-B618-4F21-BC2D-53940EFA41F8}"/>
    <dgm:cxn modelId="{C5574EF4-1A74-1B4C-B11F-CEF16EDB5117}" type="presOf" srcId="{0E2100B8-9BA9-4260-AA68-5285465AD3F1}" destId="{91A900D7-16C8-40B1-8696-90A791D37685}" srcOrd="1" destOrd="0" presId="urn:microsoft.com/office/officeart/2005/8/layout/list1"/>
    <dgm:cxn modelId="{03C8C084-AD65-6448-AD60-B866D54426D2}" type="presParOf" srcId="{8C2B85AF-7B66-435C-AEE0-E9044B9FFFED}" destId="{0EC01D8E-E0E9-4F8E-926C-F72DB75BFC2E}" srcOrd="0" destOrd="0" presId="urn:microsoft.com/office/officeart/2005/8/layout/list1"/>
    <dgm:cxn modelId="{328D43BD-3312-4C41-AE15-625050E0AA84}" type="presParOf" srcId="{0EC01D8E-E0E9-4F8E-926C-F72DB75BFC2E}" destId="{A6FD91EE-227E-47EB-BEDD-F8150F225F24}" srcOrd="0" destOrd="0" presId="urn:microsoft.com/office/officeart/2005/8/layout/list1"/>
    <dgm:cxn modelId="{05AB828D-7C82-614A-81D1-B9A3BB7778C2}" type="presParOf" srcId="{0EC01D8E-E0E9-4F8E-926C-F72DB75BFC2E}" destId="{38E412C9-0FAC-4FCC-ACA7-8FA892B5423B}" srcOrd="1" destOrd="0" presId="urn:microsoft.com/office/officeart/2005/8/layout/list1"/>
    <dgm:cxn modelId="{84859D90-F362-1047-8F9B-468FA19A3E34}" type="presParOf" srcId="{8C2B85AF-7B66-435C-AEE0-E9044B9FFFED}" destId="{2D93E7EA-39E4-447B-93A6-CB21E12DB726}" srcOrd="1" destOrd="0" presId="urn:microsoft.com/office/officeart/2005/8/layout/list1"/>
    <dgm:cxn modelId="{6F588347-5DE7-754C-9158-D1F177297587}" type="presParOf" srcId="{8C2B85AF-7B66-435C-AEE0-E9044B9FFFED}" destId="{2C5DA27A-26B4-4729-ABB6-1A4C602146F0}" srcOrd="2" destOrd="0" presId="urn:microsoft.com/office/officeart/2005/8/layout/list1"/>
    <dgm:cxn modelId="{1F66E1E2-F987-7247-B06D-02E2D6EF8A37}" type="presParOf" srcId="{8C2B85AF-7B66-435C-AEE0-E9044B9FFFED}" destId="{C59F33ED-81E6-4F8B-871A-8293B5ED1727}" srcOrd="3" destOrd="0" presId="urn:microsoft.com/office/officeart/2005/8/layout/list1"/>
    <dgm:cxn modelId="{0D0917A2-6C1A-8744-8BD0-9DFF233E503A}" type="presParOf" srcId="{8C2B85AF-7B66-435C-AEE0-E9044B9FFFED}" destId="{63D581EA-2753-4F19-BC05-C82627B69DA9}" srcOrd="4" destOrd="0" presId="urn:microsoft.com/office/officeart/2005/8/layout/list1"/>
    <dgm:cxn modelId="{0F5F3FC8-A239-C149-9103-6F0C86C542C7}" type="presParOf" srcId="{63D581EA-2753-4F19-BC05-C82627B69DA9}" destId="{9F9A8D77-711F-4CC1-8FF1-7779E705268E}" srcOrd="0" destOrd="0" presId="urn:microsoft.com/office/officeart/2005/8/layout/list1"/>
    <dgm:cxn modelId="{F121890D-4EBE-A242-AA9C-B08484A54456}" type="presParOf" srcId="{63D581EA-2753-4F19-BC05-C82627B69DA9}" destId="{214467D8-998B-4977-8B93-6A627275DD10}" srcOrd="1" destOrd="0" presId="urn:microsoft.com/office/officeart/2005/8/layout/list1"/>
    <dgm:cxn modelId="{F76DD1CA-CB5A-2140-92A1-58D80F0EE2F1}" type="presParOf" srcId="{8C2B85AF-7B66-435C-AEE0-E9044B9FFFED}" destId="{DF685203-805A-4A54-986E-F79425CC90DA}" srcOrd="5" destOrd="0" presId="urn:microsoft.com/office/officeart/2005/8/layout/list1"/>
    <dgm:cxn modelId="{CC0BEEA9-19D0-324D-8B35-348262FD9AB3}" type="presParOf" srcId="{8C2B85AF-7B66-435C-AEE0-E9044B9FFFED}" destId="{2F3A7EB8-B284-4EE9-9308-E31A1E220C90}" srcOrd="6" destOrd="0" presId="urn:microsoft.com/office/officeart/2005/8/layout/list1"/>
    <dgm:cxn modelId="{A01D33ED-1406-C94C-8516-7B1ECC93CBC1}" type="presParOf" srcId="{8C2B85AF-7B66-435C-AEE0-E9044B9FFFED}" destId="{82CE25C4-91C6-4A5C-9488-31E4EB44BEC6}" srcOrd="7" destOrd="0" presId="urn:microsoft.com/office/officeart/2005/8/layout/list1"/>
    <dgm:cxn modelId="{18414A91-BD0D-8647-8365-D96CDB05F228}" type="presParOf" srcId="{8C2B85AF-7B66-435C-AEE0-E9044B9FFFED}" destId="{813123B1-1719-4E95-AC50-017C322E2DBA}" srcOrd="8" destOrd="0" presId="urn:microsoft.com/office/officeart/2005/8/layout/list1"/>
    <dgm:cxn modelId="{DD077B24-9250-FC44-9568-7FC19A702120}" type="presParOf" srcId="{813123B1-1719-4E95-AC50-017C322E2DBA}" destId="{215E1539-9B50-43DC-B4AE-DAAFC3FA2175}" srcOrd="0" destOrd="0" presId="urn:microsoft.com/office/officeart/2005/8/layout/list1"/>
    <dgm:cxn modelId="{C84E4CFA-2227-3843-8B0C-F04160AC24A4}" type="presParOf" srcId="{813123B1-1719-4E95-AC50-017C322E2DBA}" destId="{91A900D7-16C8-40B1-8696-90A791D37685}" srcOrd="1" destOrd="0" presId="urn:microsoft.com/office/officeart/2005/8/layout/list1"/>
    <dgm:cxn modelId="{8A24D36B-A55B-AD40-95FF-3109A238C530}" type="presParOf" srcId="{8C2B85AF-7B66-435C-AEE0-E9044B9FFFED}" destId="{1B59D5E0-1F36-41A7-9CE0-2C0773276B3D}" srcOrd="9" destOrd="0" presId="urn:microsoft.com/office/officeart/2005/8/layout/list1"/>
    <dgm:cxn modelId="{93F04DA6-DDE0-7C4F-8244-1E4F29FC77A0}" type="presParOf" srcId="{8C2B85AF-7B66-435C-AEE0-E9044B9FFFED}" destId="{BA346485-D0F5-426B-AFA1-B5FB5AC1A008}" srcOrd="10" destOrd="0" presId="urn:microsoft.com/office/officeart/2005/8/layout/list1"/>
    <dgm:cxn modelId="{D153590B-8B9C-8542-ABE5-1995464B4222}" type="presParOf" srcId="{8C2B85AF-7B66-435C-AEE0-E9044B9FFFED}" destId="{4AF5BA74-6460-438B-8BED-D031DF3D36BD}" srcOrd="11" destOrd="0" presId="urn:microsoft.com/office/officeart/2005/8/layout/list1"/>
    <dgm:cxn modelId="{0DE70F6E-C7D6-FF41-8574-118F64B68013}" type="presParOf" srcId="{8C2B85AF-7B66-435C-AEE0-E9044B9FFFED}" destId="{C279742D-70FE-4D65-92E4-8889D0E99E1A}" srcOrd="12" destOrd="0" presId="urn:microsoft.com/office/officeart/2005/8/layout/list1"/>
    <dgm:cxn modelId="{7D935873-97FB-E940-83D1-F8C165E86DBB}" type="presParOf" srcId="{C279742D-70FE-4D65-92E4-8889D0E99E1A}" destId="{24FDEB82-6B5D-4EBE-8D7A-E93EC5076DCC}" srcOrd="0" destOrd="0" presId="urn:microsoft.com/office/officeart/2005/8/layout/list1"/>
    <dgm:cxn modelId="{F23484B0-61C9-BD4A-ACBE-7370C7E0738D}" type="presParOf" srcId="{C279742D-70FE-4D65-92E4-8889D0E99E1A}" destId="{620826D7-82A6-4961-9544-47238C8F94C0}" srcOrd="1" destOrd="0" presId="urn:microsoft.com/office/officeart/2005/8/layout/list1"/>
    <dgm:cxn modelId="{DA792920-205D-9D4E-AF42-6F00DD8B2EAD}" type="presParOf" srcId="{8C2B85AF-7B66-435C-AEE0-E9044B9FFFED}" destId="{E4D5FD46-C0D5-4CEC-9432-D0A8AC98EE19}" srcOrd="13" destOrd="0" presId="urn:microsoft.com/office/officeart/2005/8/layout/list1"/>
    <dgm:cxn modelId="{95B0BFE3-5174-DF43-9E93-0374000B59E7}" type="presParOf" srcId="{8C2B85AF-7B66-435C-AEE0-E9044B9FFFED}" destId="{ED688D9D-C264-4DC5-A10E-646B8A38925B}"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10BEDE-7785-4352-BE28-452B68964DD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C9571F90-A714-44B0-878A-E481A7E66693}">
      <dgm:prSet phldr="0"/>
      <dgm:spPr/>
      <dgm:t>
        <a:bodyPr/>
        <a:lstStyle/>
        <a:p>
          <a:pPr algn="l" rtl="0">
            <a:lnSpc>
              <a:spcPct val="90000"/>
            </a:lnSpc>
          </a:pPr>
          <a:r>
            <a:rPr lang="en-US" sz="2900" b="0">
              <a:latin typeface="Aptos Display"/>
              <a:ea typeface="+mn-ea"/>
              <a:cs typeface="+mn-cs"/>
            </a:rPr>
            <a:t>Get to know your students</a:t>
          </a:r>
        </a:p>
      </dgm:t>
    </dgm:pt>
    <dgm:pt modelId="{841C386B-EF66-4962-B063-B24FF54513E7}" type="parTrans" cxnId="{B8B8CD77-26AC-465E-8857-12C40EE6FC96}">
      <dgm:prSet/>
      <dgm:spPr/>
      <dgm:t>
        <a:bodyPr/>
        <a:lstStyle/>
        <a:p>
          <a:endParaRPr lang="en-US"/>
        </a:p>
      </dgm:t>
    </dgm:pt>
    <dgm:pt modelId="{91A806F2-2992-4692-AB89-06CAF8E7A088}" type="sibTrans" cxnId="{B8B8CD77-26AC-465E-8857-12C40EE6FC96}">
      <dgm:prSet/>
      <dgm:spPr/>
      <dgm:t>
        <a:bodyPr/>
        <a:lstStyle/>
        <a:p>
          <a:endParaRPr lang="en-US"/>
        </a:p>
      </dgm:t>
    </dgm:pt>
    <dgm:pt modelId="{8F26B290-A31F-495F-AC01-E599A8DD57F2}">
      <dgm:prSet phldr="0"/>
      <dgm:spPr/>
      <dgm:t>
        <a:bodyPr/>
        <a:lstStyle/>
        <a:p>
          <a:pPr algn="l" rtl="0">
            <a:lnSpc>
              <a:spcPct val="90000"/>
            </a:lnSpc>
          </a:pPr>
          <a:r>
            <a:rPr lang="en-US" sz="2500" b="0">
              <a:solidFill>
                <a:schemeClr val="tx1"/>
              </a:solidFill>
              <a:latin typeface="Aptos Display"/>
              <a:ea typeface="+mn-ea"/>
              <a:cs typeface="+mn-cs"/>
            </a:rPr>
            <a:t>Watch out for signs of trauma</a:t>
          </a:r>
        </a:p>
      </dgm:t>
    </dgm:pt>
    <dgm:pt modelId="{57375621-88DD-40C8-84B3-D73C703E6896}" type="parTrans" cxnId="{F13CB057-422B-462B-986F-8C6A4C67D564}">
      <dgm:prSet/>
      <dgm:spPr/>
    </dgm:pt>
    <dgm:pt modelId="{352F6B02-5B7B-4071-889D-5948FE271D53}" type="sibTrans" cxnId="{F13CB057-422B-462B-986F-8C6A4C67D564}">
      <dgm:prSet/>
      <dgm:spPr/>
    </dgm:pt>
    <dgm:pt modelId="{3CA9181A-4E9B-4D00-A679-9184AAE8DBC5}">
      <dgm:prSet phldr="0"/>
      <dgm:spPr/>
      <dgm:t>
        <a:bodyPr/>
        <a:lstStyle/>
        <a:p>
          <a:pPr algn="l" rtl="0">
            <a:lnSpc>
              <a:spcPct val="90000"/>
            </a:lnSpc>
          </a:pPr>
          <a:r>
            <a:rPr lang="en-US" sz="2500" b="0">
              <a:solidFill>
                <a:schemeClr val="tx1"/>
              </a:solidFill>
              <a:latin typeface="Aptos Display"/>
              <a:ea typeface="+mn-ea"/>
              <a:cs typeface="+mn-cs"/>
            </a:rPr>
            <a:t>Use icebreaker activities</a:t>
          </a:r>
        </a:p>
      </dgm:t>
    </dgm:pt>
    <dgm:pt modelId="{E90ADD62-91B4-40C0-B219-F99A4109CC7D}" type="parTrans" cxnId="{9D02B614-4B83-4C3E-AB39-F167D27AE51E}">
      <dgm:prSet/>
      <dgm:spPr/>
    </dgm:pt>
    <dgm:pt modelId="{5E84AAE6-6CFD-4207-BDD7-CFD765BDC1E8}" type="sibTrans" cxnId="{9D02B614-4B83-4C3E-AB39-F167D27AE51E}">
      <dgm:prSet/>
      <dgm:spPr/>
    </dgm:pt>
    <dgm:pt modelId="{D1DF5D81-A7CC-4F0C-BC18-9B63307A28E5}">
      <dgm:prSet phldr="0"/>
      <dgm:spPr/>
      <dgm:t>
        <a:bodyPr/>
        <a:lstStyle/>
        <a:p>
          <a:pPr>
            <a:lnSpc>
              <a:spcPct val="100000"/>
            </a:lnSpc>
          </a:pPr>
          <a:r>
            <a:rPr lang="en-US" sz="1100" b="0">
              <a:latin typeface="Calibri"/>
              <a:ea typeface="Calibri"/>
              <a:cs typeface="Calibri"/>
            </a:rPr>
            <a:t>Communicate</a:t>
          </a:r>
        </a:p>
      </dgm:t>
    </dgm:pt>
    <dgm:pt modelId="{44FE9510-18EE-4530-935D-535BE90E8294}" type="parTrans" cxnId="{54FC03DE-DB18-4190-AB13-3A665E380EAA}">
      <dgm:prSet/>
      <dgm:spPr/>
    </dgm:pt>
    <dgm:pt modelId="{910433F6-FF80-49EB-A226-C41AB297796E}" type="sibTrans" cxnId="{54FC03DE-DB18-4190-AB13-3A665E380EAA}">
      <dgm:prSet/>
      <dgm:spPr/>
    </dgm:pt>
    <dgm:pt modelId="{D70A8FAE-5613-4660-89FA-A4BCB2A3F466}">
      <dgm:prSet phldr="0"/>
      <dgm:spPr/>
      <dgm:t>
        <a:bodyPr/>
        <a:lstStyle/>
        <a:p>
          <a:pPr rtl="0">
            <a:lnSpc>
              <a:spcPct val="100000"/>
            </a:lnSpc>
          </a:pPr>
          <a:r>
            <a:rPr lang="en-US" sz="1100" b="0">
              <a:solidFill>
                <a:schemeClr val="tx1"/>
              </a:solidFill>
              <a:latin typeface="Calibri"/>
              <a:ea typeface="Calibri"/>
              <a:cs typeface="Calibri"/>
            </a:rPr>
            <a:t>The syllabus</a:t>
          </a:r>
        </a:p>
      </dgm:t>
    </dgm:pt>
    <dgm:pt modelId="{BC52745E-D03F-420F-9AC3-739694E4C21F}" type="parTrans" cxnId="{9829D25B-564B-4CB9-AF2F-62066A41BA9A}">
      <dgm:prSet/>
      <dgm:spPr/>
    </dgm:pt>
    <dgm:pt modelId="{061AECD9-EFB0-479C-965C-680606988F91}" type="sibTrans" cxnId="{9829D25B-564B-4CB9-AF2F-62066A41BA9A}">
      <dgm:prSet/>
      <dgm:spPr/>
    </dgm:pt>
    <dgm:pt modelId="{FB56117C-3FFD-4BCF-B9FC-4734F7C95E50}">
      <dgm:prSet phldr="0"/>
      <dgm:spPr/>
      <dgm:t>
        <a:bodyPr/>
        <a:lstStyle/>
        <a:p>
          <a:pPr algn="l" rtl="0">
            <a:lnSpc>
              <a:spcPct val="100000"/>
            </a:lnSpc>
          </a:pPr>
          <a:r>
            <a:rPr lang="en-US" sz="1100" b="0">
              <a:latin typeface="Calibri"/>
              <a:ea typeface="Calibri"/>
              <a:cs typeface="Calibri"/>
            </a:rPr>
            <a:t>Provide</a:t>
          </a:r>
        </a:p>
      </dgm:t>
    </dgm:pt>
    <dgm:pt modelId="{354AB24B-C66D-4FA0-9253-B581EB343C94}" type="parTrans" cxnId="{075097F9-0C02-48B5-BED6-A0E7C2F82B95}">
      <dgm:prSet/>
      <dgm:spPr/>
    </dgm:pt>
    <dgm:pt modelId="{ADFD1D83-352C-41AD-90FC-FBB0EB984C0C}" type="sibTrans" cxnId="{075097F9-0C02-48B5-BED6-A0E7C2F82B95}">
      <dgm:prSet/>
      <dgm:spPr/>
    </dgm:pt>
    <dgm:pt modelId="{B1EFC79F-3F42-492E-A0CC-EF3224A33532}">
      <dgm:prSet phldr="0"/>
      <dgm:spPr/>
      <dgm:t>
        <a:bodyPr/>
        <a:lstStyle/>
        <a:p>
          <a:pPr rtl="0">
            <a:lnSpc>
              <a:spcPct val="100000"/>
            </a:lnSpc>
          </a:pPr>
          <a:r>
            <a:rPr lang="en-US" sz="1100" b="0">
              <a:solidFill>
                <a:schemeClr val="tx1"/>
              </a:solidFill>
              <a:latin typeface="Calibri"/>
              <a:ea typeface="Calibri"/>
              <a:cs typeface="Calibri"/>
            </a:rPr>
            <a:t>A list of </a:t>
          </a:r>
          <a:r>
            <a:rPr lang="en-US" sz="1100" b="0" err="1">
              <a:solidFill>
                <a:schemeClr val="tx1"/>
              </a:solidFill>
              <a:latin typeface="Calibri"/>
              <a:ea typeface="Calibri"/>
              <a:cs typeface="Calibri"/>
            </a:rPr>
            <a:t>organisational</a:t>
          </a:r>
          <a:r>
            <a:rPr lang="en-US" sz="1100" b="0">
              <a:solidFill>
                <a:schemeClr val="tx1"/>
              </a:solidFill>
              <a:latin typeface="Calibri"/>
              <a:ea typeface="Calibri"/>
              <a:cs typeface="Calibri"/>
            </a:rPr>
            <a:t> services and (peer) networks</a:t>
          </a:r>
        </a:p>
      </dgm:t>
    </dgm:pt>
    <dgm:pt modelId="{DB2C1114-E2DC-46A4-813F-EBCBF2B8665B}" type="parTrans" cxnId="{0E2E40C0-F1DB-43E0-886B-0A05031BF1DE}">
      <dgm:prSet/>
      <dgm:spPr/>
    </dgm:pt>
    <dgm:pt modelId="{E0B35441-E9BC-410A-9EA0-B7970FFCC634}" type="sibTrans" cxnId="{0E2E40C0-F1DB-43E0-886B-0A05031BF1DE}">
      <dgm:prSet/>
      <dgm:spPr/>
    </dgm:pt>
    <dgm:pt modelId="{A5D1A3DB-71E3-496C-96BA-D4FBF280B633}">
      <dgm:prSet phldr="0"/>
      <dgm:spPr/>
      <dgm:t>
        <a:bodyPr/>
        <a:lstStyle/>
        <a:p>
          <a:pPr algn="l" rtl="0">
            <a:lnSpc>
              <a:spcPct val="100000"/>
            </a:lnSpc>
          </a:pPr>
          <a:r>
            <a:rPr lang="en-US" sz="1100" b="0">
              <a:latin typeface="Calibri"/>
              <a:ea typeface="Calibri"/>
              <a:cs typeface="Calibri"/>
            </a:rPr>
            <a:t>Create</a:t>
          </a:r>
        </a:p>
      </dgm:t>
    </dgm:pt>
    <dgm:pt modelId="{D66E90D1-83E9-4869-B06A-FD285D9C4EAD}" type="parTrans" cxnId="{93B47B98-CA40-44B2-8BB8-F9AF0EF209C0}">
      <dgm:prSet/>
      <dgm:spPr/>
    </dgm:pt>
    <dgm:pt modelId="{6407D90B-4EA9-464A-8A19-A2B6E53CCD9F}" type="sibTrans" cxnId="{93B47B98-CA40-44B2-8BB8-F9AF0EF209C0}">
      <dgm:prSet/>
      <dgm:spPr/>
    </dgm:pt>
    <dgm:pt modelId="{4ACD6EC2-B9FC-4350-BA83-3836507EA69C}">
      <dgm:prSet phldr="0"/>
      <dgm:spPr/>
      <dgm:t>
        <a:bodyPr/>
        <a:lstStyle/>
        <a:p>
          <a:pPr rtl="0">
            <a:lnSpc>
              <a:spcPct val="100000"/>
            </a:lnSpc>
          </a:pPr>
          <a:r>
            <a:rPr lang="en-US" sz="1100" b="0">
              <a:solidFill>
                <a:schemeClr val="tx1"/>
              </a:solidFill>
              <a:latin typeface="Calibri"/>
              <a:ea typeface="Calibri"/>
              <a:cs typeface="Calibri"/>
            </a:rPr>
            <a:t>A safe learning environment</a:t>
          </a:r>
        </a:p>
      </dgm:t>
    </dgm:pt>
    <dgm:pt modelId="{01052092-75A5-42D4-8F0F-E86E72862806}" type="parTrans" cxnId="{4E40B2C4-4EAD-4525-9D77-2CDC21CB5361}">
      <dgm:prSet/>
      <dgm:spPr/>
    </dgm:pt>
    <dgm:pt modelId="{AFB9B40E-E265-4B7F-90ED-F1F3F39076E9}" type="sibTrans" cxnId="{4E40B2C4-4EAD-4525-9D77-2CDC21CB5361}">
      <dgm:prSet/>
      <dgm:spPr/>
    </dgm:pt>
    <dgm:pt modelId="{AE6F2AE8-3735-4C92-83F2-B072FD8AD215}">
      <dgm:prSet phldr="0"/>
      <dgm:spPr/>
      <dgm:t>
        <a:bodyPr/>
        <a:lstStyle/>
        <a:p>
          <a:pPr rtl="0">
            <a:lnSpc>
              <a:spcPct val="100000"/>
            </a:lnSpc>
          </a:pPr>
          <a:r>
            <a:rPr lang="en-US" sz="1100" b="0">
              <a:solidFill>
                <a:schemeClr val="tx1"/>
              </a:solidFill>
              <a:latin typeface="Calibri"/>
              <a:ea typeface="Calibri"/>
              <a:cs typeface="Calibri"/>
            </a:rPr>
            <a:t>Clear expectations</a:t>
          </a:r>
        </a:p>
      </dgm:t>
    </dgm:pt>
    <dgm:pt modelId="{48AA2510-B7EA-4EB2-A2A2-607E1C9747C7}" type="parTrans" cxnId="{D50F31B7-643E-4CE9-A112-94EE2B90272C}">
      <dgm:prSet/>
      <dgm:spPr/>
    </dgm:pt>
    <dgm:pt modelId="{78F5EDE5-9355-42C7-BF3A-D0A0A2254DFC}" type="sibTrans" cxnId="{D50F31B7-643E-4CE9-A112-94EE2B90272C}">
      <dgm:prSet/>
      <dgm:spPr/>
    </dgm:pt>
    <dgm:pt modelId="{8C2B85AF-7B66-435C-AEE0-E9044B9FFFED}" type="pres">
      <dgm:prSet presAssocID="{9110BEDE-7785-4352-BE28-452B68964DDD}" presName="linear" presStyleCnt="0">
        <dgm:presLayoutVars>
          <dgm:dir/>
          <dgm:animLvl val="lvl"/>
          <dgm:resizeHandles val="exact"/>
        </dgm:presLayoutVars>
      </dgm:prSet>
      <dgm:spPr/>
    </dgm:pt>
    <dgm:pt modelId="{A7427E07-A840-44CE-AD56-028DC1C0F6F7}" type="pres">
      <dgm:prSet presAssocID="{C9571F90-A714-44B0-878A-E481A7E66693}" presName="parentLin" presStyleCnt="0"/>
      <dgm:spPr/>
    </dgm:pt>
    <dgm:pt modelId="{9A8E96A2-8240-4B6B-8B9F-8CFD7F83F8B1}" type="pres">
      <dgm:prSet presAssocID="{C9571F90-A714-44B0-878A-E481A7E66693}" presName="parentLeftMargin" presStyleLbl="node1" presStyleIdx="0" presStyleCnt="4"/>
      <dgm:spPr/>
    </dgm:pt>
    <dgm:pt modelId="{98559A1D-FD44-4C4B-80BC-957EB9B0BAD8}" type="pres">
      <dgm:prSet presAssocID="{C9571F90-A714-44B0-878A-E481A7E66693}" presName="parentText" presStyleLbl="node1" presStyleIdx="0" presStyleCnt="4">
        <dgm:presLayoutVars>
          <dgm:chMax val="0"/>
          <dgm:bulletEnabled val="1"/>
        </dgm:presLayoutVars>
      </dgm:prSet>
      <dgm:spPr/>
    </dgm:pt>
    <dgm:pt modelId="{874CD381-5566-4EB4-BC5F-EAD843555B58}" type="pres">
      <dgm:prSet presAssocID="{C9571F90-A714-44B0-878A-E481A7E66693}" presName="negativeSpace" presStyleCnt="0"/>
      <dgm:spPr/>
    </dgm:pt>
    <dgm:pt modelId="{54BED3EA-5BB6-4F16-A5FB-A0B462DBEA83}" type="pres">
      <dgm:prSet presAssocID="{C9571F90-A714-44B0-878A-E481A7E66693}" presName="childText" presStyleLbl="conFgAcc1" presStyleIdx="0" presStyleCnt="4">
        <dgm:presLayoutVars>
          <dgm:bulletEnabled val="1"/>
        </dgm:presLayoutVars>
      </dgm:prSet>
      <dgm:spPr/>
    </dgm:pt>
    <dgm:pt modelId="{46DED1FE-C04B-4DDF-B8DC-1B422356336C}" type="pres">
      <dgm:prSet presAssocID="{91A806F2-2992-4692-AB89-06CAF8E7A088}" presName="spaceBetweenRectangles" presStyleCnt="0"/>
      <dgm:spPr/>
    </dgm:pt>
    <dgm:pt modelId="{179E96D2-9671-411A-B168-2F3AD7CB852C}" type="pres">
      <dgm:prSet presAssocID="{D1DF5D81-A7CC-4F0C-BC18-9B63307A28E5}" presName="parentLin" presStyleCnt="0"/>
      <dgm:spPr/>
    </dgm:pt>
    <dgm:pt modelId="{A69B4C40-FD3D-46AD-ABED-CD34CF1A6055}" type="pres">
      <dgm:prSet presAssocID="{D1DF5D81-A7CC-4F0C-BC18-9B63307A28E5}" presName="parentLeftMargin" presStyleLbl="node1" presStyleIdx="0" presStyleCnt="4"/>
      <dgm:spPr/>
    </dgm:pt>
    <dgm:pt modelId="{F514F64E-4593-419F-A7AF-B234223E8C2E}" type="pres">
      <dgm:prSet presAssocID="{D1DF5D81-A7CC-4F0C-BC18-9B63307A28E5}" presName="parentText" presStyleLbl="node1" presStyleIdx="1" presStyleCnt="4">
        <dgm:presLayoutVars>
          <dgm:chMax val="0"/>
          <dgm:bulletEnabled val="1"/>
        </dgm:presLayoutVars>
      </dgm:prSet>
      <dgm:spPr/>
    </dgm:pt>
    <dgm:pt modelId="{2D226CB4-44AE-4E97-B47A-7CEB46D051E3}" type="pres">
      <dgm:prSet presAssocID="{D1DF5D81-A7CC-4F0C-BC18-9B63307A28E5}" presName="negativeSpace" presStyleCnt="0"/>
      <dgm:spPr/>
    </dgm:pt>
    <dgm:pt modelId="{76AC16F2-119F-4883-A719-CCF52CDCA878}" type="pres">
      <dgm:prSet presAssocID="{D1DF5D81-A7CC-4F0C-BC18-9B63307A28E5}" presName="childText" presStyleLbl="conFgAcc1" presStyleIdx="1" presStyleCnt="4">
        <dgm:presLayoutVars>
          <dgm:bulletEnabled val="1"/>
        </dgm:presLayoutVars>
      </dgm:prSet>
      <dgm:spPr/>
    </dgm:pt>
    <dgm:pt modelId="{D4671CE5-655C-49F8-8CCC-E61FA43BE70B}" type="pres">
      <dgm:prSet presAssocID="{910433F6-FF80-49EB-A226-C41AB297796E}" presName="spaceBetweenRectangles" presStyleCnt="0"/>
      <dgm:spPr/>
    </dgm:pt>
    <dgm:pt modelId="{24BD2697-7674-4EC9-B9F4-19CEF7D594BD}" type="pres">
      <dgm:prSet presAssocID="{FB56117C-3FFD-4BCF-B9FC-4734F7C95E50}" presName="parentLin" presStyleCnt="0"/>
      <dgm:spPr/>
    </dgm:pt>
    <dgm:pt modelId="{61CF2BFB-2B10-471B-9021-5D808E3867DA}" type="pres">
      <dgm:prSet presAssocID="{FB56117C-3FFD-4BCF-B9FC-4734F7C95E50}" presName="parentLeftMargin" presStyleLbl="node1" presStyleIdx="1" presStyleCnt="4"/>
      <dgm:spPr/>
    </dgm:pt>
    <dgm:pt modelId="{595CA2F2-74EF-4191-9DC7-C5D42A19ED1F}" type="pres">
      <dgm:prSet presAssocID="{FB56117C-3FFD-4BCF-B9FC-4734F7C95E50}" presName="parentText" presStyleLbl="node1" presStyleIdx="2" presStyleCnt="4">
        <dgm:presLayoutVars>
          <dgm:chMax val="0"/>
          <dgm:bulletEnabled val="1"/>
        </dgm:presLayoutVars>
      </dgm:prSet>
      <dgm:spPr/>
    </dgm:pt>
    <dgm:pt modelId="{1D9E5B09-88BD-47E0-9667-9BAF87B0FC09}" type="pres">
      <dgm:prSet presAssocID="{FB56117C-3FFD-4BCF-B9FC-4734F7C95E50}" presName="negativeSpace" presStyleCnt="0"/>
      <dgm:spPr/>
    </dgm:pt>
    <dgm:pt modelId="{C3DBF10D-F031-4ABA-BB21-8DC9A5969F36}" type="pres">
      <dgm:prSet presAssocID="{FB56117C-3FFD-4BCF-B9FC-4734F7C95E50}" presName="childText" presStyleLbl="conFgAcc1" presStyleIdx="2" presStyleCnt="4">
        <dgm:presLayoutVars>
          <dgm:bulletEnabled val="1"/>
        </dgm:presLayoutVars>
      </dgm:prSet>
      <dgm:spPr/>
    </dgm:pt>
    <dgm:pt modelId="{1102A377-2ECA-4F40-8DAA-E816149C6D73}" type="pres">
      <dgm:prSet presAssocID="{ADFD1D83-352C-41AD-90FC-FBB0EB984C0C}" presName="spaceBetweenRectangles" presStyleCnt="0"/>
      <dgm:spPr/>
    </dgm:pt>
    <dgm:pt modelId="{B5B69C8C-158C-4C4D-B8B6-B32EE00CE22E}" type="pres">
      <dgm:prSet presAssocID="{A5D1A3DB-71E3-496C-96BA-D4FBF280B633}" presName="parentLin" presStyleCnt="0"/>
      <dgm:spPr/>
    </dgm:pt>
    <dgm:pt modelId="{F652B842-484B-4043-9E97-BB9B686975E6}" type="pres">
      <dgm:prSet presAssocID="{A5D1A3DB-71E3-496C-96BA-D4FBF280B633}" presName="parentLeftMargin" presStyleLbl="node1" presStyleIdx="2" presStyleCnt="4"/>
      <dgm:spPr/>
    </dgm:pt>
    <dgm:pt modelId="{E588036F-85E7-48A7-9AEA-815B30320A3A}" type="pres">
      <dgm:prSet presAssocID="{A5D1A3DB-71E3-496C-96BA-D4FBF280B633}" presName="parentText" presStyleLbl="node1" presStyleIdx="3" presStyleCnt="4">
        <dgm:presLayoutVars>
          <dgm:chMax val="0"/>
          <dgm:bulletEnabled val="1"/>
        </dgm:presLayoutVars>
      </dgm:prSet>
      <dgm:spPr/>
    </dgm:pt>
    <dgm:pt modelId="{11B7CF51-59E3-4FA0-944A-8D23ECFECE85}" type="pres">
      <dgm:prSet presAssocID="{A5D1A3DB-71E3-496C-96BA-D4FBF280B633}" presName="negativeSpace" presStyleCnt="0"/>
      <dgm:spPr/>
    </dgm:pt>
    <dgm:pt modelId="{39D63592-EF19-4F73-BA8E-583308DDA00D}" type="pres">
      <dgm:prSet presAssocID="{A5D1A3DB-71E3-496C-96BA-D4FBF280B633}" presName="childText" presStyleLbl="conFgAcc1" presStyleIdx="3" presStyleCnt="4">
        <dgm:presLayoutVars>
          <dgm:bulletEnabled val="1"/>
        </dgm:presLayoutVars>
      </dgm:prSet>
      <dgm:spPr/>
    </dgm:pt>
  </dgm:ptLst>
  <dgm:cxnLst>
    <dgm:cxn modelId="{9D02B614-4B83-4C3E-AB39-F167D27AE51E}" srcId="{C9571F90-A714-44B0-878A-E481A7E66693}" destId="{3CA9181A-4E9B-4D00-A679-9184AAE8DBC5}" srcOrd="1" destOrd="0" parTransId="{E90ADD62-91B4-40C0-B219-F99A4109CC7D}" sibTransId="{5E84AAE6-6CFD-4207-BDD7-CFD765BDC1E8}"/>
    <dgm:cxn modelId="{19661819-BDF8-40D7-9555-13F4E9C64BC8}" type="presOf" srcId="{4ACD6EC2-B9FC-4350-BA83-3836507EA69C}" destId="{39D63592-EF19-4F73-BA8E-583308DDA00D}" srcOrd="0" destOrd="0" presId="urn:microsoft.com/office/officeart/2005/8/layout/list1"/>
    <dgm:cxn modelId="{1FDFB14D-B913-4AB5-A87F-7F74EF546235}" type="presOf" srcId="{9110BEDE-7785-4352-BE28-452B68964DDD}" destId="{8C2B85AF-7B66-435C-AEE0-E9044B9FFFED}" srcOrd="0" destOrd="0" presId="urn:microsoft.com/office/officeart/2005/8/layout/list1"/>
    <dgm:cxn modelId="{65AA014E-80C2-40F0-BEF7-C6583ED3232D}" type="presOf" srcId="{B1EFC79F-3F42-492E-A0CC-EF3224A33532}" destId="{C3DBF10D-F031-4ABA-BB21-8DC9A5969F36}" srcOrd="0" destOrd="0" presId="urn:microsoft.com/office/officeart/2005/8/layout/list1"/>
    <dgm:cxn modelId="{AA39A453-8DF3-4CED-A269-D4697B156FB8}" type="presOf" srcId="{D1DF5D81-A7CC-4F0C-BC18-9B63307A28E5}" destId="{A69B4C40-FD3D-46AD-ABED-CD34CF1A6055}" srcOrd="0" destOrd="0" presId="urn:microsoft.com/office/officeart/2005/8/layout/list1"/>
    <dgm:cxn modelId="{F13CB057-422B-462B-986F-8C6A4C67D564}" srcId="{C9571F90-A714-44B0-878A-E481A7E66693}" destId="{8F26B290-A31F-495F-AC01-E599A8DD57F2}" srcOrd="0" destOrd="0" parTransId="{57375621-88DD-40C8-84B3-D73C703E6896}" sibTransId="{352F6B02-5B7B-4071-889D-5948FE271D53}"/>
    <dgm:cxn modelId="{9829D25B-564B-4CB9-AF2F-62066A41BA9A}" srcId="{D1DF5D81-A7CC-4F0C-BC18-9B63307A28E5}" destId="{D70A8FAE-5613-4660-89FA-A4BCB2A3F466}" srcOrd="0" destOrd="0" parTransId="{BC52745E-D03F-420F-9AC3-739694E4C21F}" sibTransId="{061AECD9-EFB0-479C-965C-680606988F91}"/>
    <dgm:cxn modelId="{A27AF36E-9193-4C40-8057-D358B7399C09}" type="presOf" srcId="{C9571F90-A714-44B0-878A-E481A7E66693}" destId="{98559A1D-FD44-4C4B-80BC-957EB9B0BAD8}" srcOrd="1" destOrd="0" presId="urn:microsoft.com/office/officeart/2005/8/layout/list1"/>
    <dgm:cxn modelId="{53D90A73-EB2E-4AFE-9132-667D02A5B1EF}" type="presOf" srcId="{AE6F2AE8-3735-4C92-83F2-B072FD8AD215}" destId="{76AC16F2-119F-4883-A719-CCF52CDCA878}" srcOrd="0" destOrd="1" presId="urn:microsoft.com/office/officeart/2005/8/layout/list1"/>
    <dgm:cxn modelId="{B8B8CD77-26AC-465E-8857-12C40EE6FC96}" srcId="{9110BEDE-7785-4352-BE28-452B68964DDD}" destId="{C9571F90-A714-44B0-878A-E481A7E66693}" srcOrd="0" destOrd="0" parTransId="{841C386B-EF66-4962-B063-B24FF54513E7}" sibTransId="{91A806F2-2992-4692-AB89-06CAF8E7A088}"/>
    <dgm:cxn modelId="{CAF25782-BCD5-47EA-8A1D-DDC44FC6FED1}" type="presOf" srcId="{FB56117C-3FFD-4BCF-B9FC-4734F7C95E50}" destId="{595CA2F2-74EF-4191-9DC7-C5D42A19ED1F}" srcOrd="1" destOrd="0" presId="urn:microsoft.com/office/officeart/2005/8/layout/list1"/>
    <dgm:cxn modelId="{34265B91-C549-43D1-A33E-BCDAF895C3AD}" type="presOf" srcId="{3CA9181A-4E9B-4D00-A679-9184AAE8DBC5}" destId="{54BED3EA-5BB6-4F16-A5FB-A0B462DBEA83}" srcOrd="0" destOrd="1" presId="urn:microsoft.com/office/officeart/2005/8/layout/list1"/>
    <dgm:cxn modelId="{93B47B98-CA40-44B2-8BB8-F9AF0EF209C0}" srcId="{9110BEDE-7785-4352-BE28-452B68964DDD}" destId="{A5D1A3DB-71E3-496C-96BA-D4FBF280B633}" srcOrd="3" destOrd="0" parTransId="{D66E90D1-83E9-4869-B06A-FD285D9C4EAD}" sibTransId="{6407D90B-4EA9-464A-8A19-A2B6E53CCD9F}"/>
    <dgm:cxn modelId="{FC4745A9-22D2-469E-BE75-7041A272F551}" type="presOf" srcId="{C9571F90-A714-44B0-878A-E481A7E66693}" destId="{9A8E96A2-8240-4B6B-8B9F-8CFD7F83F8B1}" srcOrd="0" destOrd="0" presId="urn:microsoft.com/office/officeart/2005/8/layout/list1"/>
    <dgm:cxn modelId="{D50F31B7-643E-4CE9-A112-94EE2B90272C}" srcId="{D1DF5D81-A7CC-4F0C-BC18-9B63307A28E5}" destId="{AE6F2AE8-3735-4C92-83F2-B072FD8AD215}" srcOrd="1" destOrd="0" parTransId="{48AA2510-B7EA-4EB2-A2A2-607E1C9747C7}" sibTransId="{78F5EDE5-9355-42C7-BF3A-D0A0A2254DFC}"/>
    <dgm:cxn modelId="{FC1EA3BA-890D-4A9B-AD59-31B8E388687F}" type="presOf" srcId="{D1DF5D81-A7CC-4F0C-BC18-9B63307A28E5}" destId="{F514F64E-4593-419F-A7AF-B234223E8C2E}" srcOrd="1" destOrd="0" presId="urn:microsoft.com/office/officeart/2005/8/layout/list1"/>
    <dgm:cxn modelId="{3FDCE6BA-0EE4-4E70-90C8-34238EED4709}" type="presOf" srcId="{A5D1A3DB-71E3-496C-96BA-D4FBF280B633}" destId="{F652B842-484B-4043-9E97-BB9B686975E6}" srcOrd="0" destOrd="0" presId="urn:microsoft.com/office/officeart/2005/8/layout/list1"/>
    <dgm:cxn modelId="{0E2E40C0-F1DB-43E0-886B-0A05031BF1DE}" srcId="{FB56117C-3FFD-4BCF-B9FC-4734F7C95E50}" destId="{B1EFC79F-3F42-492E-A0CC-EF3224A33532}" srcOrd="0" destOrd="0" parTransId="{DB2C1114-E2DC-46A4-813F-EBCBF2B8665B}" sibTransId="{E0B35441-E9BC-410A-9EA0-B7970FFCC634}"/>
    <dgm:cxn modelId="{4E40B2C4-4EAD-4525-9D77-2CDC21CB5361}" srcId="{A5D1A3DB-71E3-496C-96BA-D4FBF280B633}" destId="{4ACD6EC2-B9FC-4350-BA83-3836507EA69C}" srcOrd="0" destOrd="0" parTransId="{01052092-75A5-42D4-8F0F-E86E72862806}" sibTransId="{AFB9B40E-E265-4B7F-90ED-F1F3F39076E9}"/>
    <dgm:cxn modelId="{B4DCC9D9-BC73-469F-9A60-8EA3540E07DC}" type="presOf" srcId="{FB56117C-3FFD-4BCF-B9FC-4734F7C95E50}" destId="{61CF2BFB-2B10-471B-9021-5D808E3867DA}" srcOrd="0" destOrd="0" presId="urn:microsoft.com/office/officeart/2005/8/layout/list1"/>
    <dgm:cxn modelId="{54FC03DE-DB18-4190-AB13-3A665E380EAA}" srcId="{9110BEDE-7785-4352-BE28-452B68964DDD}" destId="{D1DF5D81-A7CC-4F0C-BC18-9B63307A28E5}" srcOrd="1" destOrd="0" parTransId="{44FE9510-18EE-4530-935D-535BE90E8294}" sibTransId="{910433F6-FF80-49EB-A226-C41AB297796E}"/>
    <dgm:cxn modelId="{BA5C81DE-A9BE-4AB0-9D6B-1E7A81497F7D}" type="presOf" srcId="{D70A8FAE-5613-4660-89FA-A4BCB2A3F466}" destId="{76AC16F2-119F-4883-A719-CCF52CDCA878}" srcOrd="0" destOrd="0" presId="urn:microsoft.com/office/officeart/2005/8/layout/list1"/>
    <dgm:cxn modelId="{E15FA6F8-D6DE-42A3-8030-490E7778B031}" type="presOf" srcId="{A5D1A3DB-71E3-496C-96BA-D4FBF280B633}" destId="{E588036F-85E7-48A7-9AEA-815B30320A3A}" srcOrd="1" destOrd="0" presId="urn:microsoft.com/office/officeart/2005/8/layout/list1"/>
    <dgm:cxn modelId="{9EF07BF9-ED10-4C29-8544-1829E661465B}" type="presOf" srcId="{8F26B290-A31F-495F-AC01-E599A8DD57F2}" destId="{54BED3EA-5BB6-4F16-A5FB-A0B462DBEA83}" srcOrd="0" destOrd="0" presId="urn:microsoft.com/office/officeart/2005/8/layout/list1"/>
    <dgm:cxn modelId="{075097F9-0C02-48B5-BED6-A0E7C2F82B95}" srcId="{9110BEDE-7785-4352-BE28-452B68964DDD}" destId="{FB56117C-3FFD-4BCF-B9FC-4734F7C95E50}" srcOrd="2" destOrd="0" parTransId="{354AB24B-C66D-4FA0-9253-B581EB343C94}" sibTransId="{ADFD1D83-352C-41AD-90FC-FBB0EB984C0C}"/>
    <dgm:cxn modelId="{FCA67155-C102-41AE-BB68-2013B034250E}" type="presParOf" srcId="{8C2B85AF-7B66-435C-AEE0-E9044B9FFFED}" destId="{A7427E07-A840-44CE-AD56-028DC1C0F6F7}" srcOrd="0" destOrd="0" presId="urn:microsoft.com/office/officeart/2005/8/layout/list1"/>
    <dgm:cxn modelId="{1819D568-2A80-4907-BC38-CCDD3B0357B0}" type="presParOf" srcId="{A7427E07-A840-44CE-AD56-028DC1C0F6F7}" destId="{9A8E96A2-8240-4B6B-8B9F-8CFD7F83F8B1}" srcOrd="0" destOrd="0" presId="urn:microsoft.com/office/officeart/2005/8/layout/list1"/>
    <dgm:cxn modelId="{5840208A-964F-4C0C-AEE0-C1ACC7051AF7}" type="presParOf" srcId="{A7427E07-A840-44CE-AD56-028DC1C0F6F7}" destId="{98559A1D-FD44-4C4B-80BC-957EB9B0BAD8}" srcOrd="1" destOrd="0" presId="urn:microsoft.com/office/officeart/2005/8/layout/list1"/>
    <dgm:cxn modelId="{6FFD0BFF-7EB4-4415-8D8F-933A75AA292C}" type="presParOf" srcId="{8C2B85AF-7B66-435C-AEE0-E9044B9FFFED}" destId="{874CD381-5566-4EB4-BC5F-EAD843555B58}" srcOrd="1" destOrd="0" presId="urn:microsoft.com/office/officeart/2005/8/layout/list1"/>
    <dgm:cxn modelId="{266B9A07-B330-4445-BB2C-4AC81395CD82}" type="presParOf" srcId="{8C2B85AF-7B66-435C-AEE0-E9044B9FFFED}" destId="{54BED3EA-5BB6-4F16-A5FB-A0B462DBEA83}" srcOrd="2" destOrd="0" presId="urn:microsoft.com/office/officeart/2005/8/layout/list1"/>
    <dgm:cxn modelId="{72DFEF86-6F42-4FF5-B69E-62AF5E202230}" type="presParOf" srcId="{8C2B85AF-7B66-435C-AEE0-E9044B9FFFED}" destId="{46DED1FE-C04B-4DDF-B8DC-1B422356336C}" srcOrd="3" destOrd="0" presId="urn:microsoft.com/office/officeart/2005/8/layout/list1"/>
    <dgm:cxn modelId="{81121430-E70A-4B3E-9D8D-BCA86D125D3D}" type="presParOf" srcId="{8C2B85AF-7B66-435C-AEE0-E9044B9FFFED}" destId="{179E96D2-9671-411A-B168-2F3AD7CB852C}" srcOrd="4" destOrd="0" presId="urn:microsoft.com/office/officeart/2005/8/layout/list1"/>
    <dgm:cxn modelId="{E1897CC9-A7B5-4E6F-8CA1-A9E09D11A5CC}" type="presParOf" srcId="{179E96D2-9671-411A-B168-2F3AD7CB852C}" destId="{A69B4C40-FD3D-46AD-ABED-CD34CF1A6055}" srcOrd="0" destOrd="0" presId="urn:microsoft.com/office/officeart/2005/8/layout/list1"/>
    <dgm:cxn modelId="{BFB118DE-06EB-4519-8786-32FD2BBCF842}" type="presParOf" srcId="{179E96D2-9671-411A-B168-2F3AD7CB852C}" destId="{F514F64E-4593-419F-A7AF-B234223E8C2E}" srcOrd="1" destOrd="0" presId="urn:microsoft.com/office/officeart/2005/8/layout/list1"/>
    <dgm:cxn modelId="{01A2175C-22A4-4181-9446-CE8B522ED8DE}" type="presParOf" srcId="{8C2B85AF-7B66-435C-AEE0-E9044B9FFFED}" destId="{2D226CB4-44AE-4E97-B47A-7CEB46D051E3}" srcOrd="5" destOrd="0" presId="urn:microsoft.com/office/officeart/2005/8/layout/list1"/>
    <dgm:cxn modelId="{F6A03575-69EE-42DD-857C-3A246CED6264}" type="presParOf" srcId="{8C2B85AF-7B66-435C-AEE0-E9044B9FFFED}" destId="{76AC16F2-119F-4883-A719-CCF52CDCA878}" srcOrd="6" destOrd="0" presId="urn:microsoft.com/office/officeart/2005/8/layout/list1"/>
    <dgm:cxn modelId="{5889D567-E633-4B12-BDDC-C440317E414F}" type="presParOf" srcId="{8C2B85AF-7B66-435C-AEE0-E9044B9FFFED}" destId="{D4671CE5-655C-49F8-8CCC-E61FA43BE70B}" srcOrd="7" destOrd="0" presId="urn:microsoft.com/office/officeart/2005/8/layout/list1"/>
    <dgm:cxn modelId="{1AD888DF-0E3A-4CB9-B9C0-9AAF35BD6E59}" type="presParOf" srcId="{8C2B85AF-7B66-435C-AEE0-E9044B9FFFED}" destId="{24BD2697-7674-4EC9-B9F4-19CEF7D594BD}" srcOrd="8" destOrd="0" presId="urn:microsoft.com/office/officeart/2005/8/layout/list1"/>
    <dgm:cxn modelId="{77C45D6E-5314-4FAA-A1A5-A28F4CF46838}" type="presParOf" srcId="{24BD2697-7674-4EC9-B9F4-19CEF7D594BD}" destId="{61CF2BFB-2B10-471B-9021-5D808E3867DA}" srcOrd="0" destOrd="0" presId="urn:microsoft.com/office/officeart/2005/8/layout/list1"/>
    <dgm:cxn modelId="{B75278F0-8384-4557-801F-74E488005B8F}" type="presParOf" srcId="{24BD2697-7674-4EC9-B9F4-19CEF7D594BD}" destId="{595CA2F2-74EF-4191-9DC7-C5D42A19ED1F}" srcOrd="1" destOrd="0" presId="urn:microsoft.com/office/officeart/2005/8/layout/list1"/>
    <dgm:cxn modelId="{F4A9E9AD-3B6A-49E8-AC80-4075D04E88D3}" type="presParOf" srcId="{8C2B85AF-7B66-435C-AEE0-E9044B9FFFED}" destId="{1D9E5B09-88BD-47E0-9667-9BAF87B0FC09}" srcOrd="9" destOrd="0" presId="urn:microsoft.com/office/officeart/2005/8/layout/list1"/>
    <dgm:cxn modelId="{AC0A426D-7160-4E31-AF79-3BDF51FA6A94}" type="presParOf" srcId="{8C2B85AF-7B66-435C-AEE0-E9044B9FFFED}" destId="{C3DBF10D-F031-4ABA-BB21-8DC9A5969F36}" srcOrd="10" destOrd="0" presId="urn:microsoft.com/office/officeart/2005/8/layout/list1"/>
    <dgm:cxn modelId="{B1C6DD02-A391-4D5B-917E-539B9ACD720A}" type="presParOf" srcId="{8C2B85AF-7B66-435C-AEE0-E9044B9FFFED}" destId="{1102A377-2ECA-4F40-8DAA-E816149C6D73}" srcOrd="11" destOrd="0" presId="urn:microsoft.com/office/officeart/2005/8/layout/list1"/>
    <dgm:cxn modelId="{A1D6E658-B5F2-45D1-9D1F-8335FE1E08E6}" type="presParOf" srcId="{8C2B85AF-7B66-435C-AEE0-E9044B9FFFED}" destId="{B5B69C8C-158C-4C4D-B8B6-B32EE00CE22E}" srcOrd="12" destOrd="0" presId="urn:microsoft.com/office/officeart/2005/8/layout/list1"/>
    <dgm:cxn modelId="{A0C8A480-5166-4B38-A1FF-3E81A4FA6DB8}" type="presParOf" srcId="{B5B69C8C-158C-4C4D-B8B6-B32EE00CE22E}" destId="{F652B842-484B-4043-9E97-BB9B686975E6}" srcOrd="0" destOrd="0" presId="urn:microsoft.com/office/officeart/2005/8/layout/list1"/>
    <dgm:cxn modelId="{21E9C43D-2C08-4103-8EBA-866497440737}" type="presParOf" srcId="{B5B69C8C-158C-4C4D-B8B6-B32EE00CE22E}" destId="{E588036F-85E7-48A7-9AEA-815B30320A3A}" srcOrd="1" destOrd="0" presId="urn:microsoft.com/office/officeart/2005/8/layout/list1"/>
    <dgm:cxn modelId="{EFDA8C10-CBED-4740-B2BC-ED424BA42A4A}" type="presParOf" srcId="{8C2B85AF-7B66-435C-AEE0-E9044B9FFFED}" destId="{11B7CF51-59E3-4FA0-944A-8D23ECFECE85}" srcOrd="13" destOrd="0" presId="urn:microsoft.com/office/officeart/2005/8/layout/list1"/>
    <dgm:cxn modelId="{3C4D79B0-38DF-4DF2-A4E8-5A9E090D2A32}" type="presParOf" srcId="{8C2B85AF-7B66-435C-AEE0-E9044B9FFFED}" destId="{39D63592-EF19-4F73-BA8E-583308DDA00D}"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10BEDE-7785-4352-BE28-452B68964DD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0D84FD07-76E5-46B7-A0A7-B37FCEAF558E}">
      <dgm:prSet phldr="0"/>
      <dgm:spPr/>
      <dgm:t>
        <a:bodyPr/>
        <a:lstStyle/>
        <a:p>
          <a:pPr algn="l" rtl="0">
            <a:lnSpc>
              <a:spcPct val="100000"/>
            </a:lnSpc>
          </a:pPr>
          <a:r>
            <a:rPr lang="en-US" sz="700" b="0">
              <a:solidFill>
                <a:schemeClr val="tx1"/>
              </a:solidFill>
              <a:latin typeface="Calibri"/>
              <a:ea typeface="Calibri"/>
              <a:cs typeface="Calibri"/>
            </a:rPr>
            <a:t>Different types of assessments</a:t>
          </a:r>
        </a:p>
      </dgm:t>
    </dgm:pt>
    <dgm:pt modelId="{5C128B50-A898-4585-8C1B-62A5DF06ED41}" type="parTrans" cxnId="{DE0DC658-86A7-4AAE-8908-EC4CC416A128}">
      <dgm:prSet/>
      <dgm:spPr/>
    </dgm:pt>
    <dgm:pt modelId="{DDD47D4F-4871-4456-90C7-6DA3FF05D39B}" type="sibTrans" cxnId="{DE0DC658-86A7-4AAE-8908-EC4CC416A128}">
      <dgm:prSet/>
      <dgm:spPr/>
    </dgm:pt>
    <dgm:pt modelId="{04FD9019-F831-4668-86BC-31AE6AE78994}">
      <dgm:prSet phldr="0"/>
      <dgm:spPr/>
      <dgm:t>
        <a:bodyPr/>
        <a:lstStyle/>
        <a:p>
          <a:pPr algn="l" rtl="0">
            <a:lnSpc>
              <a:spcPct val="100000"/>
            </a:lnSpc>
          </a:pPr>
          <a:r>
            <a:rPr lang="en-US" sz="1100" b="0">
              <a:latin typeface="Calibri"/>
              <a:ea typeface="Calibri"/>
              <a:cs typeface="Calibri"/>
            </a:rPr>
            <a:t>Make</a:t>
          </a:r>
        </a:p>
      </dgm:t>
    </dgm:pt>
    <dgm:pt modelId="{3FD5B4B0-3E12-4162-9740-FB3E91F34713}" type="parTrans" cxnId="{7B365A92-C8F4-4F74-BAED-364FE21039DD}">
      <dgm:prSet/>
      <dgm:spPr/>
    </dgm:pt>
    <dgm:pt modelId="{501DB9D1-63EF-400E-BDDE-18A26F608954}" type="sibTrans" cxnId="{7B365A92-C8F4-4F74-BAED-364FE21039DD}">
      <dgm:prSet/>
      <dgm:spPr/>
    </dgm:pt>
    <dgm:pt modelId="{F63333A9-E41C-4FBE-A021-7DB609EE1CA2}">
      <dgm:prSet phldr="0"/>
      <dgm:spPr/>
      <dgm:t>
        <a:bodyPr/>
        <a:lstStyle/>
        <a:p>
          <a:pPr rtl="0">
            <a:lnSpc>
              <a:spcPct val="100000"/>
            </a:lnSpc>
          </a:pPr>
          <a:r>
            <a:rPr lang="en-US" sz="1100" b="0">
              <a:solidFill>
                <a:schemeClr val="tx1"/>
              </a:solidFill>
              <a:latin typeface="Calibri"/>
              <a:ea typeface="Calibri"/>
              <a:cs typeface="Calibri"/>
            </a:rPr>
            <a:t>Appropriate technology choices</a:t>
          </a:r>
        </a:p>
      </dgm:t>
    </dgm:pt>
    <dgm:pt modelId="{E2D20AD5-F78D-4253-B09C-5E0CA0712719}" type="parTrans" cxnId="{3C09C392-DDB1-454F-90A6-AA5851AAC0DB}">
      <dgm:prSet/>
      <dgm:spPr/>
    </dgm:pt>
    <dgm:pt modelId="{AFB4128F-FC7F-4A19-9BE1-49F280FAE883}" type="sibTrans" cxnId="{3C09C392-DDB1-454F-90A6-AA5851AAC0DB}">
      <dgm:prSet/>
      <dgm:spPr/>
    </dgm:pt>
    <dgm:pt modelId="{BCA157EF-72F0-454C-8010-B5821DF87003}">
      <dgm:prSet phldr="0"/>
      <dgm:spPr/>
      <dgm:t>
        <a:bodyPr/>
        <a:lstStyle/>
        <a:p>
          <a:pPr algn="l">
            <a:lnSpc>
              <a:spcPct val="100000"/>
            </a:lnSpc>
          </a:pPr>
          <a:r>
            <a:rPr lang="en-US" sz="1100" b="0">
              <a:latin typeface="Calibri"/>
              <a:ea typeface="Calibri"/>
              <a:cs typeface="Calibri"/>
            </a:rPr>
            <a:t>Offer</a:t>
          </a:r>
          <a:endParaRPr lang="en-US" b="1"/>
        </a:p>
      </dgm:t>
    </dgm:pt>
    <dgm:pt modelId="{7F3C7731-B65F-4F49-84F2-07C4222A81C5}" type="parTrans" cxnId="{6091D129-F715-4BD2-8C0B-06D224073BC4}">
      <dgm:prSet/>
      <dgm:spPr/>
    </dgm:pt>
    <dgm:pt modelId="{FD02A5CD-F36F-4A38-A1A8-9076A4DB84BC}" type="sibTrans" cxnId="{6091D129-F715-4BD2-8C0B-06D224073BC4}">
      <dgm:prSet/>
      <dgm:spPr/>
    </dgm:pt>
    <dgm:pt modelId="{28FB5581-BFF2-42BF-8F01-19A1B21133D7}">
      <dgm:prSet phldr="0"/>
      <dgm:spPr/>
      <dgm:t>
        <a:bodyPr/>
        <a:lstStyle/>
        <a:p>
          <a:pPr algn="l" rtl="0">
            <a:lnSpc>
              <a:spcPct val="100000"/>
            </a:lnSpc>
          </a:pPr>
          <a:r>
            <a:rPr lang="en-US" sz="700">
              <a:solidFill>
                <a:schemeClr val="tx1"/>
              </a:solidFill>
              <a:latin typeface="Calibri"/>
              <a:ea typeface="Calibri"/>
              <a:cs typeface="Calibri"/>
            </a:rPr>
            <a:t>Wrap-up sessions</a:t>
          </a:r>
        </a:p>
      </dgm:t>
    </dgm:pt>
    <dgm:pt modelId="{F3C1271B-2666-40DE-AA56-35E3C6470800}" type="parTrans" cxnId="{0C8DB1B2-620A-4FDA-81F0-7F6D7AF23C4E}">
      <dgm:prSet/>
      <dgm:spPr/>
    </dgm:pt>
    <dgm:pt modelId="{042A9553-2BAD-4894-87E8-FF34951AC0A4}" type="sibTrans" cxnId="{0C8DB1B2-620A-4FDA-81F0-7F6D7AF23C4E}">
      <dgm:prSet/>
      <dgm:spPr/>
    </dgm:pt>
    <dgm:pt modelId="{A8521976-2ABE-442B-A10F-7964C8F102AC}">
      <dgm:prSet phldr="0"/>
      <dgm:spPr/>
      <dgm:t>
        <a:bodyPr/>
        <a:lstStyle/>
        <a:p>
          <a:pPr algn="l" rtl="0">
            <a:lnSpc>
              <a:spcPct val="100000"/>
            </a:lnSpc>
          </a:pPr>
          <a:r>
            <a:rPr lang="en-US" sz="600">
              <a:solidFill>
                <a:schemeClr val="tx1"/>
              </a:solidFill>
              <a:latin typeface="Calibri"/>
              <a:ea typeface="Calibri"/>
              <a:cs typeface="Calibri"/>
            </a:rPr>
            <a:t>Choice</a:t>
          </a:r>
        </a:p>
      </dgm:t>
    </dgm:pt>
    <dgm:pt modelId="{FBBD832F-2149-4273-BD61-9F6A49C02ED6}" type="parTrans" cxnId="{35E7A69B-968D-4341-ACB1-A1D48B5A503B}">
      <dgm:prSet/>
      <dgm:spPr/>
    </dgm:pt>
    <dgm:pt modelId="{67F6D4C0-B089-43A2-B4CA-D252CF502435}" type="sibTrans" cxnId="{35E7A69B-968D-4341-ACB1-A1D48B5A503B}">
      <dgm:prSet/>
      <dgm:spPr/>
    </dgm:pt>
    <dgm:pt modelId="{93CE341D-0378-4843-BA6E-C749375B0D15}">
      <dgm:prSet phldr="0"/>
      <dgm:spPr/>
      <dgm:t>
        <a:bodyPr/>
        <a:lstStyle/>
        <a:p>
          <a:pPr algn="l" rtl="0">
            <a:lnSpc>
              <a:spcPct val="100000"/>
            </a:lnSpc>
          </a:pPr>
          <a:r>
            <a:rPr lang="en-US" sz="1100" b="0" err="1">
              <a:latin typeface="Calibri"/>
              <a:ea typeface="Calibri"/>
              <a:cs typeface="Calibri"/>
            </a:rPr>
            <a:t>Maximise</a:t>
          </a:r>
          <a:endParaRPr lang="en-US" sz="1800" b="1">
            <a:latin typeface="Aptos Display" panose="02110004020202020204"/>
            <a:ea typeface="Calibri"/>
            <a:cs typeface="Calibri"/>
          </a:endParaRPr>
        </a:p>
      </dgm:t>
    </dgm:pt>
    <dgm:pt modelId="{D29DCCB1-C86C-4199-AA52-586F6685D702}" type="parTrans" cxnId="{E0202698-8B2A-4476-B0F3-A61C2E6570FF}">
      <dgm:prSet/>
      <dgm:spPr/>
    </dgm:pt>
    <dgm:pt modelId="{AC554F17-A3A5-4A2B-96FA-AA477918846B}" type="sibTrans" cxnId="{E0202698-8B2A-4476-B0F3-A61C2E6570FF}">
      <dgm:prSet/>
      <dgm:spPr/>
    </dgm:pt>
    <dgm:pt modelId="{33658EA3-1DC5-48B4-AB51-AAB64DF49FC9}">
      <dgm:prSet phldr="0"/>
      <dgm:spPr/>
      <dgm:t>
        <a:bodyPr/>
        <a:lstStyle/>
        <a:p>
          <a:pPr algn="l" rtl="0">
            <a:lnSpc>
              <a:spcPct val="100000"/>
            </a:lnSpc>
          </a:pPr>
          <a:r>
            <a:rPr lang="en-US" sz="1100" b="0">
              <a:latin typeface="Calibri"/>
              <a:ea typeface="Calibri"/>
              <a:cs typeface="Calibri"/>
            </a:rPr>
            <a:t>Consider</a:t>
          </a:r>
        </a:p>
      </dgm:t>
    </dgm:pt>
    <dgm:pt modelId="{60FA5FD2-5018-45D6-870F-AEF1EFECEC84}" type="parTrans" cxnId="{853CF2FE-D441-49E7-B550-D75851D17311}">
      <dgm:prSet/>
      <dgm:spPr/>
    </dgm:pt>
    <dgm:pt modelId="{FBC98A96-75E4-4F72-AAF5-93680478EDDA}" type="sibTrans" cxnId="{853CF2FE-D441-49E7-B550-D75851D17311}">
      <dgm:prSet/>
      <dgm:spPr/>
    </dgm:pt>
    <dgm:pt modelId="{C7082FC8-F3EB-4DD8-BA55-426D8D42CA9C}">
      <dgm:prSet phldr="0"/>
      <dgm:spPr/>
      <dgm:t>
        <a:bodyPr/>
        <a:lstStyle/>
        <a:p>
          <a:pPr algn="l" rtl="0">
            <a:lnSpc>
              <a:spcPct val="100000"/>
            </a:lnSpc>
          </a:pPr>
          <a:r>
            <a:rPr lang="en-US" sz="700" b="0">
              <a:solidFill>
                <a:schemeClr val="tx1"/>
              </a:solidFill>
              <a:latin typeface="Calibri"/>
              <a:ea typeface="Calibri"/>
              <a:cs typeface="Calibri"/>
            </a:rPr>
            <a:t>Student diversity when adopting teaching methods</a:t>
          </a:r>
        </a:p>
      </dgm:t>
    </dgm:pt>
    <dgm:pt modelId="{73CE0825-53F0-4750-BE69-A8ABAE21F916}" type="parTrans" cxnId="{B53729BB-D36B-49CA-A18C-FD22F96D3B77}">
      <dgm:prSet/>
      <dgm:spPr/>
    </dgm:pt>
    <dgm:pt modelId="{3D1A878B-7EF1-48BC-AEED-554A24DF5B32}" type="sibTrans" cxnId="{B53729BB-D36B-49CA-A18C-FD22F96D3B77}">
      <dgm:prSet/>
      <dgm:spPr/>
    </dgm:pt>
    <dgm:pt modelId="{8C2B85AF-7B66-435C-AEE0-E9044B9FFFED}" type="pres">
      <dgm:prSet presAssocID="{9110BEDE-7785-4352-BE28-452B68964DDD}" presName="linear" presStyleCnt="0">
        <dgm:presLayoutVars>
          <dgm:dir/>
          <dgm:animLvl val="lvl"/>
          <dgm:resizeHandles val="exact"/>
        </dgm:presLayoutVars>
      </dgm:prSet>
      <dgm:spPr/>
    </dgm:pt>
    <dgm:pt modelId="{90E558B6-6083-48E9-8959-9CDD58097528}" type="pres">
      <dgm:prSet presAssocID="{04FD9019-F831-4668-86BC-31AE6AE78994}" presName="parentLin" presStyleCnt="0"/>
      <dgm:spPr/>
    </dgm:pt>
    <dgm:pt modelId="{F0CA2CF3-667E-43EA-B1D9-5DBF27FBB1AC}" type="pres">
      <dgm:prSet presAssocID="{04FD9019-F831-4668-86BC-31AE6AE78994}" presName="parentLeftMargin" presStyleLbl="node1" presStyleIdx="0" presStyleCnt="4"/>
      <dgm:spPr/>
    </dgm:pt>
    <dgm:pt modelId="{7D6CFB74-158A-4343-B6C5-289F97AD3452}" type="pres">
      <dgm:prSet presAssocID="{04FD9019-F831-4668-86BC-31AE6AE78994}" presName="parentText" presStyleLbl="node1" presStyleIdx="0" presStyleCnt="4">
        <dgm:presLayoutVars>
          <dgm:chMax val="0"/>
          <dgm:bulletEnabled val="1"/>
        </dgm:presLayoutVars>
      </dgm:prSet>
      <dgm:spPr/>
    </dgm:pt>
    <dgm:pt modelId="{C5FCFB7E-F549-4907-9EBB-29D948FBD47D}" type="pres">
      <dgm:prSet presAssocID="{04FD9019-F831-4668-86BC-31AE6AE78994}" presName="negativeSpace" presStyleCnt="0"/>
      <dgm:spPr/>
    </dgm:pt>
    <dgm:pt modelId="{6A0C4594-2912-40D6-91A2-37B1982AC974}" type="pres">
      <dgm:prSet presAssocID="{04FD9019-F831-4668-86BC-31AE6AE78994}" presName="childText" presStyleLbl="conFgAcc1" presStyleIdx="0" presStyleCnt="4">
        <dgm:presLayoutVars>
          <dgm:bulletEnabled val="1"/>
        </dgm:presLayoutVars>
      </dgm:prSet>
      <dgm:spPr/>
    </dgm:pt>
    <dgm:pt modelId="{97A85587-EEA5-4834-BF1C-1ED8FB330CF3}" type="pres">
      <dgm:prSet presAssocID="{501DB9D1-63EF-400E-BDDE-18A26F608954}" presName="spaceBetweenRectangles" presStyleCnt="0"/>
      <dgm:spPr/>
    </dgm:pt>
    <dgm:pt modelId="{2784E1A7-7926-4E0A-9028-ED210C7E501D}" type="pres">
      <dgm:prSet presAssocID="{33658EA3-1DC5-48B4-AB51-AAB64DF49FC9}" presName="parentLin" presStyleCnt="0"/>
      <dgm:spPr/>
    </dgm:pt>
    <dgm:pt modelId="{EAFEBE3F-78FF-4B9E-8AB7-40D0CCF2CE59}" type="pres">
      <dgm:prSet presAssocID="{33658EA3-1DC5-48B4-AB51-AAB64DF49FC9}" presName="parentLeftMargin" presStyleLbl="node1" presStyleIdx="0" presStyleCnt="4"/>
      <dgm:spPr/>
    </dgm:pt>
    <dgm:pt modelId="{1CC62EDB-B8CA-49E8-A698-B67C7088C204}" type="pres">
      <dgm:prSet presAssocID="{33658EA3-1DC5-48B4-AB51-AAB64DF49FC9}" presName="parentText" presStyleLbl="node1" presStyleIdx="1" presStyleCnt="4">
        <dgm:presLayoutVars>
          <dgm:chMax val="0"/>
          <dgm:bulletEnabled val="1"/>
        </dgm:presLayoutVars>
      </dgm:prSet>
      <dgm:spPr/>
    </dgm:pt>
    <dgm:pt modelId="{66A53474-91B6-42F6-B43B-586D556CC52E}" type="pres">
      <dgm:prSet presAssocID="{33658EA3-1DC5-48B4-AB51-AAB64DF49FC9}" presName="negativeSpace" presStyleCnt="0"/>
      <dgm:spPr/>
    </dgm:pt>
    <dgm:pt modelId="{E86B8E04-122B-4F10-BE54-9093A844482A}" type="pres">
      <dgm:prSet presAssocID="{33658EA3-1DC5-48B4-AB51-AAB64DF49FC9}" presName="childText" presStyleLbl="conFgAcc1" presStyleIdx="1" presStyleCnt="4">
        <dgm:presLayoutVars>
          <dgm:bulletEnabled val="1"/>
        </dgm:presLayoutVars>
      </dgm:prSet>
      <dgm:spPr/>
    </dgm:pt>
    <dgm:pt modelId="{D158543E-5813-41B8-8C67-835A67712B92}" type="pres">
      <dgm:prSet presAssocID="{FBC98A96-75E4-4F72-AAF5-93680478EDDA}" presName="spaceBetweenRectangles" presStyleCnt="0"/>
      <dgm:spPr/>
    </dgm:pt>
    <dgm:pt modelId="{39BA0B71-3BA5-4663-98FC-A9731B7C1DCD}" type="pres">
      <dgm:prSet presAssocID="{BCA157EF-72F0-454C-8010-B5821DF87003}" presName="parentLin" presStyleCnt="0"/>
      <dgm:spPr/>
    </dgm:pt>
    <dgm:pt modelId="{70A2F8D4-BE1E-4F16-8C1D-E83195A87826}" type="pres">
      <dgm:prSet presAssocID="{BCA157EF-72F0-454C-8010-B5821DF87003}" presName="parentLeftMargin" presStyleLbl="node1" presStyleIdx="1" presStyleCnt="4"/>
      <dgm:spPr/>
    </dgm:pt>
    <dgm:pt modelId="{0905BB6E-9C2C-457F-A5A0-59E1A5F2C59D}" type="pres">
      <dgm:prSet presAssocID="{BCA157EF-72F0-454C-8010-B5821DF87003}" presName="parentText" presStyleLbl="node1" presStyleIdx="2" presStyleCnt="4">
        <dgm:presLayoutVars>
          <dgm:chMax val="0"/>
          <dgm:bulletEnabled val="1"/>
        </dgm:presLayoutVars>
      </dgm:prSet>
      <dgm:spPr/>
    </dgm:pt>
    <dgm:pt modelId="{097BDDF1-5788-462C-B917-B73D36E31A7B}" type="pres">
      <dgm:prSet presAssocID="{BCA157EF-72F0-454C-8010-B5821DF87003}" presName="negativeSpace" presStyleCnt="0"/>
      <dgm:spPr/>
    </dgm:pt>
    <dgm:pt modelId="{4DFF92CB-8A97-4B1B-ACEE-FCF6FDDE5035}" type="pres">
      <dgm:prSet presAssocID="{BCA157EF-72F0-454C-8010-B5821DF87003}" presName="childText" presStyleLbl="conFgAcc1" presStyleIdx="2" presStyleCnt="4">
        <dgm:presLayoutVars>
          <dgm:bulletEnabled val="1"/>
        </dgm:presLayoutVars>
      </dgm:prSet>
      <dgm:spPr/>
    </dgm:pt>
    <dgm:pt modelId="{B28F2F8E-1448-4337-9D81-7DC950CBB42E}" type="pres">
      <dgm:prSet presAssocID="{FD02A5CD-F36F-4A38-A1A8-9076A4DB84BC}" presName="spaceBetweenRectangles" presStyleCnt="0"/>
      <dgm:spPr/>
    </dgm:pt>
    <dgm:pt modelId="{83A13479-4A8A-4092-945B-48B02F9B6D47}" type="pres">
      <dgm:prSet presAssocID="{93CE341D-0378-4843-BA6E-C749375B0D15}" presName="parentLin" presStyleCnt="0"/>
      <dgm:spPr/>
    </dgm:pt>
    <dgm:pt modelId="{8DC5F35F-D9EC-456A-BDBE-2FE3E535D868}" type="pres">
      <dgm:prSet presAssocID="{93CE341D-0378-4843-BA6E-C749375B0D15}" presName="parentLeftMargin" presStyleLbl="node1" presStyleIdx="2" presStyleCnt="4"/>
      <dgm:spPr/>
    </dgm:pt>
    <dgm:pt modelId="{F08F91C9-5770-4823-8B57-FE1ADF9AA34E}" type="pres">
      <dgm:prSet presAssocID="{93CE341D-0378-4843-BA6E-C749375B0D15}" presName="parentText" presStyleLbl="node1" presStyleIdx="3" presStyleCnt="4">
        <dgm:presLayoutVars>
          <dgm:chMax val="0"/>
          <dgm:bulletEnabled val="1"/>
        </dgm:presLayoutVars>
      </dgm:prSet>
      <dgm:spPr/>
    </dgm:pt>
    <dgm:pt modelId="{C00D59F6-4249-4CDE-9C8E-09AFBBE5E2DF}" type="pres">
      <dgm:prSet presAssocID="{93CE341D-0378-4843-BA6E-C749375B0D15}" presName="negativeSpace" presStyleCnt="0"/>
      <dgm:spPr/>
    </dgm:pt>
    <dgm:pt modelId="{C0AC9E24-FA04-4119-BF6A-50D0E9525F51}" type="pres">
      <dgm:prSet presAssocID="{93CE341D-0378-4843-BA6E-C749375B0D15}" presName="childText" presStyleLbl="conFgAcc1" presStyleIdx="3" presStyleCnt="4">
        <dgm:presLayoutVars>
          <dgm:bulletEnabled val="1"/>
        </dgm:presLayoutVars>
      </dgm:prSet>
      <dgm:spPr/>
    </dgm:pt>
  </dgm:ptLst>
  <dgm:cxnLst>
    <dgm:cxn modelId="{1E19B503-DAE4-4E2E-8437-C40547039C25}" type="presOf" srcId="{A8521976-2ABE-442B-A10F-7964C8F102AC}" destId="{4DFF92CB-8A97-4B1B-ACEE-FCF6FDDE5035}" srcOrd="0" destOrd="1" presId="urn:microsoft.com/office/officeart/2005/8/layout/list1"/>
    <dgm:cxn modelId="{DE1A1020-1A99-43E8-B5C2-F3DD67FA8392}" type="presOf" srcId="{C7082FC8-F3EB-4DD8-BA55-426D8D42CA9C}" destId="{E86B8E04-122B-4F10-BE54-9093A844482A}" srcOrd="0" destOrd="0" presId="urn:microsoft.com/office/officeart/2005/8/layout/list1"/>
    <dgm:cxn modelId="{4F5DC725-85B4-42F3-9D30-0DB4EB1875D4}" type="presOf" srcId="{0D84FD07-76E5-46B7-A0A7-B37FCEAF558E}" destId="{4DFF92CB-8A97-4B1B-ACEE-FCF6FDDE5035}" srcOrd="0" destOrd="0" presId="urn:microsoft.com/office/officeart/2005/8/layout/list1"/>
    <dgm:cxn modelId="{8BA26827-DC10-4AD3-933A-04D2B373570D}" type="presOf" srcId="{BCA157EF-72F0-454C-8010-B5821DF87003}" destId="{0905BB6E-9C2C-457F-A5A0-59E1A5F2C59D}" srcOrd="1" destOrd="0" presId="urn:microsoft.com/office/officeart/2005/8/layout/list1"/>
    <dgm:cxn modelId="{6091D129-F715-4BD2-8C0B-06D224073BC4}" srcId="{9110BEDE-7785-4352-BE28-452B68964DDD}" destId="{BCA157EF-72F0-454C-8010-B5821DF87003}" srcOrd="2" destOrd="0" parTransId="{7F3C7731-B65F-4F49-84F2-07C4222A81C5}" sibTransId="{FD02A5CD-F36F-4A38-A1A8-9076A4DB84BC}"/>
    <dgm:cxn modelId="{5C08B636-CA2C-4AAE-960C-74BAFD4B791B}" type="presOf" srcId="{BCA157EF-72F0-454C-8010-B5821DF87003}" destId="{70A2F8D4-BE1E-4F16-8C1D-E83195A87826}" srcOrd="0" destOrd="0" presId="urn:microsoft.com/office/officeart/2005/8/layout/list1"/>
    <dgm:cxn modelId="{1FDFB14D-B913-4AB5-A87F-7F74EF546235}" type="presOf" srcId="{9110BEDE-7785-4352-BE28-452B68964DDD}" destId="{8C2B85AF-7B66-435C-AEE0-E9044B9FFFED}" srcOrd="0" destOrd="0" presId="urn:microsoft.com/office/officeart/2005/8/layout/list1"/>
    <dgm:cxn modelId="{DE0DC658-86A7-4AAE-8908-EC4CC416A128}" srcId="{BCA157EF-72F0-454C-8010-B5821DF87003}" destId="{0D84FD07-76E5-46B7-A0A7-B37FCEAF558E}" srcOrd="0" destOrd="0" parTransId="{5C128B50-A898-4585-8C1B-62A5DF06ED41}" sibTransId="{DDD47D4F-4871-4456-90C7-6DA3FF05D39B}"/>
    <dgm:cxn modelId="{C58CF179-459C-44AD-8585-B8C604CA59A4}" type="presOf" srcId="{28FB5581-BFF2-42BF-8F01-19A1B21133D7}" destId="{C0AC9E24-FA04-4119-BF6A-50D0E9525F51}" srcOrd="0" destOrd="0" presId="urn:microsoft.com/office/officeart/2005/8/layout/list1"/>
    <dgm:cxn modelId="{D12FD67D-3EDE-4E79-AA57-F392AF908DB7}" type="presOf" srcId="{33658EA3-1DC5-48B4-AB51-AAB64DF49FC9}" destId="{1CC62EDB-B8CA-49E8-A698-B67C7088C204}" srcOrd="1" destOrd="0" presId="urn:microsoft.com/office/officeart/2005/8/layout/list1"/>
    <dgm:cxn modelId="{90D1468D-4A9A-4F5B-9D57-3D1BBE0F291E}" type="presOf" srcId="{04FD9019-F831-4668-86BC-31AE6AE78994}" destId="{7D6CFB74-158A-4343-B6C5-289F97AD3452}" srcOrd="1" destOrd="0" presId="urn:microsoft.com/office/officeart/2005/8/layout/list1"/>
    <dgm:cxn modelId="{C34FEB8F-6A2D-4B97-8189-015F96D9A49D}" type="presOf" srcId="{F63333A9-E41C-4FBE-A021-7DB609EE1CA2}" destId="{6A0C4594-2912-40D6-91A2-37B1982AC974}" srcOrd="0" destOrd="0" presId="urn:microsoft.com/office/officeart/2005/8/layout/list1"/>
    <dgm:cxn modelId="{7B365A92-C8F4-4F74-BAED-364FE21039DD}" srcId="{9110BEDE-7785-4352-BE28-452B68964DDD}" destId="{04FD9019-F831-4668-86BC-31AE6AE78994}" srcOrd="0" destOrd="0" parTransId="{3FD5B4B0-3E12-4162-9740-FB3E91F34713}" sibTransId="{501DB9D1-63EF-400E-BDDE-18A26F608954}"/>
    <dgm:cxn modelId="{3C09C392-DDB1-454F-90A6-AA5851AAC0DB}" srcId="{04FD9019-F831-4668-86BC-31AE6AE78994}" destId="{F63333A9-E41C-4FBE-A021-7DB609EE1CA2}" srcOrd="0" destOrd="0" parTransId="{E2D20AD5-F78D-4253-B09C-5E0CA0712719}" sibTransId="{AFB4128F-FC7F-4A19-9BE1-49F280FAE883}"/>
    <dgm:cxn modelId="{E0202698-8B2A-4476-B0F3-A61C2E6570FF}" srcId="{9110BEDE-7785-4352-BE28-452B68964DDD}" destId="{93CE341D-0378-4843-BA6E-C749375B0D15}" srcOrd="3" destOrd="0" parTransId="{D29DCCB1-C86C-4199-AA52-586F6685D702}" sibTransId="{AC554F17-A3A5-4A2B-96FA-AA477918846B}"/>
    <dgm:cxn modelId="{35E7A69B-968D-4341-ACB1-A1D48B5A503B}" srcId="{0D84FD07-76E5-46B7-A0A7-B37FCEAF558E}" destId="{A8521976-2ABE-442B-A10F-7964C8F102AC}" srcOrd="0" destOrd="0" parTransId="{FBBD832F-2149-4273-BD61-9F6A49C02ED6}" sibTransId="{67F6D4C0-B089-43A2-B4CA-D252CF502435}"/>
    <dgm:cxn modelId="{B2EAD4A3-1BB0-456D-A2B8-5F9B7056FC4A}" type="presOf" srcId="{04FD9019-F831-4668-86BC-31AE6AE78994}" destId="{F0CA2CF3-667E-43EA-B1D9-5DBF27FBB1AC}" srcOrd="0" destOrd="0" presId="urn:microsoft.com/office/officeart/2005/8/layout/list1"/>
    <dgm:cxn modelId="{CB094AA5-5590-4FDC-A8E6-4CF7446B1A73}" type="presOf" srcId="{93CE341D-0378-4843-BA6E-C749375B0D15}" destId="{F08F91C9-5770-4823-8B57-FE1ADF9AA34E}" srcOrd="1" destOrd="0" presId="urn:microsoft.com/office/officeart/2005/8/layout/list1"/>
    <dgm:cxn modelId="{0C8DB1B2-620A-4FDA-81F0-7F6D7AF23C4E}" srcId="{93CE341D-0378-4843-BA6E-C749375B0D15}" destId="{28FB5581-BFF2-42BF-8F01-19A1B21133D7}" srcOrd="0" destOrd="0" parTransId="{F3C1271B-2666-40DE-AA56-35E3C6470800}" sibTransId="{042A9553-2BAD-4894-87E8-FF34951AC0A4}"/>
    <dgm:cxn modelId="{394548B4-99FD-4EA4-9566-70D719686604}" type="presOf" srcId="{33658EA3-1DC5-48B4-AB51-AAB64DF49FC9}" destId="{EAFEBE3F-78FF-4B9E-8AB7-40D0CCF2CE59}" srcOrd="0" destOrd="0" presId="urn:microsoft.com/office/officeart/2005/8/layout/list1"/>
    <dgm:cxn modelId="{B53729BB-D36B-49CA-A18C-FD22F96D3B77}" srcId="{33658EA3-1DC5-48B4-AB51-AAB64DF49FC9}" destId="{C7082FC8-F3EB-4DD8-BA55-426D8D42CA9C}" srcOrd="0" destOrd="0" parTransId="{73CE0825-53F0-4750-BE69-A8ABAE21F916}" sibTransId="{3D1A878B-7EF1-48BC-AEED-554A24DF5B32}"/>
    <dgm:cxn modelId="{6547E6F3-23E4-489E-AE3B-B7EEE1B07700}" type="presOf" srcId="{93CE341D-0378-4843-BA6E-C749375B0D15}" destId="{8DC5F35F-D9EC-456A-BDBE-2FE3E535D868}" srcOrd="0" destOrd="0" presId="urn:microsoft.com/office/officeart/2005/8/layout/list1"/>
    <dgm:cxn modelId="{853CF2FE-D441-49E7-B550-D75851D17311}" srcId="{9110BEDE-7785-4352-BE28-452B68964DDD}" destId="{33658EA3-1DC5-48B4-AB51-AAB64DF49FC9}" srcOrd="1" destOrd="0" parTransId="{60FA5FD2-5018-45D6-870F-AEF1EFECEC84}" sibTransId="{FBC98A96-75E4-4F72-AAF5-93680478EDDA}"/>
    <dgm:cxn modelId="{B09383B5-7445-4C00-967B-902D231F6219}" type="presParOf" srcId="{8C2B85AF-7B66-435C-AEE0-E9044B9FFFED}" destId="{90E558B6-6083-48E9-8959-9CDD58097528}" srcOrd="0" destOrd="0" presId="urn:microsoft.com/office/officeart/2005/8/layout/list1"/>
    <dgm:cxn modelId="{7B65F722-EAF8-4CE7-8EED-ADB831F66F93}" type="presParOf" srcId="{90E558B6-6083-48E9-8959-9CDD58097528}" destId="{F0CA2CF3-667E-43EA-B1D9-5DBF27FBB1AC}" srcOrd="0" destOrd="0" presId="urn:microsoft.com/office/officeart/2005/8/layout/list1"/>
    <dgm:cxn modelId="{FB0666AD-D255-467B-B214-826550960E93}" type="presParOf" srcId="{90E558B6-6083-48E9-8959-9CDD58097528}" destId="{7D6CFB74-158A-4343-B6C5-289F97AD3452}" srcOrd="1" destOrd="0" presId="urn:microsoft.com/office/officeart/2005/8/layout/list1"/>
    <dgm:cxn modelId="{5D48B19F-AD14-4582-8932-1008EBA780AB}" type="presParOf" srcId="{8C2B85AF-7B66-435C-AEE0-E9044B9FFFED}" destId="{C5FCFB7E-F549-4907-9EBB-29D948FBD47D}" srcOrd="1" destOrd="0" presId="urn:microsoft.com/office/officeart/2005/8/layout/list1"/>
    <dgm:cxn modelId="{96375616-C3A9-4146-B06F-7B29EF91CA84}" type="presParOf" srcId="{8C2B85AF-7B66-435C-AEE0-E9044B9FFFED}" destId="{6A0C4594-2912-40D6-91A2-37B1982AC974}" srcOrd="2" destOrd="0" presId="urn:microsoft.com/office/officeart/2005/8/layout/list1"/>
    <dgm:cxn modelId="{BB2BE0FC-5121-4E06-A15C-499AEDD86CC9}" type="presParOf" srcId="{8C2B85AF-7B66-435C-AEE0-E9044B9FFFED}" destId="{97A85587-EEA5-4834-BF1C-1ED8FB330CF3}" srcOrd="3" destOrd="0" presId="urn:microsoft.com/office/officeart/2005/8/layout/list1"/>
    <dgm:cxn modelId="{E9C391A8-D038-4048-AFB1-3E02AB23A667}" type="presParOf" srcId="{8C2B85AF-7B66-435C-AEE0-E9044B9FFFED}" destId="{2784E1A7-7926-4E0A-9028-ED210C7E501D}" srcOrd="4" destOrd="0" presId="urn:microsoft.com/office/officeart/2005/8/layout/list1"/>
    <dgm:cxn modelId="{E4917150-2732-4A88-9E73-5452A341137A}" type="presParOf" srcId="{2784E1A7-7926-4E0A-9028-ED210C7E501D}" destId="{EAFEBE3F-78FF-4B9E-8AB7-40D0CCF2CE59}" srcOrd="0" destOrd="0" presId="urn:microsoft.com/office/officeart/2005/8/layout/list1"/>
    <dgm:cxn modelId="{35828838-8C50-4FAA-B4C1-77278D1DFBC4}" type="presParOf" srcId="{2784E1A7-7926-4E0A-9028-ED210C7E501D}" destId="{1CC62EDB-B8CA-49E8-A698-B67C7088C204}" srcOrd="1" destOrd="0" presId="urn:microsoft.com/office/officeart/2005/8/layout/list1"/>
    <dgm:cxn modelId="{7CFDD837-E112-4884-AF27-7D803201D218}" type="presParOf" srcId="{8C2B85AF-7B66-435C-AEE0-E9044B9FFFED}" destId="{66A53474-91B6-42F6-B43B-586D556CC52E}" srcOrd="5" destOrd="0" presId="urn:microsoft.com/office/officeart/2005/8/layout/list1"/>
    <dgm:cxn modelId="{E2F4978B-CEC9-4D1E-AD92-B845077E0989}" type="presParOf" srcId="{8C2B85AF-7B66-435C-AEE0-E9044B9FFFED}" destId="{E86B8E04-122B-4F10-BE54-9093A844482A}" srcOrd="6" destOrd="0" presId="urn:microsoft.com/office/officeart/2005/8/layout/list1"/>
    <dgm:cxn modelId="{665242C1-CD4E-4602-8104-B39D993FA11F}" type="presParOf" srcId="{8C2B85AF-7B66-435C-AEE0-E9044B9FFFED}" destId="{D158543E-5813-41B8-8C67-835A67712B92}" srcOrd="7" destOrd="0" presId="urn:microsoft.com/office/officeart/2005/8/layout/list1"/>
    <dgm:cxn modelId="{14C392EC-DFE0-4F7D-A8A7-4D1C1AF1D3EE}" type="presParOf" srcId="{8C2B85AF-7B66-435C-AEE0-E9044B9FFFED}" destId="{39BA0B71-3BA5-4663-98FC-A9731B7C1DCD}" srcOrd="8" destOrd="0" presId="urn:microsoft.com/office/officeart/2005/8/layout/list1"/>
    <dgm:cxn modelId="{0589A9F6-E21C-4D34-BA80-15F856E5A074}" type="presParOf" srcId="{39BA0B71-3BA5-4663-98FC-A9731B7C1DCD}" destId="{70A2F8D4-BE1E-4F16-8C1D-E83195A87826}" srcOrd="0" destOrd="0" presId="urn:microsoft.com/office/officeart/2005/8/layout/list1"/>
    <dgm:cxn modelId="{5D765CBA-A0E5-4614-AA3F-67D756BC8B40}" type="presParOf" srcId="{39BA0B71-3BA5-4663-98FC-A9731B7C1DCD}" destId="{0905BB6E-9C2C-457F-A5A0-59E1A5F2C59D}" srcOrd="1" destOrd="0" presId="urn:microsoft.com/office/officeart/2005/8/layout/list1"/>
    <dgm:cxn modelId="{98E45490-19C0-444D-9812-DE5E22331366}" type="presParOf" srcId="{8C2B85AF-7B66-435C-AEE0-E9044B9FFFED}" destId="{097BDDF1-5788-462C-B917-B73D36E31A7B}" srcOrd="9" destOrd="0" presId="urn:microsoft.com/office/officeart/2005/8/layout/list1"/>
    <dgm:cxn modelId="{5126D40D-8BB1-4D98-9E19-39475780681C}" type="presParOf" srcId="{8C2B85AF-7B66-435C-AEE0-E9044B9FFFED}" destId="{4DFF92CB-8A97-4B1B-ACEE-FCF6FDDE5035}" srcOrd="10" destOrd="0" presId="urn:microsoft.com/office/officeart/2005/8/layout/list1"/>
    <dgm:cxn modelId="{64755E46-3B90-4F4C-A9A8-3E34862BE64C}" type="presParOf" srcId="{8C2B85AF-7B66-435C-AEE0-E9044B9FFFED}" destId="{B28F2F8E-1448-4337-9D81-7DC950CBB42E}" srcOrd="11" destOrd="0" presId="urn:microsoft.com/office/officeart/2005/8/layout/list1"/>
    <dgm:cxn modelId="{BAD00272-02A6-4082-AF07-9019A4127E22}" type="presParOf" srcId="{8C2B85AF-7B66-435C-AEE0-E9044B9FFFED}" destId="{83A13479-4A8A-4092-945B-48B02F9B6D47}" srcOrd="12" destOrd="0" presId="urn:microsoft.com/office/officeart/2005/8/layout/list1"/>
    <dgm:cxn modelId="{4B215193-75B1-4BCF-A429-2C656FA22167}" type="presParOf" srcId="{83A13479-4A8A-4092-945B-48B02F9B6D47}" destId="{8DC5F35F-D9EC-456A-BDBE-2FE3E535D868}" srcOrd="0" destOrd="0" presId="urn:microsoft.com/office/officeart/2005/8/layout/list1"/>
    <dgm:cxn modelId="{1A93BD7F-F177-4CBE-95D4-896042E3C539}" type="presParOf" srcId="{83A13479-4A8A-4092-945B-48B02F9B6D47}" destId="{F08F91C9-5770-4823-8B57-FE1ADF9AA34E}" srcOrd="1" destOrd="0" presId="urn:microsoft.com/office/officeart/2005/8/layout/list1"/>
    <dgm:cxn modelId="{F147F98E-5C4F-4994-9F1A-537DB0A643D5}" type="presParOf" srcId="{8C2B85AF-7B66-435C-AEE0-E9044B9FFFED}" destId="{C00D59F6-4249-4CDE-9C8E-09AFBBE5E2DF}" srcOrd="13" destOrd="0" presId="urn:microsoft.com/office/officeart/2005/8/layout/list1"/>
    <dgm:cxn modelId="{ECD2F012-8E80-49ED-A4C9-AE8C5FD123DC}" type="presParOf" srcId="{8C2B85AF-7B66-435C-AEE0-E9044B9FFFED}" destId="{C0AC9E24-FA04-4119-BF6A-50D0E9525F5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10BEDE-7785-4352-BE28-452B68964DDD}"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427417AF-311C-4DA5-8E99-5B1CD4D0EFFD}">
      <dgm:prSet phldr="0"/>
      <dgm:spPr/>
      <dgm:t>
        <a:bodyPr/>
        <a:lstStyle/>
        <a:p>
          <a:pPr algn="l" rtl="0">
            <a:lnSpc>
              <a:spcPct val="100000"/>
            </a:lnSpc>
          </a:pPr>
          <a:r>
            <a:rPr lang="en-US" sz="1100" b="0">
              <a:solidFill>
                <a:schemeClr val="bg1"/>
              </a:solidFill>
              <a:latin typeface="Calibri"/>
              <a:ea typeface="Calibri"/>
              <a:cs typeface="Calibri"/>
            </a:rPr>
            <a:t>Ensure feedback is</a:t>
          </a:r>
        </a:p>
      </dgm:t>
    </dgm:pt>
    <dgm:pt modelId="{5236775D-C8F6-42A7-97E2-5FDD6764F525}" type="parTrans" cxnId="{3E33D6FB-E889-444E-B4F4-CE31C61812C2}">
      <dgm:prSet/>
      <dgm:spPr/>
    </dgm:pt>
    <dgm:pt modelId="{CE46226E-A903-4C4F-878D-3585B4A57DAC}" type="sibTrans" cxnId="{3E33D6FB-E889-444E-B4F4-CE31C61812C2}">
      <dgm:prSet/>
      <dgm:spPr/>
    </dgm:pt>
    <dgm:pt modelId="{0A315DBE-F7BA-4436-BDFB-C1DF9C7C3755}">
      <dgm:prSet phldr="0"/>
      <dgm:spPr/>
      <dgm:t>
        <a:bodyPr/>
        <a:lstStyle/>
        <a:p>
          <a:pPr rtl="0">
            <a:lnSpc>
              <a:spcPct val="100000"/>
            </a:lnSpc>
          </a:pPr>
          <a:r>
            <a:rPr lang="en-US" sz="1100" b="0">
              <a:solidFill>
                <a:schemeClr val="tx1"/>
              </a:solidFill>
              <a:latin typeface="Calibri"/>
              <a:ea typeface="Calibri"/>
              <a:cs typeface="Calibri"/>
            </a:rPr>
            <a:t>Timely and provided frequently</a:t>
          </a:r>
        </a:p>
      </dgm:t>
    </dgm:pt>
    <dgm:pt modelId="{BE5E134B-D627-4AB7-A2CB-1F048FC263C1}" type="parTrans" cxnId="{1AABF4AD-12CE-4189-971B-53A55657DE30}">
      <dgm:prSet/>
      <dgm:spPr/>
    </dgm:pt>
    <dgm:pt modelId="{1B1E7AD3-3573-4DA7-A3A1-37347E901A7C}" type="sibTrans" cxnId="{1AABF4AD-12CE-4189-971B-53A55657DE30}">
      <dgm:prSet/>
      <dgm:spPr/>
    </dgm:pt>
    <dgm:pt modelId="{B66E5441-67E6-4CCB-8C1D-60F48622C6BC}">
      <dgm:prSet phldr="0"/>
      <dgm:spPr/>
      <dgm:t>
        <a:bodyPr/>
        <a:lstStyle/>
        <a:p>
          <a:pPr rtl="0"/>
          <a:r>
            <a:rPr lang="en-US" sz="1100" b="0">
              <a:solidFill>
                <a:schemeClr val="tx1"/>
              </a:solidFill>
              <a:latin typeface="Calibri"/>
              <a:ea typeface="Calibri"/>
              <a:cs typeface="Calibri"/>
            </a:rPr>
            <a:t>Provided in sufficient detail to facilitate success</a:t>
          </a:r>
          <a:endParaRPr lang="en-US">
            <a:solidFill>
              <a:schemeClr val="tx1"/>
            </a:solidFill>
          </a:endParaRPr>
        </a:p>
      </dgm:t>
    </dgm:pt>
    <dgm:pt modelId="{5778D69A-ADFE-4D49-9202-CC42CEBF1FAA}" type="parTrans" cxnId="{0252033E-490A-4837-83D9-FC1D8507344B}">
      <dgm:prSet/>
      <dgm:spPr/>
    </dgm:pt>
    <dgm:pt modelId="{7F8B7D45-897B-44C2-A8E8-D9FB5B043C2B}" type="sibTrans" cxnId="{0252033E-490A-4837-83D9-FC1D8507344B}">
      <dgm:prSet/>
      <dgm:spPr/>
    </dgm:pt>
    <dgm:pt modelId="{C49C01A1-E80B-4DA0-B1FE-91E2EBEDB092}">
      <dgm:prSet phldr="0"/>
      <dgm:spPr/>
      <dgm:t>
        <a:bodyPr/>
        <a:lstStyle/>
        <a:p>
          <a:pPr rtl="0"/>
          <a:r>
            <a:rPr lang="en-US" sz="1100" b="0">
              <a:solidFill>
                <a:schemeClr val="tx1"/>
              </a:solidFill>
              <a:latin typeface="Calibri"/>
              <a:ea typeface="Calibri"/>
              <a:cs typeface="Calibri"/>
            </a:rPr>
            <a:t>Understandable, </a:t>
          </a:r>
          <a:r>
            <a:rPr lang="en-US" sz="700" b="0">
              <a:solidFill>
                <a:schemeClr val="tx1"/>
              </a:solidFill>
              <a:latin typeface="Calibri"/>
              <a:ea typeface="Calibri"/>
              <a:cs typeface="Calibri"/>
            </a:rPr>
            <a:t>received, and acted upon by students</a:t>
          </a:r>
        </a:p>
      </dgm:t>
    </dgm:pt>
    <dgm:pt modelId="{F97E087F-7813-4A2C-B18B-5C4391940F28}" type="parTrans" cxnId="{A6374D42-8FEC-4D3E-949B-4C0E2E56419C}">
      <dgm:prSet/>
      <dgm:spPr/>
    </dgm:pt>
    <dgm:pt modelId="{9F77B38E-B422-47C9-A5A8-0CA806B2D5DD}" type="sibTrans" cxnId="{A6374D42-8FEC-4D3E-949B-4C0E2E56419C}">
      <dgm:prSet/>
      <dgm:spPr/>
    </dgm:pt>
    <dgm:pt modelId="{FDD56028-A3AC-447E-A696-8EDF0831EA29}">
      <dgm:prSet phldr="0"/>
      <dgm:spPr/>
      <dgm:t>
        <a:bodyPr/>
        <a:lstStyle/>
        <a:p>
          <a:pPr rtl="0"/>
          <a:r>
            <a:rPr lang="en-US" sz="1100" b="0">
              <a:solidFill>
                <a:schemeClr val="tx1"/>
              </a:solidFill>
              <a:latin typeface="Calibri"/>
              <a:ea typeface="Calibri"/>
              <a:cs typeface="Calibri"/>
            </a:rPr>
            <a:t>Self and peer evaluation</a:t>
          </a:r>
        </a:p>
      </dgm:t>
    </dgm:pt>
    <dgm:pt modelId="{459E9257-1288-42A2-9797-5FCB75AAC519}" type="parTrans" cxnId="{CDFB8886-733A-42A7-A0AB-73D22793D91A}">
      <dgm:prSet/>
      <dgm:spPr/>
    </dgm:pt>
    <dgm:pt modelId="{3C7DB128-6025-4825-B7D8-771774307BCA}" type="sibTrans" cxnId="{CDFB8886-733A-42A7-A0AB-73D22793D91A}">
      <dgm:prSet/>
      <dgm:spPr/>
    </dgm:pt>
    <dgm:pt modelId="{797317BA-1181-43F1-98A1-7B5C0EDFF838}">
      <dgm:prSet phldr="0"/>
      <dgm:spPr/>
      <dgm:t>
        <a:bodyPr/>
        <a:lstStyle/>
        <a:p>
          <a:pPr rtl="0"/>
          <a:r>
            <a:rPr lang="en-US" sz="1100" b="0">
              <a:latin typeface="Calibri"/>
              <a:ea typeface="Calibri"/>
              <a:cs typeface="Calibri"/>
            </a:rPr>
            <a:t>Provide opportunities for</a:t>
          </a:r>
          <a:endParaRPr lang="en-US"/>
        </a:p>
      </dgm:t>
    </dgm:pt>
    <dgm:pt modelId="{020C26EB-BA1B-4EC6-8430-D79932968672}" type="parTrans" cxnId="{10F98BE3-2B3D-46DA-A0FC-A16E2E3667A8}">
      <dgm:prSet/>
      <dgm:spPr/>
    </dgm:pt>
    <dgm:pt modelId="{CE7AC6E7-260C-4493-944A-D4607D632062}" type="sibTrans" cxnId="{10F98BE3-2B3D-46DA-A0FC-A16E2E3667A8}">
      <dgm:prSet/>
      <dgm:spPr/>
    </dgm:pt>
    <dgm:pt modelId="{2467FBB4-4368-4333-870D-FA4B327BA231}">
      <dgm:prSet phldr="0"/>
      <dgm:spPr/>
      <dgm:t>
        <a:bodyPr/>
        <a:lstStyle/>
        <a:p>
          <a:r>
            <a:rPr lang="en-US" sz="1100">
              <a:solidFill>
                <a:schemeClr val="tx1"/>
              </a:solidFill>
              <a:latin typeface="Calibri"/>
              <a:ea typeface="Calibri"/>
              <a:cs typeface="Calibri"/>
            </a:rPr>
            <a:t>Inclusion</a:t>
          </a:r>
        </a:p>
      </dgm:t>
    </dgm:pt>
    <dgm:pt modelId="{C32FEC18-80AA-4A5A-9DB0-BA21AA8ED867}" type="parTrans" cxnId="{034C0243-B674-49AB-A81D-B733FC37B5D9}">
      <dgm:prSet/>
      <dgm:spPr/>
    </dgm:pt>
    <dgm:pt modelId="{047E4C4E-149A-440E-83AE-168CC46DFCD8}" type="sibTrans" cxnId="{034C0243-B674-49AB-A81D-B733FC37B5D9}">
      <dgm:prSet/>
      <dgm:spPr/>
    </dgm:pt>
    <dgm:pt modelId="{9250E30B-0030-4525-88BB-F8BE289F13CF}">
      <dgm:prSet phldr="0"/>
      <dgm:spPr/>
      <dgm:t>
        <a:bodyPr/>
        <a:lstStyle/>
        <a:p>
          <a:r>
            <a:rPr lang="en-US" sz="1100" b="0">
              <a:solidFill>
                <a:schemeClr val="tx1"/>
              </a:solidFill>
              <a:latin typeface="Calibri"/>
              <a:ea typeface="Calibri"/>
              <a:cs typeface="Calibri"/>
            </a:rPr>
            <a:t>Trauma</a:t>
          </a:r>
        </a:p>
      </dgm:t>
    </dgm:pt>
    <dgm:pt modelId="{6DD41BB2-1EC9-45CD-9084-AC359F3DDC23}" type="parTrans" cxnId="{7C170E42-B73B-4515-BD9A-03E68B2862E7}">
      <dgm:prSet/>
      <dgm:spPr/>
    </dgm:pt>
    <dgm:pt modelId="{D614169F-E2A3-48EE-8092-439886A45328}" type="sibTrans" cxnId="{7C170E42-B73B-4515-BD9A-03E68B2862E7}">
      <dgm:prSet/>
      <dgm:spPr/>
    </dgm:pt>
    <dgm:pt modelId="{2CEF5EB5-321B-482C-9A17-48EB0778B1CE}">
      <dgm:prSet phldr="0"/>
      <dgm:spPr/>
      <dgm:t>
        <a:bodyPr/>
        <a:lstStyle/>
        <a:p>
          <a:pPr rtl="0"/>
          <a:r>
            <a:rPr lang="en-US" sz="1100" b="0">
              <a:solidFill>
                <a:schemeClr val="bg1"/>
              </a:solidFill>
              <a:latin typeface="Calibri"/>
              <a:ea typeface="Calibri"/>
              <a:cs typeface="Calibri"/>
            </a:rPr>
            <a:t>Evaluate the course from different perspectives</a:t>
          </a:r>
        </a:p>
      </dgm:t>
    </dgm:pt>
    <dgm:pt modelId="{8640F0B7-A428-487B-9AE8-8C6469991B73}" type="parTrans" cxnId="{439D556B-376B-4498-8511-6AAFB1A91963}">
      <dgm:prSet/>
      <dgm:spPr/>
    </dgm:pt>
    <dgm:pt modelId="{3D7CD3EB-D4A2-49DF-94E1-B5DB13C3768B}" type="sibTrans" cxnId="{439D556B-376B-4498-8511-6AAFB1A91963}">
      <dgm:prSet/>
      <dgm:spPr/>
    </dgm:pt>
    <dgm:pt modelId="{C6BD45B7-7794-4DDC-869D-EA0D2E76CEF1}">
      <dgm:prSet phldr="0"/>
      <dgm:spPr/>
      <dgm:t>
        <a:bodyPr/>
        <a:lstStyle/>
        <a:p>
          <a:pPr rtl="0"/>
          <a:r>
            <a:rPr lang="en-US" sz="1100" b="0">
              <a:solidFill>
                <a:schemeClr val="tx1"/>
              </a:solidFill>
              <a:latin typeface="Calibri"/>
              <a:ea typeface="Calibri"/>
              <a:cs typeface="Calibri"/>
            </a:rPr>
            <a:t>Pedagogy</a:t>
          </a:r>
          <a:endParaRPr lang="en-US" sz="1800" b="0">
            <a:solidFill>
              <a:schemeClr val="tx1"/>
            </a:solidFill>
            <a:latin typeface="Aptos Display" panose="02110004020202020204"/>
            <a:ea typeface="Calibri"/>
            <a:cs typeface="Calibri"/>
          </a:endParaRPr>
        </a:p>
      </dgm:t>
    </dgm:pt>
    <dgm:pt modelId="{9DC2312F-A21B-485F-A62B-2648A68D5F11}" type="parTrans" cxnId="{EE65D05A-B724-461F-ABE6-472AC11C22EE}">
      <dgm:prSet/>
      <dgm:spPr/>
    </dgm:pt>
    <dgm:pt modelId="{344943C6-8B43-4558-A0E0-7E96305CA6E4}" type="sibTrans" cxnId="{EE65D05A-B724-461F-ABE6-472AC11C22EE}">
      <dgm:prSet/>
      <dgm:spPr/>
    </dgm:pt>
    <dgm:pt modelId="{8C2B85AF-7B66-435C-AEE0-E9044B9FFFED}" type="pres">
      <dgm:prSet presAssocID="{9110BEDE-7785-4352-BE28-452B68964DDD}" presName="linear" presStyleCnt="0">
        <dgm:presLayoutVars>
          <dgm:dir/>
          <dgm:animLvl val="lvl"/>
          <dgm:resizeHandles val="exact"/>
        </dgm:presLayoutVars>
      </dgm:prSet>
      <dgm:spPr/>
    </dgm:pt>
    <dgm:pt modelId="{49CB0DFB-5063-4605-B8BF-B45F4C8718DD}" type="pres">
      <dgm:prSet presAssocID="{427417AF-311C-4DA5-8E99-5B1CD4D0EFFD}" presName="parentLin" presStyleCnt="0"/>
      <dgm:spPr/>
    </dgm:pt>
    <dgm:pt modelId="{3802D4F6-3846-4AED-A30C-64E088179297}" type="pres">
      <dgm:prSet presAssocID="{427417AF-311C-4DA5-8E99-5B1CD4D0EFFD}" presName="parentLeftMargin" presStyleLbl="node1" presStyleIdx="0" presStyleCnt="3"/>
      <dgm:spPr/>
    </dgm:pt>
    <dgm:pt modelId="{6316A924-B786-45B8-AFDC-D873C051265A}" type="pres">
      <dgm:prSet presAssocID="{427417AF-311C-4DA5-8E99-5B1CD4D0EFFD}" presName="parentText" presStyleLbl="node1" presStyleIdx="0" presStyleCnt="3">
        <dgm:presLayoutVars>
          <dgm:chMax val="0"/>
          <dgm:bulletEnabled val="1"/>
        </dgm:presLayoutVars>
      </dgm:prSet>
      <dgm:spPr/>
    </dgm:pt>
    <dgm:pt modelId="{66B76100-34D1-43FB-A126-048C4A2B06B2}" type="pres">
      <dgm:prSet presAssocID="{427417AF-311C-4DA5-8E99-5B1CD4D0EFFD}" presName="negativeSpace" presStyleCnt="0"/>
      <dgm:spPr/>
    </dgm:pt>
    <dgm:pt modelId="{06535417-CD20-4240-B890-CD23AD4149E6}" type="pres">
      <dgm:prSet presAssocID="{427417AF-311C-4DA5-8E99-5B1CD4D0EFFD}" presName="childText" presStyleLbl="conFgAcc1" presStyleIdx="0" presStyleCnt="3">
        <dgm:presLayoutVars>
          <dgm:bulletEnabled val="1"/>
        </dgm:presLayoutVars>
      </dgm:prSet>
      <dgm:spPr/>
    </dgm:pt>
    <dgm:pt modelId="{BCAD7318-321B-4383-8229-5F30C1D7824E}" type="pres">
      <dgm:prSet presAssocID="{CE46226E-A903-4C4F-878D-3585B4A57DAC}" presName="spaceBetweenRectangles" presStyleCnt="0"/>
      <dgm:spPr/>
    </dgm:pt>
    <dgm:pt modelId="{D9F371A0-E187-437E-B99D-A1AC1A403389}" type="pres">
      <dgm:prSet presAssocID="{797317BA-1181-43F1-98A1-7B5C0EDFF838}" presName="parentLin" presStyleCnt="0"/>
      <dgm:spPr/>
    </dgm:pt>
    <dgm:pt modelId="{2E2BE40C-3BCA-4C99-B4E4-158E964319FC}" type="pres">
      <dgm:prSet presAssocID="{797317BA-1181-43F1-98A1-7B5C0EDFF838}" presName="parentLeftMargin" presStyleLbl="node1" presStyleIdx="0" presStyleCnt="3"/>
      <dgm:spPr/>
    </dgm:pt>
    <dgm:pt modelId="{62B69360-F9B8-48C4-8599-C6D01B686314}" type="pres">
      <dgm:prSet presAssocID="{797317BA-1181-43F1-98A1-7B5C0EDFF838}" presName="parentText" presStyleLbl="node1" presStyleIdx="1" presStyleCnt="3">
        <dgm:presLayoutVars>
          <dgm:chMax val="0"/>
          <dgm:bulletEnabled val="1"/>
        </dgm:presLayoutVars>
      </dgm:prSet>
      <dgm:spPr/>
    </dgm:pt>
    <dgm:pt modelId="{6662D646-35F5-457A-A768-9099444BF34A}" type="pres">
      <dgm:prSet presAssocID="{797317BA-1181-43F1-98A1-7B5C0EDFF838}" presName="negativeSpace" presStyleCnt="0"/>
      <dgm:spPr/>
    </dgm:pt>
    <dgm:pt modelId="{2E906C27-B9F0-4717-B91F-A9327AB48AA2}" type="pres">
      <dgm:prSet presAssocID="{797317BA-1181-43F1-98A1-7B5C0EDFF838}" presName="childText" presStyleLbl="conFgAcc1" presStyleIdx="1" presStyleCnt="3">
        <dgm:presLayoutVars>
          <dgm:bulletEnabled val="1"/>
        </dgm:presLayoutVars>
      </dgm:prSet>
      <dgm:spPr/>
    </dgm:pt>
    <dgm:pt modelId="{B0732E8E-0F22-423B-9B39-BAEE2C16C9A9}" type="pres">
      <dgm:prSet presAssocID="{CE7AC6E7-260C-4493-944A-D4607D632062}" presName="spaceBetweenRectangles" presStyleCnt="0"/>
      <dgm:spPr/>
    </dgm:pt>
    <dgm:pt modelId="{0A0F1213-528C-4D7C-AD70-DE6BBC68FDB8}" type="pres">
      <dgm:prSet presAssocID="{2CEF5EB5-321B-482C-9A17-48EB0778B1CE}" presName="parentLin" presStyleCnt="0"/>
      <dgm:spPr/>
    </dgm:pt>
    <dgm:pt modelId="{9AA7AA08-75C5-4835-9861-28CDF5E57C08}" type="pres">
      <dgm:prSet presAssocID="{2CEF5EB5-321B-482C-9A17-48EB0778B1CE}" presName="parentLeftMargin" presStyleLbl="node1" presStyleIdx="1" presStyleCnt="3"/>
      <dgm:spPr/>
    </dgm:pt>
    <dgm:pt modelId="{CEBEDE63-9ADD-4580-A15C-7C6711B7A806}" type="pres">
      <dgm:prSet presAssocID="{2CEF5EB5-321B-482C-9A17-48EB0778B1CE}" presName="parentText" presStyleLbl="node1" presStyleIdx="2" presStyleCnt="3">
        <dgm:presLayoutVars>
          <dgm:chMax val="0"/>
          <dgm:bulletEnabled val="1"/>
        </dgm:presLayoutVars>
      </dgm:prSet>
      <dgm:spPr/>
    </dgm:pt>
    <dgm:pt modelId="{0A69338C-777C-4F23-A2A9-08AA22CB6CAA}" type="pres">
      <dgm:prSet presAssocID="{2CEF5EB5-321B-482C-9A17-48EB0778B1CE}" presName="negativeSpace" presStyleCnt="0"/>
      <dgm:spPr/>
    </dgm:pt>
    <dgm:pt modelId="{EC833CA4-7650-4536-9016-47A9D5F62FC8}" type="pres">
      <dgm:prSet presAssocID="{2CEF5EB5-321B-482C-9A17-48EB0778B1CE}" presName="childText" presStyleLbl="conFgAcc1" presStyleIdx="2" presStyleCnt="3">
        <dgm:presLayoutVars>
          <dgm:bulletEnabled val="1"/>
        </dgm:presLayoutVars>
      </dgm:prSet>
      <dgm:spPr/>
    </dgm:pt>
  </dgm:ptLst>
  <dgm:cxnLst>
    <dgm:cxn modelId="{E565AC11-8A71-4CB0-9B10-21F59E94374D}" type="presOf" srcId="{2CEF5EB5-321B-482C-9A17-48EB0778B1CE}" destId="{CEBEDE63-9ADD-4580-A15C-7C6711B7A806}" srcOrd="1" destOrd="0" presId="urn:microsoft.com/office/officeart/2005/8/layout/list1"/>
    <dgm:cxn modelId="{383C611A-AE15-4A0F-9A9E-48F3B0F6229E}" type="presOf" srcId="{2CEF5EB5-321B-482C-9A17-48EB0778B1CE}" destId="{9AA7AA08-75C5-4835-9861-28CDF5E57C08}" srcOrd="0" destOrd="0" presId="urn:microsoft.com/office/officeart/2005/8/layout/list1"/>
    <dgm:cxn modelId="{41CE5B2A-B827-4C98-B451-FAED695824E6}" type="presOf" srcId="{C49C01A1-E80B-4DA0-B1FE-91E2EBEDB092}" destId="{06535417-CD20-4240-B890-CD23AD4149E6}" srcOrd="0" destOrd="2" presId="urn:microsoft.com/office/officeart/2005/8/layout/list1"/>
    <dgm:cxn modelId="{9CAD7E31-53B5-47C7-BDA9-DD494D309B63}" type="presOf" srcId="{427417AF-311C-4DA5-8E99-5B1CD4D0EFFD}" destId="{6316A924-B786-45B8-AFDC-D873C051265A}" srcOrd="1" destOrd="0" presId="urn:microsoft.com/office/officeart/2005/8/layout/list1"/>
    <dgm:cxn modelId="{5BCFA533-FBB3-4157-9095-1329145EA455}" type="presOf" srcId="{0A315DBE-F7BA-4436-BDFB-C1DF9C7C3755}" destId="{06535417-CD20-4240-B890-CD23AD4149E6}" srcOrd="0" destOrd="0" presId="urn:microsoft.com/office/officeart/2005/8/layout/list1"/>
    <dgm:cxn modelId="{0252033E-490A-4837-83D9-FC1D8507344B}" srcId="{427417AF-311C-4DA5-8E99-5B1CD4D0EFFD}" destId="{B66E5441-67E6-4CCB-8C1D-60F48622C6BC}" srcOrd="1" destOrd="0" parTransId="{5778D69A-ADFE-4D49-9202-CC42CEBF1FAA}" sibTransId="{7F8B7D45-897B-44C2-A8E8-D9FB5B043C2B}"/>
    <dgm:cxn modelId="{7C170E42-B73B-4515-BD9A-03E68B2862E7}" srcId="{2CEF5EB5-321B-482C-9A17-48EB0778B1CE}" destId="{9250E30B-0030-4525-88BB-F8BE289F13CF}" srcOrd="2" destOrd="0" parTransId="{6DD41BB2-1EC9-45CD-9084-AC359F3DDC23}" sibTransId="{D614169F-E2A3-48EE-8092-439886A45328}"/>
    <dgm:cxn modelId="{A6374D42-8FEC-4D3E-949B-4C0E2E56419C}" srcId="{427417AF-311C-4DA5-8E99-5B1CD4D0EFFD}" destId="{C49C01A1-E80B-4DA0-B1FE-91E2EBEDB092}" srcOrd="2" destOrd="0" parTransId="{F97E087F-7813-4A2C-B18B-5C4391940F28}" sibTransId="{9F77B38E-B422-47C9-A5A8-0CA806B2D5DD}"/>
    <dgm:cxn modelId="{034C0243-B674-49AB-A81D-B733FC37B5D9}" srcId="{2CEF5EB5-321B-482C-9A17-48EB0778B1CE}" destId="{2467FBB4-4368-4333-870D-FA4B327BA231}" srcOrd="1" destOrd="0" parTransId="{C32FEC18-80AA-4A5A-9DB0-BA21AA8ED867}" sibTransId="{047E4C4E-149A-440E-83AE-168CC46DFCD8}"/>
    <dgm:cxn modelId="{04880943-96F7-4A4F-B4B1-914C0FE25F01}" type="presOf" srcId="{797317BA-1181-43F1-98A1-7B5C0EDFF838}" destId="{62B69360-F9B8-48C4-8599-C6D01B686314}" srcOrd="1" destOrd="0" presId="urn:microsoft.com/office/officeart/2005/8/layout/list1"/>
    <dgm:cxn modelId="{44156F4C-635E-49E8-B683-0E01EF5BF2E2}" type="presOf" srcId="{9250E30B-0030-4525-88BB-F8BE289F13CF}" destId="{EC833CA4-7650-4536-9016-47A9D5F62FC8}" srcOrd="0" destOrd="2" presId="urn:microsoft.com/office/officeart/2005/8/layout/list1"/>
    <dgm:cxn modelId="{1FDFB14D-B913-4AB5-A87F-7F74EF546235}" type="presOf" srcId="{9110BEDE-7785-4352-BE28-452B68964DDD}" destId="{8C2B85AF-7B66-435C-AEE0-E9044B9FFFED}" srcOrd="0" destOrd="0" presId="urn:microsoft.com/office/officeart/2005/8/layout/list1"/>
    <dgm:cxn modelId="{F2171853-8050-4FC6-AC3A-BBF6645782E0}" type="presOf" srcId="{FDD56028-A3AC-447E-A696-8EDF0831EA29}" destId="{2E906C27-B9F0-4717-B91F-A9327AB48AA2}" srcOrd="0" destOrd="0" presId="urn:microsoft.com/office/officeart/2005/8/layout/list1"/>
    <dgm:cxn modelId="{EE65D05A-B724-461F-ABE6-472AC11C22EE}" srcId="{2CEF5EB5-321B-482C-9A17-48EB0778B1CE}" destId="{C6BD45B7-7794-4DDC-869D-EA0D2E76CEF1}" srcOrd="0" destOrd="0" parTransId="{9DC2312F-A21B-485F-A62B-2648A68D5F11}" sibTransId="{344943C6-8B43-4558-A0E0-7E96305CA6E4}"/>
    <dgm:cxn modelId="{24574465-950B-47E6-8E9A-8F77912F3F59}" type="presOf" srcId="{2467FBB4-4368-4333-870D-FA4B327BA231}" destId="{EC833CA4-7650-4536-9016-47A9D5F62FC8}" srcOrd="0" destOrd="1" presId="urn:microsoft.com/office/officeart/2005/8/layout/list1"/>
    <dgm:cxn modelId="{439D556B-376B-4498-8511-6AAFB1A91963}" srcId="{9110BEDE-7785-4352-BE28-452B68964DDD}" destId="{2CEF5EB5-321B-482C-9A17-48EB0778B1CE}" srcOrd="2" destOrd="0" parTransId="{8640F0B7-A428-487B-9AE8-8C6469991B73}" sibTransId="{3D7CD3EB-D4A2-49DF-94E1-B5DB13C3768B}"/>
    <dgm:cxn modelId="{CDFB8886-733A-42A7-A0AB-73D22793D91A}" srcId="{797317BA-1181-43F1-98A1-7B5C0EDFF838}" destId="{FDD56028-A3AC-447E-A696-8EDF0831EA29}" srcOrd="0" destOrd="0" parTransId="{459E9257-1288-42A2-9797-5FCB75AAC519}" sibTransId="{3C7DB128-6025-4825-B7D8-771774307BCA}"/>
    <dgm:cxn modelId="{5FA584A0-0437-49DF-A870-36CA5BD8DA69}" type="presOf" srcId="{C6BD45B7-7794-4DDC-869D-EA0D2E76CEF1}" destId="{EC833CA4-7650-4536-9016-47A9D5F62FC8}" srcOrd="0" destOrd="0" presId="urn:microsoft.com/office/officeart/2005/8/layout/list1"/>
    <dgm:cxn modelId="{1AABF4AD-12CE-4189-971B-53A55657DE30}" srcId="{427417AF-311C-4DA5-8E99-5B1CD4D0EFFD}" destId="{0A315DBE-F7BA-4436-BDFB-C1DF9C7C3755}" srcOrd="0" destOrd="0" parTransId="{BE5E134B-D627-4AB7-A2CB-1F048FC263C1}" sibTransId="{1B1E7AD3-3573-4DA7-A3A1-37347E901A7C}"/>
    <dgm:cxn modelId="{10F98BE3-2B3D-46DA-A0FC-A16E2E3667A8}" srcId="{9110BEDE-7785-4352-BE28-452B68964DDD}" destId="{797317BA-1181-43F1-98A1-7B5C0EDFF838}" srcOrd="1" destOrd="0" parTransId="{020C26EB-BA1B-4EC6-8430-D79932968672}" sibTransId="{CE7AC6E7-260C-4493-944A-D4607D632062}"/>
    <dgm:cxn modelId="{2FC54AE4-2DEE-41DE-90D0-8103C44D6A63}" type="presOf" srcId="{797317BA-1181-43F1-98A1-7B5C0EDFF838}" destId="{2E2BE40C-3BCA-4C99-B4E4-158E964319FC}" srcOrd="0" destOrd="0" presId="urn:microsoft.com/office/officeart/2005/8/layout/list1"/>
    <dgm:cxn modelId="{7A55C3F2-BA9B-4968-95E0-5ECB14DE5007}" type="presOf" srcId="{427417AF-311C-4DA5-8E99-5B1CD4D0EFFD}" destId="{3802D4F6-3846-4AED-A30C-64E088179297}" srcOrd="0" destOrd="0" presId="urn:microsoft.com/office/officeart/2005/8/layout/list1"/>
    <dgm:cxn modelId="{E8508EF6-8D9B-4387-9D38-4EA60A0EC1EF}" type="presOf" srcId="{B66E5441-67E6-4CCB-8C1D-60F48622C6BC}" destId="{06535417-CD20-4240-B890-CD23AD4149E6}" srcOrd="0" destOrd="1" presId="urn:microsoft.com/office/officeart/2005/8/layout/list1"/>
    <dgm:cxn modelId="{3E33D6FB-E889-444E-B4F4-CE31C61812C2}" srcId="{9110BEDE-7785-4352-BE28-452B68964DDD}" destId="{427417AF-311C-4DA5-8E99-5B1CD4D0EFFD}" srcOrd="0" destOrd="0" parTransId="{5236775D-C8F6-42A7-97E2-5FDD6764F525}" sibTransId="{CE46226E-A903-4C4F-878D-3585B4A57DAC}"/>
    <dgm:cxn modelId="{4B582A1E-854C-4379-B43F-DD9B19D12584}" type="presParOf" srcId="{8C2B85AF-7B66-435C-AEE0-E9044B9FFFED}" destId="{49CB0DFB-5063-4605-B8BF-B45F4C8718DD}" srcOrd="0" destOrd="0" presId="urn:microsoft.com/office/officeart/2005/8/layout/list1"/>
    <dgm:cxn modelId="{1A1583E7-B92F-4408-BECA-D4CDC26EB12A}" type="presParOf" srcId="{49CB0DFB-5063-4605-B8BF-B45F4C8718DD}" destId="{3802D4F6-3846-4AED-A30C-64E088179297}" srcOrd="0" destOrd="0" presId="urn:microsoft.com/office/officeart/2005/8/layout/list1"/>
    <dgm:cxn modelId="{7289D44C-03EF-4AAC-A110-7488637A2F65}" type="presParOf" srcId="{49CB0DFB-5063-4605-B8BF-B45F4C8718DD}" destId="{6316A924-B786-45B8-AFDC-D873C051265A}" srcOrd="1" destOrd="0" presId="urn:microsoft.com/office/officeart/2005/8/layout/list1"/>
    <dgm:cxn modelId="{175B36AC-4469-4460-991A-8E888E323639}" type="presParOf" srcId="{8C2B85AF-7B66-435C-AEE0-E9044B9FFFED}" destId="{66B76100-34D1-43FB-A126-048C4A2B06B2}" srcOrd="1" destOrd="0" presId="urn:microsoft.com/office/officeart/2005/8/layout/list1"/>
    <dgm:cxn modelId="{C39D1808-3D2C-45DF-BA9E-B8F6EE1C5276}" type="presParOf" srcId="{8C2B85AF-7B66-435C-AEE0-E9044B9FFFED}" destId="{06535417-CD20-4240-B890-CD23AD4149E6}" srcOrd="2" destOrd="0" presId="urn:microsoft.com/office/officeart/2005/8/layout/list1"/>
    <dgm:cxn modelId="{FFDEFB66-108F-4B5B-8FD2-D29758B0F4E0}" type="presParOf" srcId="{8C2B85AF-7B66-435C-AEE0-E9044B9FFFED}" destId="{BCAD7318-321B-4383-8229-5F30C1D7824E}" srcOrd="3" destOrd="0" presId="urn:microsoft.com/office/officeart/2005/8/layout/list1"/>
    <dgm:cxn modelId="{D33270AA-A18D-4AC3-A62B-7397B309B978}" type="presParOf" srcId="{8C2B85AF-7B66-435C-AEE0-E9044B9FFFED}" destId="{D9F371A0-E187-437E-B99D-A1AC1A403389}" srcOrd="4" destOrd="0" presId="urn:microsoft.com/office/officeart/2005/8/layout/list1"/>
    <dgm:cxn modelId="{CA3737D4-BD9A-4C16-96F0-6CC0B1D60BF3}" type="presParOf" srcId="{D9F371A0-E187-437E-B99D-A1AC1A403389}" destId="{2E2BE40C-3BCA-4C99-B4E4-158E964319FC}" srcOrd="0" destOrd="0" presId="urn:microsoft.com/office/officeart/2005/8/layout/list1"/>
    <dgm:cxn modelId="{C964EC9C-4045-4CA5-911E-DC8C7916370F}" type="presParOf" srcId="{D9F371A0-E187-437E-B99D-A1AC1A403389}" destId="{62B69360-F9B8-48C4-8599-C6D01B686314}" srcOrd="1" destOrd="0" presId="urn:microsoft.com/office/officeart/2005/8/layout/list1"/>
    <dgm:cxn modelId="{EAC546D6-5D22-4406-80F5-42C3BAED833D}" type="presParOf" srcId="{8C2B85AF-7B66-435C-AEE0-E9044B9FFFED}" destId="{6662D646-35F5-457A-A768-9099444BF34A}" srcOrd="5" destOrd="0" presId="urn:microsoft.com/office/officeart/2005/8/layout/list1"/>
    <dgm:cxn modelId="{CED9CE40-7A71-41FE-9C18-9F79C76DE6AD}" type="presParOf" srcId="{8C2B85AF-7B66-435C-AEE0-E9044B9FFFED}" destId="{2E906C27-B9F0-4717-B91F-A9327AB48AA2}" srcOrd="6" destOrd="0" presId="urn:microsoft.com/office/officeart/2005/8/layout/list1"/>
    <dgm:cxn modelId="{1C1A91A1-C687-41A3-8592-0F17A7DFA9BE}" type="presParOf" srcId="{8C2B85AF-7B66-435C-AEE0-E9044B9FFFED}" destId="{B0732E8E-0F22-423B-9B39-BAEE2C16C9A9}" srcOrd="7" destOrd="0" presId="urn:microsoft.com/office/officeart/2005/8/layout/list1"/>
    <dgm:cxn modelId="{E5806192-F5A2-4CD8-95FE-F00080973B46}" type="presParOf" srcId="{8C2B85AF-7B66-435C-AEE0-E9044B9FFFED}" destId="{0A0F1213-528C-4D7C-AD70-DE6BBC68FDB8}" srcOrd="8" destOrd="0" presId="urn:microsoft.com/office/officeart/2005/8/layout/list1"/>
    <dgm:cxn modelId="{334003F2-B81F-4BE7-814A-37CA520396DF}" type="presParOf" srcId="{0A0F1213-528C-4D7C-AD70-DE6BBC68FDB8}" destId="{9AA7AA08-75C5-4835-9861-28CDF5E57C08}" srcOrd="0" destOrd="0" presId="urn:microsoft.com/office/officeart/2005/8/layout/list1"/>
    <dgm:cxn modelId="{100A2C47-927E-412D-8BE7-8251303A5737}" type="presParOf" srcId="{0A0F1213-528C-4D7C-AD70-DE6BBC68FDB8}" destId="{CEBEDE63-9ADD-4580-A15C-7C6711B7A806}" srcOrd="1" destOrd="0" presId="urn:microsoft.com/office/officeart/2005/8/layout/list1"/>
    <dgm:cxn modelId="{C67A3DFC-E60D-46FC-8B7A-389366918E85}" type="presParOf" srcId="{8C2B85AF-7B66-435C-AEE0-E9044B9FFFED}" destId="{0A69338C-777C-4F23-A2A9-08AA22CB6CAA}" srcOrd="9" destOrd="0" presId="urn:microsoft.com/office/officeart/2005/8/layout/list1"/>
    <dgm:cxn modelId="{616A0771-E76C-4C1B-A7FA-92423604373D}" type="presParOf" srcId="{8C2B85AF-7B66-435C-AEE0-E9044B9FFFED}" destId="{EC833CA4-7650-4536-9016-47A9D5F62FC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73AD2B-C6AB-45F9-BA20-D4014CD86E86}" type="doc">
      <dgm:prSet loTypeId="urn:microsoft.com/office/officeart/2005/8/layout/vProcess5" loCatId="process" qsTypeId="urn:microsoft.com/office/officeart/2005/8/quickstyle/simple1" qsCatId="simple" csTypeId="urn:microsoft.com/office/officeart/2005/8/colors/accent2_1" csCatId="accent2" phldr="1"/>
      <dgm:spPr/>
      <dgm:t>
        <a:bodyPr/>
        <a:lstStyle/>
        <a:p>
          <a:endParaRPr lang="en-US"/>
        </a:p>
      </dgm:t>
    </dgm:pt>
    <dgm:pt modelId="{CAE871CF-8B73-4609-8C81-A897CAE8B876}">
      <dgm:prSet/>
      <dgm:spPr/>
      <dgm:t>
        <a:bodyPr/>
        <a:lstStyle/>
        <a:p>
          <a:pPr rtl="0"/>
          <a:r>
            <a:rPr lang="en-US" b="1">
              <a:latin typeface="Aptos Display" panose="02110004020202020204"/>
            </a:rPr>
            <a:t>Detailed guidelines for planning</a:t>
          </a:r>
          <a:r>
            <a:rPr lang="en-US" b="1"/>
            <a:t> </a:t>
          </a:r>
          <a:r>
            <a:rPr lang="en-US">
              <a:hlinkClick xmlns:r="http://schemas.openxmlformats.org/officeDocument/2006/relationships" r:id="rId1"/>
            </a:rPr>
            <a:t>https://www.trauma-sensitive-teaching.org/planning</a:t>
          </a:r>
          <a:r>
            <a:rPr lang="en-US"/>
            <a:t> </a:t>
          </a:r>
          <a:endParaRPr lang="en-US" b="1">
            <a:latin typeface="Aptos Display" panose="02110004020202020204"/>
          </a:endParaRPr>
        </a:p>
      </dgm:t>
    </dgm:pt>
    <dgm:pt modelId="{63B331AC-8FA9-4746-AB31-0261D6545916}" type="parTrans" cxnId="{1DB11C3C-B541-48C7-96BE-861A2793948D}">
      <dgm:prSet/>
      <dgm:spPr/>
      <dgm:t>
        <a:bodyPr/>
        <a:lstStyle/>
        <a:p>
          <a:endParaRPr lang="en-US"/>
        </a:p>
      </dgm:t>
    </dgm:pt>
    <dgm:pt modelId="{7D7AD0A6-5BF2-476A-8382-4C4EE10742F8}" type="sibTrans" cxnId="{1DB11C3C-B541-48C7-96BE-861A2793948D}">
      <dgm:prSet/>
      <dgm:spPr/>
      <dgm:t>
        <a:bodyPr/>
        <a:lstStyle/>
        <a:p>
          <a:endParaRPr lang="en-US"/>
        </a:p>
      </dgm:t>
    </dgm:pt>
    <dgm:pt modelId="{B81C1D15-8857-43BE-946D-643023A311A2}">
      <dgm:prSet/>
      <dgm:spPr/>
      <dgm:t>
        <a:bodyPr/>
        <a:lstStyle/>
        <a:p>
          <a:r>
            <a:rPr lang="en-US" b="1">
              <a:latin typeface="Calibri"/>
              <a:ea typeface="Calibri"/>
              <a:cs typeface="Calibri"/>
            </a:rPr>
            <a:t>Detailed guidelines </a:t>
          </a:r>
          <a:r>
            <a:rPr lang="en-US" b="1">
              <a:latin typeface="Aptos Display" panose="02110004020202020204"/>
            </a:rPr>
            <a:t>for teaching</a:t>
          </a:r>
          <a:r>
            <a:rPr lang="en-US" b="1"/>
            <a:t> </a:t>
          </a:r>
          <a:r>
            <a:rPr lang="en-US">
              <a:hlinkClick xmlns:r="http://schemas.openxmlformats.org/officeDocument/2006/relationships" r:id="rId2"/>
            </a:rPr>
            <a:t>https://www.trauma-sensitive-teaching.org/teaching</a:t>
          </a:r>
          <a:r>
            <a:rPr lang="en-US"/>
            <a:t> </a:t>
          </a:r>
        </a:p>
      </dgm:t>
    </dgm:pt>
    <dgm:pt modelId="{60DD79BA-CC4F-4356-B9F0-FEC1628EC848}" type="parTrans" cxnId="{F28FD452-74AA-4B90-AE9A-E287211D28D5}">
      <dgm:prSet/>
      <dgm:spPr/>
      <dgm:t>
        <a:bodyPr/>
        <a:lstStyle/>
        <a:p>
          <a:endParaRPr lang="en-US"/>
        </a:p>
      </dgm:t>
    </dgm:pt>
    <dgm:pt modelId="{D3250788-6965-48C2-AC94-112BD40E8989}" type="sibTrans" cxnId="{F28FD452-74AA-4B90-AE9A-E287211D28D5}">
      <dgm:prSet/>
      <dgm:spPr/>
      <dgm:t>
        <a:bodyPr/>
        <a:lstStyle/>
        <a:p>
          <a:endParaRPr lang="en-US"/>
        </a:p>
      </dgm:t>
    </dgm:pt>
    <dgm:pt modelId="{ABCFEE77-212B-43D7-A14E-5C891D0A12C7}">
      <dgm:prSet/>
      <dgm:spPr/>
      <dgm:t>
        <a:bodyPr/>
        <a:lstStyle/>
        <a:p>
          <a:r>
            <a:rPr lang="en-US" b="1">
              <a:latin typeface="Calibri"/>
              <a:ea typeface="Calibri"/>
              <a:cs typeface="Calibri"/>
            </a:rPr>
            <a:t>Detailed guidelines for </a:t>
          </a:r>
          <a:r>
            <a:rPr lang="en-US" b="1">
              <a:latin typeface="Aptos Display" panose="02110004020202020204"/>
            </a:rPr>
            <a:t>feedback</a:t>
          </a:r>
          <a:r>
            <a:rPr lang="en-US" b="1"/>
            <a:t> and reflection</a:t>
          </a:r>
          <a:r>
            <a:rPr lang="en-US"/>
            <a:t> </a:t>
          </a:r>
          <a:r>
            <a:rPr lang="en-US">
              <a:hlinkClick xmlns:r="http://schemas.openxmlformats.org/officeDocument/2006/relationships" r:id="rId3"/>
            </a:rPr>
            <a:t>https://www.trauma-sensitive-teaching.org/feedback</a:t>
          </a:r>
          <a:r>
            <a:rPr lang="en-US"/>
            <a:t> </a:t>
          </a:r>
        </a:p>
      </dgm:t>
    </dgm:pt>
    <dgm:pt modelId="{11228D4A-3FC2-4A26-939D-4AD301B59480}" type="parTrans" cxnId="{DAF1B210-A3A5-4E50-A615-B60F8B2FD2D8}">
      <dgm:prSet/>
      <dgm:spPr/>
      <dgm:t>
        <a:bodyPr/>
        <a:lstStyle/>
        <a:p>
          <a:endParaRPr lang="en-US"/>
        </a:p>
      </dgm:t>
    </dgm:pt>
    <dgm:pt modelId="{B0209B84-59AB-4AE6-939A-9387A7EB1125}" type="sibTrans" cxnId="{DAF1B210-A3A5-4E50-A615-B60F8B2FD2D8}">
      <dgm:prSet/>
      <dgm:spPr/>
      <dgm:t>
        <a:bodyPr/>
        <a:lstStyle/>
        <a:p>
          <a:endParaRPr lang="en-US"/>
        </a:p>
      </dgm:t>
    </dgm:pt>
    <dgm:pt modelId="{872FCA0E-C344-42F0-99A4-25C1526A0062}" type="pres">
      <dgm:prSet presAssocID="{9D73AD2B-C6AB-45F9-BA20-D4014CD86E86}" presName="outerComposite" presStyleCnt="0">
        <dgm:presLayoutVars>
          <dgm:chMax val="5"/>
          <dgm:dir/>
          <dgm:resizeHandles val="exact"/>
        </dgm:presLayoutVars>
      </dgm:prSet>
      <dgm:spPr/>
    </dgm:pt>
    <dgm:pt modelId="{00698FD7-6698-447F-8F75-624AC6406781}" type="pres">
      <dgm:prSet presAssocID="{9D73AD2B-C6AB-45F9-BA20-D4014CD86E86}" presName="dummyMaxCanvas" presStyleCnt="0">
        <dgm:presLayoutVars/>
      </dgm:prSet>
      <dgm:spPr/>
    </dgm:pt>
    <dgm:pt modelId="{215E7098-F69B-400C-B8B7-B7428EA5FB75}" type="pres">
      <dgm:prSet presAssocID="{9D73AD2B-C6AB-45F9-BA20-D4014CD86E86}" presName="ThreeNodes_1" presStyleLbl="node1" presStyleIdx="0" presStyleCnt="3">
        <dgm:presLayoutVars>
          <dgm:bulletEnabled val="1"/>
        </dgm:presLayoutVars>
      </dgm:prSet>
      <dgm:spPr/>
    </dgm:pt>
    <dgm:pt modelId="{46D6BAFA-6EEE-406B-BED0-A3226838DD93}" type="pres">
      <dgm:prSet presAssocID="{9D73AD2B-C6AB-45F9-BA20-D4014CD86E86}" presName="ThreeNodes_2" presStyleLbl="node1" presStyleIdx="1" presStyleCnt="3">
        <dgm:presLayoutVars>
          <dgm:bulletEnabled val="1"/>
        </dgm:presLayoutVars>
      </dgm:prSet>
      <dgm:spPr/>
    </dgm:pt>
    <dgm:pt modelId="{360F79BF-CD6D-4B64-AD33-986EAB02FDC0}" type="pres">
      <dgm:prSet presAssocID="{9D73AD2B-C6AB-45F9-BA20-D4014CD86E86}" presName="ThreeNodes_3" presStyleLbl="node1" presStyleIdx="2" presStyleCnt="3">
        <dgm:presLayoutVars>
          <dgm:bulletEnabled val="1"/>
        </dgm:presLayoutVars>
      </dgm:prSet>
      <dgm:spPr/>
    </dgm:pt>
    <dgm:pt modelId="{F3E8E137-BD28-44CE-8E01-B1CE5BA1226D}" type="pres">
      <dgm:prSet presAssocID="{9D73AD2B-C6AB-45F9-BA20-D4014CD86E86}" presName="ThreeConn_1-2" presStyleLbl="fgAccFollowNode1" presStyleIdx="0" presStyleCnt="2">
        <dgm:presLayoutVars>
          <dgm:bulletEnabled val="1"/>
        </dgm:presLayoutVars>
      </dgm:prSet>
      <dgm:spPr/>
    </dgm:pt>
    <dgm:pt modelId="{3E765A28-3BCE-4F5B-927F-72F27A138F32}" type="pres">
      <dgm:prSet presAssocID="{9D73AD2B-C6AB-45F9-BA20-D4014CD86E86}" presName="ThreeConn_2-3" presStyleLbl="fgAccFollowNode1" presStyleIdx="1" presStyleCnt="2">
        <dgm:presLayoutVars>
          <dgm:bulletEnabled val="1"/>
        </dgm:presLayoutVars>
      </dgm:prSet>
      <dgm:spPr/>
    </dgm:pt>
    <dgm:pt modelId="{C968DA9D-E4D3-44F2-824E-60E8A5027046}" type="pres">
      <dgm:prSet presAssocID="{9D73AD2B-C6AB-45F9-BA20-D4014CD86E86}" presName="ThreeNodes_1_text" presStyleLbl="node1" presStyleIdx="2" presStyleCnt="3">
        <dgm:presLayoutVars>
          <dgm:bulletEnabled val="1"/>
        </dgm:presLayoutVars>
      </dgm:prSet>
      <dgm:spPr/>
    </dgm:pt>
    <dgm:pt modelId="{A7CC456B-4C4D-41BF-A7A0-6A4D9F5073E4}" type="pres">
      <dgm:prSet presAssocID="{9D73AD2B-C6AB-45F9-BA20-D4014CD86E86}" presName="ThreeNodes_2_text" presStyleLbl="node1" presStyleIdx="2" presStyleCnt="3">
        <dgm:presLayoutVars>
          <dgm:bulletEnabled val="1"/>
        </dgm:presLayoutVars>
      </dgm:prSet>
      <dgm:spPr/>
    </dgm:pt>
    <dgm:pt modelId="{479BB681-8903-4F05-9C72-FC9749556776}" type="pres">
      <dgm:prSet presAssocID="{9D73AD2B-C6AB-45F9-BA20-D4014CD86E86}" presName="ThreeNodes_3_text" presStyleLbl="node1" presStyleIdx="2" presStyleCnt="3">
        <dgm:presLayoutVars>
          <dgm:bulletEnabled val="1"/>
        </dgm:presLayoutVars>
      </dgm:prSet>
      <dgm:spPr/>
    </dgm:pt>
  </dgm:ptLst>
  <dgm:cxnLst>
    <dgm:cxn modelId="{DAF1B210-A3A5-4E50-A615-B60F8B2FD2D8}" srcId="{9D73AD2B-C6AB-45F9-BA20-D4014CD86E86}" destId="{ABCFEE77-212B-43D7-A14E-5C891D0A12C7}" srcOrd="2" destOrd="0" parTransId="{11228D4A-3FC2-4A26-939D-4AD301B59480}" sibTransId="{B0209B84-59AB-4AE6-939A-9387A7EB1125}"/>
    <dgm:cxn modelId="{1376D41D-5DF2-374F-A58C-BDE2E9E162EA}" type="presOf" srcId="{ABCFEE77-212B-43D7-A14E-5C891D0A12C7}" destId="{360F79BF-CD6D-4B64-AD33-986EAB02FDC0}" srcOrd="0" destOrd="0" presId="urn:microsoft.com/office/officeart/2005/8/layout/vProcess5"/>
    <dgm:cxn modelId="{E41CD11F-6527-5841-8618-1DC35E55100B}" type="presOf" srcId="{7D7AD0A6-5BF2-476A-8382-4C4EE10742F8}" destId="{F3E8E137-BD28-44CE-8E01-B1CE5BA1226D}" srcOrd="0" destOrd="0" presId="urn:microsoft.com/office/officeart/2005/8/layout/vProcess5"/>
    <dgm:cxn modelId="{1DB11C3C-B541-48C7-96BE-861A2793948D}" srcId="{9D73AD2B-C6AB-45F9-BA20-D4014CD86E86}" destId="{CAE871CF-8B73-4609-8C81-A897CAE8B876}" srcOrd="0" destOrd="0" parTransId="{63B331AC-8FA9-4746-AB31-0261D6545916}" sibTransId="{7D7AD0A6-5BF2-476A-8382-4C4EE10742F8}"/>
    <dgm:cxn modelId="{64096645-8FE8-D945-BAFF-90A4C52EFCFB}" type="presOf" srcId="{CAE871CF-8B73-4609-8C81-A897CAE8B876}" destId="{C968DA9D-E4D3-44F2-824E-60E8A5027046}" srcOrd="1" destOrd="0" presId="urn:microsoft.com/office/officeart/2005/8/layout/vProcess5"/>
    <dgm:cxn modelId="{F28FD452-74AA-4B90-AE9A-E287211D28D5}" srcId="{9D73AD2B-C6AB-45F9-BA20-D4014CD86E86}" destId="{B81C1D15-8857-43BE-946D-643023A311A2}" srcOrd="1" destOrd="0" parTransId="{60DD79BA-CC4F-4356-B9F0-FEC1628EC848}" sibTransId="{D3250788-6965-48C2-AC94-112BD40E8989}"/>
    <dgm:cxn modelId="{AC5F7C54-5DB9-2E4B-B909-6ED0D20837A3}" type="presOf" srcId="{CAE871CF-8B73-4609-8C81-A897CAE8B876}" destId="{215E7098-F69B-400C-B8B7-B7428EA5FB75}" srcOrd="0" destOrd="0" presId="urn:microsoft.com/office/officeart/2005/8/layout/vProcess5"/>
    <dgm:cxn modelId="{E01EFD5A-1E49-4B59-867F-8C5676F0B674}" type="presOf" srcId="{9D73AD2B-C6AB-45F9-BA20-D4014CD86E86}" destId="{872FCA0E-C344-42F0-99A4-25C1526A0062}" srcOrd="0" destOrd="0" presId="urn:microsoft.com/office/officeart/2005/8/layout/vProcess5"/>
    <dgm:cxn modelId="{0DE21B84-6F88-3F43-9681-A46932F179A4}" type="presOf" srcId="{D3250788-6965-48C2-AC94-112BD40E8989}" destId="{3E765A28-3BCE-4F5B-927F-72F27A138F32}" srcOrd="0" destOrd="0" presId="urn:microsoft.com/office/officeart/2005/8/layout/vProcess5"/>
    <dgm:cxn modelId="{98179285-32A9-7740-8E95-0746449F202A}" type="presOf" srcId="{B81C1D15-8857-43BE-946D-643023A311A2}" destId="{46D6BAFA-6EEE-406B-BED0-A3226838DD93}" srcOrd="0" destOrd="0" presId="urn:microsoft.com/office/officeart/2005/8/layout/vProcess5"/>
    <dgm:cxn modelId="{33E1E19D-34DD-CA43-AD93-5BC8B6814C6F}" type="presOf" srcId="{ABCFEE77-212B-43D7-A14E-5C891D0A12C7}" destId="{479BB681-8903-4F05-9C72-FC9749556776}" srcOrd="1" destOrd="0" presId="urn:microsoft.com/office/officeart/2005/8/layout/vProcess5"/>
    <dgm:cxn modelId="{506F3BF3-539A-CF4F-944F-867AEF6EF158}" type="presOf" srcId="{B81C1D15-8857-43BE-946D-643023A311A2}" destId="{A7CC456B-4C4D-41BF-A7A0-6A4D9F5073E4}" srcOrd="1" destOrd="0" presId="urn:microsoft.com/office/officeart/2005/8/layout/vProcess5"/>
    <dgm:cxn modelId="{725D9B0A-B330-4B41-B211-8549058033B0}" type="presParOf" srcId="{872FCA0E-C344-42F0-99A4-25C1526A0062}" destId="{00698FD7-6698-447F-8F75-624AC6406781}" srcOrd="0" destOrd="0" presId="urn:microsoft.com/office/officeart/2005/8/layout/vProcess5"/>
    <dgm:cxn modelId="{50E6B37A-8177-304A-97C9-B88267DA8C35}" type="presParOf" srcId="{872FCA0E-C344-42F0-99A4-25C1526A0062}" destId="{215E7098-F69B-400C-B8B7-B7428EA5FB75}" srcOrd="1" destOrd="0" presId="urn:microsoft.com/office/officeart/2005/8/layout/vProcess5"/>
    <dgm:cxn modelId="{ADC625F0-A790-5E4A-A6A6-2CCFE918F101}" type="presParOf" srcId="{872FCA0E-C344-42F0-99A4-25C1526A0062}" destId="{46D6BAFA-6EEE-406B-BED0-A3226838DD93}" srcOrd="2" destOrd="0" presId="urn:microsoft.com/office/officeart/2005/8/layout/vProcess5"/>
    <dgm:cxn modelId="{2F1B2451-F9A4-8C49-B19B-16A0E0E872FF}" type="presParOf" srcId="{872FCA0E-C344-42F0-99A4-25C1526A0062}" destId="{360F79BF-CD6D-4B64-AD33-986EAB02FDC0}" srcOrd="3" destOrd="0" presId="urn:microsoft.com/office/officeart/2005/8/layout/vProcess5"/>
    <dgm:cxn modelId="{E63C771F-801E-C84A-8271-E8B67DEE6F18}" type="presParOf" srcId="{872FCA0E-C344-42F0-99A4-25C1526A0062}" destId="{F3E8E137-BD28-44CE-8E01-B1CE5BA1226D}" srcOrd="4" destOrd="0" presId="urn:microsoft.com/office/officeart/2005/8/layout/vProcess5"/>
    <dgm:cxn modelId="{8EE2295E-CFB7-D548-93AC-552837424B17}" type="presParOf" srcId="{872FCA0E-C344-42F0-99A4-25C1526A0062}" destId="{3E765A28-3BCE-4F5B-927F-72F27A138F32}" srcOrd="5" destOrd="0" presId="urn:microsoft.com/office/officeart/2005/8/layout/vProcess5"/>
    <dgm:cxn modelId="{35B696A5-2E21-4D4B-B855-AAD87452C956}" type="presParOf" srcId="{872FCA0E-C344-42F0-99A4-25C1526A0062}" destId="{C968DA9D-E4D3-44F2-824E-60E8A5027046}" srcOrd="6" destOrd="0" presId="urn:microsoft.com/office/officeart/2005/8/layout/vProcess5"/>
    <dgm:cxn modelId="{C0F89946-E83E-4842-A9E5-8AAA9A21F922}" type="presParOf" srcId="{872FCA0E-C344-42F0-99A4-25C1526A0062}" destId="{A7CC456B-4C4D-41BF-A7A0-6A4D9F5073E4}" srcOrd="7" destOrd="0" presId="urn:microsoft.com/office/officeart/2005/8/layout/vProcess5"/>
    <dgm:cxn modelId="{E01DC6E7-308E-DD4E-A186-8BED3CEDA5CC}" type="presParOf" srcId="{872FCA0E-C344-42F0-99A4-25C1526A0062}" destId="{479BB681-8903-4F05-9C72-FC9749556776}"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4FC06-F5B2-4E16-A9B2-26432CB9389D}">
      <dsp:nvSpPr>
        <dsp:cNvPr id="0" name=""/>
        <dsp:cNvSpPr/>
      </dsp:nvSpPr>
      <dsp:spPr>
        <a:xfrm>
          <a:off x="718664" y="453902"/>
          <a:ext cx="1955812" cy="19558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82E017-930F-4D74-BB59-AD5356C6CB15}">
      <dsp:nvSpPr>
        <dsp:cNvPr id="0" name=""/>
        <dsp:cNvSpPr/>
      </dsp:nvSpPr>
      <dsp:spPr>
        <a:xfrm>
          <a:off x="1135476" y="870714"/>
          <a:ext cx="1122187" cy="1122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9B84FA7-642D-40C7-B6B7-0FA55A9A2546}">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IE" sz="2300" kern="1200"/>
            <a:t>Mindfulness and self-care</a:t>
          </a:r>
          <a:endParaRPr lang="en-US" sz="2300" kern="1200"/>
        </a:p>
      </dsp:txBody>
      <dsp:txXfrm>
        <a:off x="93445" y="3018902"/>
        <a:ext cx="3206250" cy="720000"/>
      </dsp:txXfrm>
    </dsp:sp>
    <dsp:sp modelId="{5EA2620D-B851-4F03-9129-100BBB19A3DE}">
      <dsp:nvSpPr>
        <dsp:cNvPr id="0" name=""/>
        <dsp:cNvSpPr/>
      </dsp:nvSpPr>
      <dsp:spPr>
        <a:xfrm>
          <a:off x="4486008" y="453902"/>
          <a:ext cx="1955812" cy="19558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83E81E-FB1B-430F-85CA-B5A687B9407E}">
      <dsp:nvSpPr>
        <dsp:cNvPr id="0" name=""/>
        <dsp:cNvSpPr/>
      </dsp:nvSpPr>
      <dsp:spPr>
        <a:xfrm>
          <a:off x="4902820" y="870714"/>
          <a:ext cx="1122187" cy="1122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1BEE05-39A2-492E-A7A3-351B82C4BA2E}">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IE" sz="2300" kern="1200"/>
            <a:t>Witness / vicarious trauma</a:t>
          </a:r>
          <a:endParaRPr lang="en-US" sz="2300" kern="1200"/>
        </a:p>
      </dsp:txBody>
      <dsp:txXfrm>
        <a:off x="3860789" y="3018902"/>
        <a:ext cx="3206250" cy="720000"/>
      </dsp:txXfrm>
    </dsp:sp>
    <dsp:sp modelId="{1A3D3EA5-2F35-4C4A-A57C-7D565393CCB4}">
      <dsp:nvSpPr>
        <dsp:cNvPr id="0" name=""/>
        <dsp:cNvSpPr/>
      </dsp:nvSpPr>
      <dsp:spPr>
        <a:xfrm>
          <a:off x="8253352" y="453902"/>
          <a:ext cx="1955812" cy="19558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855BD4-A8A8-46D0-ABEF-F3CAF82D4368}">
      <dsp:nvSpPr>
        <dsp:cNvPr id="0" name=""/>
        <dsp:cNvSpPr/>
      </dsp:nvSpPr>
      <dsp:spPr>
        <a:xfrm>
          <a:off x="8670164" y="870714"/>
          <a:ext cx="1122187" cy="1122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A8FAD7-DA3D-45F2-8698-ADBB9FB7C1A4}">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IE" sz="2300" kern="1200"/>
            <a:t>Connect with others</a:t>
          </a:r>
          <a:endParaRPr lang="en-US" sz="2300" kern="1200"/>
        </a:p>
      </dsp:txBody>
      <dsp:txXfrm>
        <a:off x="7628133" y="3018902"/>
        <a:ext cx="320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9D554-301F-4AC1-B18C-9019C30E2454}">
      <dsp:nvSpPr>
        <dsp:cNvPr id="0" name=""/>
        <dsp:cNvSpPr/>
      </dsp:nvSpPr>
      <dsp:spPr>
        <a:xfrm>
          <a:off x="1963800" y="848595"/>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537146-F8DE-488F-987F-3DC6388C74A5}">
      <dsp:nvSpPr>
        <dsp:cNvPr id="0" name=""/>
        <dsp:cNvSpPr/>
      </dsp:nvSpPr>
      <dsp:spPr>
        <a:xfrm>
          <a:off x="559800" y="247472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s-ES" sz="3600" kern="1200" err="1"/>
            <a:t>First</a:t>
          </a:r>
          <a:r>
            <a:rPr lang="es-ES" sz="3600" kern="1200"/>
            <a:t> response</a:t>
          </a:r>
          <a:endParaRPr lang="en-US" sz="3600" kern="1200"/>
        </a:p>
      </dsp:txBody>
      <dsp:txXfrm>
        <a:off x="559800" y="2474724"/>
        <a:ext cx="4320000" cy="648000"/>
      </dsp:txXfrm>
    </dsp:sp>
    <dsp:sp modelId="{44140715-64F9-46D5-A068-6D3D42FE9E36}">
      <dsp:nvSpPr>
        <dsp:cNvPr id="0" name=""/>
        <dsp:cNvSpPr/>
      </dsp:nvSpPr>
      <dsp:spPr>
        <a:xfrm>
          <a:off x="559800" y="3175807"/>
          <a:ext cx="4320000" cy="326934"/>
        </a:xfrm>
        <a:prstGeom prst="rect">
          <a:avLst/>
        </a:prstGeom>
        <a:noFill/>
        <a:ln>
          <a:noFill/>
        </a:ln>
        <a:effectLst/>
      </dsp:spPr>
      <dsp:style>
        <a:lnRef idx="0">
          <a:scrgbClr r="0" g="0" b="0"/>
        </a:lnRef>
        <a:fillRef idx="0">
          <a:scrgbClr r="0" g="0" b="0"/>
        </a:fillRef>
        <a:effectRef idx="0">
          <a:scrgbClr r="0" g="0" b="0"/>
        </a:effectRef>
        <a:fontRef idx="minor"/>
      </dsp:style>
    </dsp:sp>
    <dsp:sp modelId="{6CE81499-3EBE-4174-A55C-F3E93185A51D}">
      <dsp:nvSpPr>
        <dsp:cNvPr id="0" name=""/>
        <dsp:cNvSpPr/>
      </dsp:nvSpPr>
      <dsp:spPr>
        <a:xfrm>
          <a:off x="7039800" y="848595"/>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1C53CC-E0A8-4DAE-B142-A758262D7938}">
      <dsp:nvSpPr>
        <dsp:cNvPr id="0" name=""/>
        <dsp:cNvSpPr/>
      </dsp:nvSpPr>
      <dsp:spPr>
        <a:xfrm>
          <a:off x="5635800" y="247472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s-ES" sz="3600" kern="1200"/>
            <a:t>Prevention </a:t>
          </a:r>
          <a:endParaRPr lang="en-US" sz="3600" kern="1200"/>
        </a:p>
      </dsp:txBody>
      <dsp:txXfrm>
        <a:off x="5635800" y="2474724"/>
        <a:ext cx="4320000" cy="648000"/>
      </dsp:txXfrm>
    </dsp:sp>
    <dsp:sp modelId="{CEFA9683-598E-4282-8E8F-B215CC6C1FBA}">
      <dsp:nvSpPr>
        <dsp:cNvPr id="0" name=""/>
        <dsp:cNvSpPr/>
      </dsp:nvSpPr>
      <dsp:spPr>
        <a:xfrm>
          <a:off x="5635800" y="3175807"/>
          <a:ext cx="4320000" cy="326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endParaRPr lang="en-US" sz="2100" kern="1200"/>
        </a:p>
      </dsp:txBody>
      <dsp:txXfrm>
        <a:off x="5635800" y="3175807"/>
        <a:ext cx="4320000" cy="3269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80F87B-F311-4DC7-809F-B9F544A1B5D3}">
      <dsp:nvSpPr>
        <dsp:cNvPr id="0" name=""/>
        <dsp:cNvSpPr/>
      </dsp:nvSpPr>
      <dsp:spPr>
        <a:xfrm>
          <a:off x="1167855" y="849496"/>
          <a:ext cx="1292513" cy="12925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A7C62D-9BF4-4BC0-AD1B-5776F081B2ED}">
      <dsp:nvSpPr>
        <dsp:cNvPr id="0" name=""/>
        <dsp:cNvSpPr/>
      </dsp:nvSpPr>
      <dsp:spPr>
        <a:xfrm>
          <a:off x="377986" y="2497297"/>
          <a:ext cx="28722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Planning</a:t>
          </a:r>
        </a:p>
      </dsp:txBody>
      <dsp:txXfrm>
        <a:off x="377986" y="2497297"/>
        <a:ext cx="2872252" cy="720000"/>
      </dsp:txXfrm>
    </dsp:sp>
    <dsp:sp modelId="{2BE0D1A5-D299-4813-B51F-8117A090B197}">
      <dsp:nvSpPr>
        <dsp:cNvPr id="0" name=""/>
        <dsp:cNvSpPr/>
      </dsp:nvSpPr>
      <dsp:spPr>
        <a:xfrm>
          <a:off x="4542751" y="849496"/>
          <a:ext cx="1292513" cy="12925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B6C23E-80B3-4AC2-9E3E-1933E608D9D7}">
      <dsp:nvSpPr>
        <dsp:cNvPr id="0" name=""/>
        <dsp:cNvSpPr/>
      </dsp:nvSpPr>
      <dsp:spPr>
        <a:xfrm>
          <a:off x="3752882" y="2497297"/>
          <a:ext cx="28722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Teaching</a:t>
          </a:r>
        </a:p>
      </dsp:txBody>
      <dsp:txXfrm>
        <a:off x="3752882" y="2497297"/>
        <a:ext cx="2872252" cy="720000"/>
      </dsp:txXfrm>
    </dsp:sp>
    <dsp:sp modelId="{96FEDCB7-A500-4E7D-8557-6B7BEBC80D88}">
      <dsp:nvSpPr>
        <dsp:cNvPr id="0" name=""/>
        <dsp:cNvSpPr/>
      </dsp:nvSpPr>
      <dsp:spPr>
        <a:xfrm>
          <a:off x="7917648" y="849496"/>
          <a:ext cx="1292513" cy="12925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C86AD1-A5CB-462F-A46D-B1C358A92271}">
      <dsp:nvSpPr>
        <dsp:cNvPr id="0" name=""/>
        <dsp:cNvSpPr/>
      </dsp:nvSpPr>
      <dsp:spPr>
        <a:xfrm>
          <a:off x="7127778" y="2497297"/>
          <a:ext cx="28722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Feedback and reflection</a:t>
          </a:r>
        </a:p>
      </dsp:txBody>
      <dsp:txXfrm>
        <a:off x="7127778" y="2497297"/>
        <a:ext cx="2872252"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DA27A-26B4-4729-ABB6-1A4C602146F0}">
      <dsp:nvSpPr>
        <dsp:cNvPr id="0" name=""/>
        <dsp:cNvSpPr/>
      </dsp:nvSpPr>
      <dsp:spPr>
        <a:xfrm>
          <a:off x="0" y="356649"/>
          <a:ext cx="8538586" cy="1223774"/>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689" tIns="437388" rIns="662689"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What you know and understand about inclusion and trauma</a:t>
          </a:r>
        </a:p>
        <a:p>
          <a:pPr marL="228600" lvl="1" indent="-228600" algn="l" defTabSz="933450">
            <a:lnSpc>
              <a:spcPct val="90000"/>
            </a:lnSpc>
            <a:spcBef>
              <a:spcPct val="0"/>
            </a:spcBef>
            <a:spcAft>
              <a:spcPct val="15000"/>
            </a:spcAft>
            <a:buChar char="•"/>
          </a:pPr>
          <a:r>
            <a:rPr lang="en-US" sz="2100" kern="1200">
              <a:solidFill>
                <a:schemeClr val="tx1"/>
              </a:solidFill>
            </a:rPr>
            <a:t>Your diverse student audience</a:t>
          </a:r>
        </a:p>
      </dsp:txBody>
      <dsp:txXfrm>
        <a:off x="0" y="356649"/>
        <a:ext cx="8538586" cy="1223774"/>
      </dsp:txXfrm>
    </dsp:sp>
    <dsp:sp modelId="{38E412C9-0FAC-4FCC-ACA7-8FA892B5423B}">
      <dsp:nvSpPr>
        <dsp:cNvPr id="0" name=""/>
        <dsp:cNvSpPr/>
      </dsp:nvSpPr>
      <dsp:spPr>
        <a:xfrm>
          <a:off x="426929" y="46689"/>
          <a:ext cx="5977010" cy="619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917" tIns="0" rIns="225917" bIns="0" numCol="1" spcCol="1270" anchor="ctr" anchorCtr="0">
          <a:noAutofit/>
        </a:bodyPr>
        <a:lstStyle/>
        <a:p>
          <a:pPr marL="0" lvl="0" indent="0" algn="l" defTabSz="933450">
            <a:lnSpc>
              <a:spcPct val="90000"/>
            </a:lnSpc>
            <a:spcBef>
              <a:spcPct val="0"/>
            </a:spcBef>
            <a:spcAft>
              <a:spcPct val="35000"/>
            </a:spcAft>
            <a:buNone/>
            <a:defRPr b="1"/>
          </a:pPr>
          <a:r>
            <a:rPr lang="en-US" sz="2100" b="0" kern="1200"/>
            <a:t>Consider</a:t>
          </a:r>
        </a:p>
      </dsp:txBody>
      <dsp:txXfrm>
        <a:off x="457191" y="76951"/>
        <a:ext cx="5916486" cy="559396"/>
      </dsp:txXfrm>
    </dsp:sp>
    <dsp:sp modelId="{2F3A7EB8-B284-4EE9-9308-E31A1E220C90}">
      <dsp:nvSpPr>
        <dsp:cNvPr id="0" name=""/>
        <dsp:cNvSpPr/>
      </dsp:nvSpPr>
      <dsp:spPr>
        <a:xfrm>
          <a:off x="0" y="2003784"/>
          <a:ext cx="8538586" cy="893025"/>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689" tIns="437388" rIns="662689"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A detailed schedule and syllabus</a:t>
          </a:r>
        </a:p>
      </dsp:txBody>
      <dsp:txXfrm>
        <a:off x="0" y="2003784"/>
        <a:ext cx="8538586" cy="893025"/>
      </dsp:txXfrm>
    </dsp:sp>
    <dsp:sp modelId="{214467D8-998B-4977-8B93-6A627275DD10}">
      <dsp:nvSpPr>
        <dsp:cNvPr id="0" name=""/>
        <dsp:cNvSpPr/>
      </dsp:nvSpPr>
      <dsp:spPr>
        <a:xfrm>
          <a:off x="426929" y="1693824"/>
          <a:ext cx="5977010" cy="6199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917" tIns="0" rIns="225917" bIns="0" numCol="1" spcCol="1270" anchor="ctr" anchorCtr="0">
          <a:noAutofit/>
        </a:bodyPr>
        <a:lstStyle/>
        <a:p>
          <a:pPr marL="0" lvl="0" indent="0" algn="l" defTabSz="933450">
            <a:lnSpc>
              <a:spcPct val="90000"/>
            </a:lnSpc>
            <a:spcBef>
              <a:spcPct val="0"/>
            </a:spcBef>
            <a:spcAft>
              <a:spcPct val="35000"/>
            </a:spcAft>
            <a:buNone/>
            <a:defRPr b="1"/>
          </a:pPr>
          <a:r>
            <a:rPr lang="en-US" sz="2100" b="0" kern="1200"/>
            <a:t>Develop</a:t>
          </a:r>
        </a:p>
      </dsp:txBody>
      <dsp:txXfrm>
        <a:off x="457191" y="1724086"/>
        <a:ext cx="5916486" cy="559396"/>
      </dsp:txXfrm>
    </dsp:sp>
    <dsp:sp modelId="{BA346485-D0F5-426B-AFA1-B5FB5AC1A008}">
      <dsp:nvSpPr>
        <dsp:cNvPr id="0" name=""/>
        <dsp:cNvSpPr/>
      </dsp:nvSpPr>
      <dsp:spPr>
        <a:xfrm>
          <a:off x="0" y="3320169"/>
          <a:ext cx="8538586" cy="1223774"/>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689" tIns="437388" rIns="662689"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The learning outcomes and assessments</a:t>
          </a:r>
        </a:p>
        <a:p>
          <a:pPr marL="457200" lvl="2" indent="-228600" algn="l" defTabSz="933450">
            <a:lnSpc>
              <a:spcPct val="90000"/>
            </a:lnSpc>
            <a:spcBef>
              <a:spcPct val="0"/>
            </a:spcBef>
            <a:spcAft>
              <a:spcPct val="15000"/>
            </a:spcAft>
            <a:buChar char="•"/>
          </a:pPr>
          <a:r>
            <a:rPr lang="en-US" sz="2100" kern="1200">
              <a:solidFill>
                <a:schemeClr val="tx1"/>
              </a:solidFill>
              <a:latin typeface="Aptos Display" panose="02110004020202020204"/>
            </a:rPr>
            <a:t>Adapt</a:t>
          </a:r>
          <a:r>
            <a:rPr lang="en-US" sz="2100" kern="1200">
              <a:solidFill>
                <a:schemeClr val="tx1"/>
              </a:solidFill>
            </a:rPr>
            <a:t> if required</a:t>
          </a:r>
        </a:p>
      </dsp:txBody>
      <dsp:txXfrm>
        <a:off x="0" y="3320169"/>
        <a:ext cx="8538586" cy="1223774"/>
      </dsp:txXfrm>
    </dsp:sp>
    <dsp:sp modelId="{91A900D7-16C8-40B1-8696-90A791D37685}">
      <dsp:nvSpPr>
        <dsp:cNvPr id="0" name=""/>
        <dsp:cNvSpPr/>
      </dsp:nvSpPr>
      <dsp:spPr>
        <a:xfrm>
          <a:off x="426929" y="3010209"/>
          <a:ext cx="5977010" cy="61992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917" tIns="0" rIns="225917" bIns="0" numCol="1" spcCol="1270" anchor="ctr" anchorCtr="0">
          <a:noAutofit/>
        </a:bodyPr>
        <a:lstStyle/>
        <a:p>
          <a:pPr marL="0" lvl="0" indent="0" algn="l" defTabSz="933450">
            <a:lnSpc>
              <a:spcPct val="90000"/>
            </a:lnSpc>
            <a:spcBef>
              <a:spcPct val="0"/>
            </a:spcBef>
            <a:spcAft>
              <a:spcPct val="35000"/>
            </a:spcAft>
            <a:buNone/>
            <a:defRPr b="1"/>
          </a:pPr>
          <a:r>
            <a:rPr lang="en-US" sz="2100" b="0" kern="1200"/>
            <a:t>Plan</a:t>
          </a:r>
        </a:p>
      </dsp:txBody>
      <dsp:txXfrm>
        <a:off x="457191" y="3040471"/>
        <a:ext cx="5916486" cy="559396"/>
      </dsp:txXfrm>
    </dsp:sp>
    <dsp:sp modelId="{ED688D9D-C264-4DC5-A10E-646B8A38925B}">
      <dsp:nvSpPr>
        <dsp:cNvPr id="0" name=""/>
        <dsp:cNvSpPr/>
      </dsp:nvSpPr>
      <dsp:spPr>
        <a:xfrm>
          <a:off x="0" y="4967304"/>
          <a:ext cx="8538586" cy="893025"/>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2689" tIns="437388" rIns="662689"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Students visible</a:t>
          </a:r>
        </a:p>
      </dsp:txBody>
      <dsp:txXfrm>
        <a:off x="0" y="4967304"/>
        <a:ext cx="8538586" cy="893025"/>
      </dsp:txXfrm>
    </dsp:sp>
    <dsp:sp modelId="{620826D7-82A6-4961-9544-47238C8F94C0}">
      <dsp:nvSpPr>
        <dsp:cNvPr id="0" name=""/>
        <dsp:cNvSpPr/>
      </dsp:nvSpPr>
      <dsp:spPr>
        <a:xfrm>
          <a:off x="426929" y="4657344"/>
          <a:ext cx="5977010" cy="6199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5917" tIns="0" rIns="225917" bIns="0" numCol="1" spcCol="1270" anchor="ctr" anchorCtr="0">
          <a:noAutofit/>
        </a:bodyPr>
        <a:lstStyle/>
        <a:p>
          <a:pPr marL="0" lvl="0" indent="0" algn="l" defTabSz="933450">
            <a:lnSpc>
              <a:spcPct val="90000"/>
            </a:lnSpc>
            <a:spcBef>
              <a:spcPct val="0"/>
            </a:spcBef>
            <a:spcAft>
              <a:spcPct val="35000"/>
            </a:spcAft>
            <a:buNone/>
            <a:defRPr b="1"/>
          </a:pPr>
          <a:r>
            <a:rPr lang="en-US" sz="2100" b="0" kern="1200"/>
            <a:t>Make</a:t>
          </a:r>
        </a:p>
      </dsp:txBody>
      <dsp:txXfrm>
        <a:off x="457191" y="4687606"/>
        <a:ext cx="5916486" cy="5593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ED3EA-5BB6-4F16-A5FB-A0B462DBEA83}">
      <dsp:nvSpPr>
        <dsp:cNvPr id="0" name=""/>
        <dsp:cNvSpPr/>
      </dsp:nvSpPr>
      <dsp:spPr>
        <a:xfrm>
          <a:off x="0" y="329766"/>
          <a:ext cx="8495439" cy="1282049"/>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340" tIns="458216" rIns="659340" bIns="156464" numCol="1" spcCol="1270" anchor="t" anchorCtr="0">
          <a:noAutofit/>
        </a:bodyPr>
        <a:lstStyle/>
        <a:p>
          <a:pPr marL="228600" lvl="1" indent="-228600" algn="l" defTabSz="977900" rtl="0">
            <a:lnSpc>
              <a:spcPct val="90000"/>
            </a:lnSpc>
            <a:spcBef>
              <a:spcPct val="0"/>
            </a:spcBef>
            <a:spcAft>
              <a:spcPct val="15000"/>
            </a:spcAft>
            <a:buChar char="•"/>
          </a:pPr>
          <a:r>
            <a:rPr lang="en-US" sz="2200" b="0" kern="1200">
              <a:solidFill>
                <a:schemeClr val="tx1"/>
              </a:solidFill>
              <a:latin typeface="Aptos Display"/>
              <a:ea typeface="+mn-ea"/>
              <a:cs typeface="+mn-cs"/>
            </a:rPr>
            <a:t>Watch out for signs of trauma</a:t>
          </a:r>
        </a:p>
        <a:p>
          <a:pPr marL="228600" lvl="1" indent="-228600" algn="l" defTabSz="977900" rtl="0">
            <a:lnSpc>
              <a:spcPct val="90000"/>
            </a:lnSpc>
            <a:spcBef>
              <a:spcPct val="0"/>
            </a:spcBef>
            <a:spcAft>
              <a:spcPct val="15000"/>
            </a:spcAft>
            <a:buChar char="•"/>
          </a:pPr>
          <a:r>
            <a:rPr lang="en-US" sz="2200" b="0" kern="1200">
              <a:solidFill>
                <a:schemeClr val="tx1"/>
              </a:solidFill>
              <a:latin typeface="Aptos Display"/>
              <a:ea typeface="+mn-ea"/>
              <a:cs typeface="+mn-cs"/>
            </a:rPr>
            <a:t>Use icebreaker activities</a:t>
          </a:r>
        </a:p>
      </dsp:txBody>
      <dsp:txXfrm>
        <a:off x="0" y="329766"/>
        <a:ext cx="8495439" cy="1282049"/>
      </dsp:txXfrm>
    </dsp:sp>
    <dsp:sp modelId="{98559A1D-FD44-4C4B-80BC-957EB9B0BAD8}">
      <dsp:nvSpPr>
        <dsp:cNvPr id="0" name=""/>
        <dsp:cNvSpPr/>
      </dsp:nvSpPr>
      <dsp:spPr>
        <a:xfrm>
          <a:off x="424771" y="5046"/>
          <a:ext cx="5946807" cy="6494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75" tIns="0" rIns="224775" bIns="0" numCol="1" spcCol="1270" anchor="ctr" anchorCtr="0">
          <a:noAutofit/>
        </a:bodyPr>
        <a:lstStyle/>
        <a:p>
          <a:pPr marL="0" lvl="0" indent="0" algn="l" defTabSz="977900" rtl="0">
            <a:lnSpc>
              <a:spcPct val="90000"/>
            </a:lnSpc>
            <a:spcBef>
              <a:spcPct val="0"/>
            </a:spcBef>
            <a:spcAft>
              <a:spcPct val="35000"/>
            </a:spcAft>
            <a:buNone/>
          </a:pPr>
          <a:r>
            <a:rPr lang="en-US" sz="2200" b="0" kern="1200">
              <a:latin typeface="Aptos Display"/>
              <a:ea typeface="+mn-ea"/>
              <a:cs typeface="+mn-cs"/>
            </a:rPr>
            <a:t>Get to know your students</a:t>
          </a:r>
        </a:p>
      </dsp:txBody>
      <dsp:txXfrm>
        <a:off x="456474" y="36749"/>
        <a:ext cx="5883401" cy="586034"/>
      </dsp:txXfrm>
    </dsp:sp>
    <dsp:sp modelId="{76AC16F2-119F-4883-A719-CCF52CDCA878}">
      <dsp:nvSpPr>
        <dsp:cNvPr id="0" name=""/>
        <dsp:cNvSpPr/>
      </dsp:nvSpPr>
      <dsp:spPr>
        <a:xfrm>
          <a:off x="0" y="2055336"/>
          <a:ext cx="8495439" cy="1351349"/>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340" tIns="458216" rIns="659340" bIns="156464" numCol="1" spcCol="1270" anchor="t" anchorCtr="0">
          <a:noAutofit/>
        </a:bodyPr>
        <a:lstStyle/>
        <a:p>
          <a:pPr marL="228600" lvl="1" indent="-228600" algn="l" defTabSz="977900" rtl="0">
            <a:lnSpc>
              <a:spcPct val="100000"/>
            </a:lnSpc>
            <a:spcBef>
              <a:spcPct val="0"/>
            </a:spcBef>
            <a:spcAft>
              <a:spcPct val="15000"/>
            </a:spcAft>
            <a:buChar char="•"/>
          </a:pPr>
          <a:r>
            <a:rPr lang="en-US" sz="2200" b="0" kern="1200">
              <a:solidFill>
                <a:schemeClr val="tx1"/>
              </a:solidFill>
              <a:latin typeface="Calibri"/>
              <a:ea typeface="Calibri"/>
              <a:cs typeface="Calibri"/>
            </a:rPr>
            <a:t>The syllabus</a:t>
          </a:r>
        </a:p>
        <a:p>
          <a:pPr marL="228600" lvl="1" indent="-228600" algn="l" defTabSz="977900" rtl="0">
            <a:lnSpc>
              <a:spcPct val="100000"/>
            </a:lnSpc>
            <a:spcBef>
              <a:spcPct val="0"/>
            </a:spcBef>
            <a:spcAft>
              <a:spcPct val="15000"/>
            </a:spcAft>
            <a:buChar char="•"/>
          </a:pPr>
          <a:r>
            <a:rPr lang="en-US" sz="2200" b="0" kern="1200">
              <a:solidFill>
                <a:schemeClr val="tx1"/>
              </a:solidFill>
              <a:latin typeface="Calibri"/>
              <a:ea typeface="Calibri"/>
              <a:cs typeface="Calibri"/>
            </a:rPr>
            <a:t>Clear expectations</a:t>
          </a:r>
        </a:p>
      </dsp:txBody>
      <dsp:txXfrm>
        <a:off x="0" y="2055336"/>
        <a:ext cx="8495439" cy="1351349"/>
      </dsp:txXfrm>
    </dsp:sp>
    <dsp:sp modelId="{F514F64E-4593-419F-A7AF-B234223E8C2E}">
      <dsp:nvSpPr>
        <dsp:cNvPr id="0" name=""/>
        <dsp:cNvSpPr/>
      </dsp:nvSpPr>
      <dsp:spPr>
        <a:xfrm>
          <a:off x="424771" y="1730616"/>
          <a:ext cx="5946807" cy="6494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75" tIns="0" rIns="224775" bIns="0" numCol="1" spcCol="1270" anchor="ctr" anchorCtr="0">
          <a:noAutofit/>
        </a:bodyPr>
        <a:lstStyle/>
        <a:p>
          <a:pPr marL="0" lvl="0" indent="0" algn="l" defTabSz="977900">
            <a:lnSpc>
              <a:spcPct val="100000"/>
            </a:lnSpc>
            <a:spcBef>
              <a:spcPct val="0"/>
            </a:spcBef>
            <a:spcAft>
              <a:spcPct val="35000"/>
            </a:spcAft>
            <a:buNone/>
          </a:pPr>
          <a:r>
            <a:rPr lang="en-US" sz="2200" b="0" kern="1200">
              <a:latin typeface="Calibri"/>
              <a:ea typeface="Calibri"/>
              <a:cs typeface="Calibri"/>
            </a:rPr>
            <a:t>Communicate</a:t>
          </a:r>
        </a:p>
      </dsp:txBody>
      <dsp:txXfrm>
        <a:off x="456474" y="1762319"/>
        <a:ext cx="5883401" cy="586034"/>
      </dsp:txXfrm>
    </dsp:sp>
    <dsp:sp modelId="{C3DBF10D-F031-4ABA-BB21-8DC9A5969F36}">
      <dsp:nvSpPr>
        <dsp:cNvPr id="0" name=""/>
        <dsp:cNvSpPr/>
      </dsp:nvSpPr>
      <dsp:spPr>
        <a:xfrm>
          <a:off x="0" y="3850206"/>
          <a:ext cx="8495439" cy="970199"/>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340" tIns="458216" rIns="659340" bIns="156464" numCol="1" spcCol="1270" anchor="t" anchorCtr="0">
          <a:noAutofit/>
        </a:bodyPr>
        <a:lstStyle/>
        <a:p>
          <a:pPr marL="228600" lvl="1" indent="-228600" algn="l" defTabSz="977900" rtl="0">
            <a:lnSpc>
              <a:spcPct val="100000"/>
            </a:lnSpc>
            <a:spcBef>
              <a:spcPct val="0"/>
            </a:spcBef>
            <a:spcAft>
              <a:spcPct val="15000"/>
            </a:spcAft>
            <a:buChar char="•"/>
          </a:pPr>
          <a:r>
            <a:rPr lang="en-US" sz="2200" b="0" kern="1200">
              <a:solidFill>
                <a:schemeClr val="tx1"/>
              </a:solidFill>
              <a:latin typeface="Calibri"/>
              <a:ea typeface="Calibri"/>
              <a:cs typeface="Calibri"/>
            </a:rPr>
            <a:t>A list of </a:t>
          </a:r>
          <a:r>
            <a:rPr lang="en-US" sz="2200" b="0" kern="1200" err="1">
              <a:solidFill>
                <a:schemeClr val="tx1"/>
              </a:solidFill>
              <a:latin typeface="Calibri"/>
              <a:ea typeface="Calibri"/>
              <a:cs typeface="Calibri"/>
            </a:rPr>
            <a:t>organisational</a:t>
          </a:r>
          <a:r>
            <a:rPr lang="en-US" sz="2200" b="0" kern="1200">
              <a:solidFill>
                <a:schemeClr val="tx1"/>
              </a:solidFill>
              <a:latin typeface="Calibri"/>
              <a:ea typeface="Calibri"/>
              <a:cs typeface="Calibri"/>
            </a:rPr>
            <a:t> services and (peer) networks</a:t>
          </a:r>
        </a:p>
      </dsp:txBody>
      <dsp:txXfrm>
        <a:off x="0" y="3850206"/>
        <a:ext cx="8495439" cy="970199"/>
      </dsp:txXfrm>
    </dsp:sp>
    <dsp:sp modelId="{595CA2F2-74EF-4191-9DC7-C5D42A19ED1F}">
      <dsp:nvSpPr>
        <dsp:cNvPr id="0" name=""/>
        <dsp:cNvSpPr/>
      </dsp:nvSpPr>
      <dsp:spPr>
        <a:xfrm>
          <a:off x="424771" y="3525486"/>
          <a:ext cx="5946807" cy="64944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75" tIns="0" rIns="224775" bIns="0" numCol="1" spcCol="1270" anchor="ctr" anchorCtr="0">
          <a:noAutofit/>
        </a:bodyPr>
        <a:lstStyle/>
        <a:p>
          <a:pPr marL="0" lvl="0" indent="0" algn="l" defTabSz="977900" rtl="0">
            <a:lnSpc>
              <a:spcPct val="100000"/>
            </a:lnSpc>
            <a:spcBef>
              <a:spcPct val="0"/>
            </a:spcBef>
            <a:spcAft>
              <a:spcPct val="35000"/>
            </a:spcAft>
            <a:buNone/>
          </a:pPr>
          <a:r>
            <a:rPr lang="en-US" sz="2200" b="0" kern="1200">
              <a:latin typeface="Calibri"/>
              <a:ea typeface="Calibri"/>
              <a:cs typeface="Calibri"/>
            </a:rPr>
            <a:t>Provide</a:t>
          </a:r>
        </a:p>
      </dsp:txBody>
      <dsp:txXfrm>
        <a:off x="456474" y="3557189"/>
        <a:ext cx="5883401" cy="586034"/>
      </dsp:txXfrm>
    </dsp:sp>
    <dsp:sp modelId="{39D63592-EF19-4F73-BA8E-583308DDA00D}">
      <dsp:nvSpPr>
        <dsp:cNvPr id="0" name=""/>
        <dsp:cNvSpPr/>
      </dsp:nvSpPr>
      <dsp:spPr>
        <a:xfrm>
          <a:off x="0" y="5263926"/>
          <a:ext cx="8495439" cy="970199"/>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340" tIns="458216" rIns="659340" bIns="156464" numCol="1" spcCol="1270" anchor="t" anchorCtr="0">
          <a:noAutofit/>
        </a:bodyPr>
        <a:lstStyle/>
        <a:p>
          <a:pPr marL="228600" lvl="1" indent="-228600" algn="l" defTabSz="977900" rtl="0">
            <a:lnSpc>
              <a:spcPct val="100000"/>
            </a:lnSpc>
            <a:spcBef>
              <a:spcPct val="0"/>
            </a:spcBef>
            <a:spcAft>
              <a:spcPct val="15000"/>
            </a:spcAft>
            <a:buChar char="•"/>
          </a:pPr>
          <a:r>
            <a:rPr lang="en-US" sz="2200" b="0" kern="1200">
              <a:solidFill>
                <a:schemeClr val="tx1"/>
              </a:solidFill>
              <a:latin typeface="Calibri"/>
              <a:ea typeface="Calibri"/>
              <a:cs typeface="Calibri"/>
            </a:rPr>
            <a:t>A safe learning environment</a:t>
          </a:r>
        </a:p>
      </dsp:txBody>
      <dsp:txXfrm>
        <a:off x="0" y="5263926"/>
        <a:ext cx="8495439" cy="970199"/>
      </dsp:txXfrm>
    </dsp:sp>
    <dsp:sp modelId="{E588036F-85E7-48A7-9AEA-815B30320A3A}">
      <dsp:nvSpPr>
        <dsp:cNvPr id="0" name=""/>
        <dsp:cNvSpPr/>
      </dsp:nvSpPr>
      <dsp:spPr>
        <a:xfrm>
          <a:off x="424771" y="4939206"/>
          <a:ext cx="5946807" cy="6494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75" tIns="0" rIns="224775" bIns="0" numCol="1" spcCol="1270" anchor="ctr" anchorCtr="0">
          <a:noAutofit/>
        </a:bodyPr>
        <a:lstStyle/>
        <a:p>
          <a:pPr marL="0" lvl="0" indent="0" algn="l" defTabSz="977900" rtl="0">
            <a:lnSpc>
              <a:spcPct val="100000"/>
            </a:lnSpc>
            <a:spcBef>
              <a:spcPct val="0"/>
            </a:spcBef>
            <a:spcAft>
              <a:spcPct val="35000"/>
            </a:spcAft>
            <a:buNone/>
          </a:pPr>
          <a:r>
            <a:rPr lang="en-US" sz="2200" b="0" kern="1200">
              <a:latin typeface="Calibri"/>
              <a:ea typeface="Calibri"/>
              <a:cs typeface="Calibri"/>
            </a:rPr>
            <a:t>Create</a:t>
          </a:r>
        </a:p>
      </dsp:txBody>
      <dsp:txXfrm>
        <a:off x="456474" y="4970909"/>
        <a:ext cx="5883401" cy="5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C4594-2912-40D6-91A2-37B1982AC974}">
      <dsp:nvSpPr>
        <dsp:cNvPr id="0" name=""/>
        <dsp:cNvSpPr/>
      </dsp:nvSpPr>
      <dsp:spPr>
        <a:xfrm>
          <a:off x="0" y="339509"/>
          <a:ext cx="8177939" cy="1014299"/>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4699" tIns="479044" rIns="634699" bIns="163576" numCol="1" spcCol="1270" anchor="t" anchorCtr="0">
          <a:noAutofit/>
        </a:bodyPr>
        <a:lstStyle/>
        <a:p>
          <a:pPr marL="228600" lvl="1" indent="-228600" algn="l" defTabSz="1022350" rtl="0">
            <a:lnSpc>
              <a:spcPct val="100000"/>
            </a:lnSpc>
            <a:spcBef>
              <a:spcPct val="0"/>
            </a:spcBef>
            <a:spcAft>
              <a:spcPct val="15000"/>
            </a:spcAft>
            <a:buChar char="•"/>
          </a:pPr>
          <a:r>
            <a:rPr lang="en-US" sz="2300" b="0" kern="1200">
              <a:solidFill>
                <a:schemeClr val="tx1"/>
              </a:solidFill>
              <a:latin typeface="Calibri"/>
              <a:ea typeface="Calibri"/>
              <a:cs typeface="Calibri"/>
            </a:rPr>
            <a:t>Appropriate technology choices</a:t>
          </a:r>
        </a:p>
      </dsp:txBody>
      <dsp:txXfrm>
        <a:off x="0" y="339509"/>
        <a:ext cx="8177939" cy="1014299"/>
      </dsp:txXfrm>
    </dsp:sp>
    <dsp:sp modelId="{7D6CFB74-158A-4343-B6C5-289F97AD3452}">
      <dsp:nvSpPr>
        <dsp:cNvPr id="0" name=""/>
        <dsp:cNvSpPr/>
      </dsp:nvSpPr>
      <dsp:spPr>
        <a:xfrm>
          <a:off x="408896" y="29"/>
          <a:ext cx="5724557" cy="6789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375" tIns="0" rIns="216375" bIns="0" numCol="1" spcCol="1270" anchor="ctr" anchorCtr="0">
          <a:noAutofit/>
        </a:bodyPr>
        <a:lstStyle/>
        <a:p>
          <a:pPr marL="0" lvl="0" indent="0" algn="l" defTabSz="1022350" rtl="0">
            <a:lnSpc>
              <a:spcPct val="100000"/>
            </a:lnSpc>
            <a:spcBef>
              <a:spcPct val="0"/>
            </a:spcBef>
            <a:spcAft>
              <a:spcPct val="35000"/>
            </a:spcAft>
            <a:buNone/>
          </a:pPr>
          <a:r>
            <a:rPr lang="en-US" sz="2300" b="0" kern="1200">
              <a:latin typeface="Calibri"/>
              <a:ea typeface="Calibri"/>
              <a:cs typeface="Calibri"/>
            </a:rPr>
            <a:t>Make</a:t>
          </a:r>
        </a:p>
      </dsp:txBody>
      <dsp:txXfrm>
        <a:off x="442040" y="33173"/>
        <a:ext cx="5658269" cy="612672"/>
      </dsp:txXfrm>
    </dsp:sp>
    <dsp:sp modelId="{E86B8E04-122B-4F10-BE54-9093A844482A}">
      <dsp:nvSpPr>
        <dsp:cNvPr id="0" name=""/>
        <dsp:cNvSpPr/>
      </dsp:nvSpPr>
      <dsp:spPr>
        <a:xfrm>
          <a:off x="0" y="1817490"/>
          <a:ext cx="8177939" cy="1014299"/>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4699" tIns="479044" rIns="634699" bIns="163576" numCol="1" spcCol="1270" anchor="t" anchorCtr="0">
          <a:noAutofit/>
        </a:bodyPr>
        <a:lstStyle/>
        <a:p>
          <a:pPr marL="228600" lvl="1" indent="-228600" algn="l" defTabSz="1022350" rtl="0">
            <a:lnSpc>
              <a:spcPct val="100000"/>
            </a:lnSpc>
            <a:spcBef>
              <a:spcPct val="0"/>
            </a:spcBef>
            <a:spcAft>
              <a:spcPct val="15000"/>
            </a:spcAft>
            <a:buChar char="•"/>
          </a:pPr>
          <a:r>
            <a:rPr lang="en-US" sz="2300" b="0" kern="1200">
              <a:solidFill>
                <a:schemeClr val="tx1"/>
              </a:solidFill>
              <a:latin typeface="Calibri"/>
              <a:ea typeface="Calibri"/>
              <a:cs typeface="Calibri"/>
            </a:rPr>
            <a:t>Student diversity when adopting teaching methods</a:t>
          </a:r>
        </a:p>
      </dsp:txBody>
      <dsp:txXfrm>
        <a:off x="0" y="1817490"/>
        <a:ext cx="8177939" cy="1014299"/>
      </dsp:txXfrm>
    </dsp:sp>
    <dsp:sp modelId="{1CC62EDB-B8CA-49E8-A698-B67C7088C204}">
      <dsp:nvSpPr>
        <dsp:cNvPr id="0" name=""/>
        <dsp:cNvSpPr/>
      </dsp:nvSpPr>
      <dsp:spPr>
        <a:xfrm>
          <a:off x="408896" y="1478010"/>
          <a:ext cx="5724557" cy="6789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375" tIns="0" rIns="216375" bIns="0" numCol="1" spcCol="1270" anchor="ctr" anchorCtr="0">
          <a:noAutofit/>
        </a:bodyPr>
        <a:lstStyle/>
        <a:p>
          <a:pPr marL="0" lvl="0" indent="0" algn="l" defTabSz="1022350" rtl="0">
            <a:lnSpc>
              <a:spcPct val="100000"/>
            </a:lnSpc>
            <a:spcBef>
              <a:spcPct val="0"/>
            </a:spcBef>
            <a:spcAft>
              <a:spcPct val="35000"/>
            </a:spcAft>
            <a:buNone/>
          </a:pPr>
          <a:r>
            <a:rPr lang="en-US" sz="2300" b="0" kern="1200">
              <a:latin typeface="Calibri"/>
              <a:ea typeface="Calibri"/>
              <a:cs typeface="Calibri"/>
            </a:rPr>
            <a:t>Consider</a:t>
          </a:r>
        </a:p>
      </dsp:txBody>
      <dsp:txXfrm>
        <a:off x="442040" y="1511154"/>
        <a:ext cx="5658269" cy="612672"/>
      </dsp:txXfrm>
    </dsp:sp>
    <dsp:sp modelId="{4DFF92CB-8A97-4B1B-ACEE-FCF6FDDE5035}">
      <dsp:nvSpPr>
        <dsp:cNvPr id="0" name=""/>
        <dsp:cNvSpPr/>
      </dsp:nvSpPr>
      <dsp:spPr>
        <a:xfrm>
          <a:off x="0" y="3295469"/>
          <a:ext cx="8177939" cy="1412775"/>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4699" tIns="479044" rIns="634699" bIns="163576" numCol="1" spcCol="1270" anchor="t" anchorCtr="0">
          <a:noAutofit/>
        </a:bodyPr>
        <a:lstStyle/>
        <a:p>
          <a:pPr marL="228600" lvl="1" indent="-228600" algn="l" defTabSz="1022350" rtl="0">
            <a:lnSpc>
              <a:spcPct val="100000"/>
            </a:lnSpc>
            <a:spcBef>
              <a:spcPct val="0"/>
            </a:spcBef>
            <a:spcAft>
              <a:spcPct val="15000"/>
            </a:spcAft>
            <a:buChar char="•"/>
          </a:pPr>
          <a:r>
            <a:rPr lang="en-US" sz="2300" b="0" kern="1200">
              <a:solidFill>
                <a:schemeClr val="tx1"/>
              </a:solidFill>
              <a:latin typeface="Calibri"/>
              <a:ea typeface="Calibri"/>
              <a:cs typeface="Calibri"/>
            </a:rPr>
            <a:t>Different types of assessments</a:t>
          </a:r>
        </a:p>
        <a:p>
          <a:pPr marL="457200" lvl="2" indent="-228600" algn="l" defTabSz="1022350" rtl="0">
            <a:lnSpc>
              <a:spcPct val="100000"/>
            </a:lnSpc>
            <a:spcBef>
              <a:spcPct val="0"/>
            </a:spcBef>
            <a:spcAft>
              <a:spcPct val="15000"/>
            </a:spcAft>
            <a:buChar char="•"/>
          </a:pPr>
          <a:r>
            <a:rPr lang="en-US" sz="2300" kern="1200">
              <a:solidFill>
                <a:schemeClr val="tx1"/>
              </a:solidFill>
              <a:latin typeface="Calibri"/>
              <a:ea typeface="Calibri"/>
              <a:cs typeface="Calibri"/>
            </a:rPr>
            <a:t>Choice</a:t>
          </a:r>
        </a:p>
      </dsp:txBody>
      <dsp:txXfrm>
        <a:off x="0" y="3295469"/>
        <a:ext cx="8177939" cy="1412775"/>
      </dsp:txXfrm>
    </dsp:sp>
    <dsp:sp modelId="{0905BB6E-9C2C-457F-A5A0-59E1A5F2C59D}">
      <dsp:nvSpPr>
        <dsp:cNvPr id="0" name=""/>
        <dsp:cNvSpPr/>
      </dsp:nvSpPr>
      <dsp:spPr>
        <a:xfrm>
          <a:off x="408896" y="2955990"/>
          <a:ext cx="5724557" cy="67896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375" tIns="0" rIns="216375" bIns="0" numCol="1" spcCol="1270" anchor="ctr" anchorCtr="0">
          <a:noAutofit/>
        </a:bodyPr>
        <a:lstStyle/>
        <a:p>
          <a:pPr marL="0" lvl="0" indent="0" algn="l" defTabSz="1022350">
            <a:lnSpc>
              <a:spcPct val="100000"/>
            </a:lnSpc>
            <a:spcBef>
              <a:spcPct val="0"/>
            </a:spcBef>
            <a:spcAft>
              <a:spcPct val="35000"/>
            </a:spcAft>
            <a:buNone/>
          </a:pPr>
          <a:r>
            <a:rPr lang="en-US" sz="2300" b="0" kern="1200">
              <a:latin typeface="Calibri"/>
              <a:ea typeface="Calibri"/>
              <a:cs typeface="Calibri"/>
            </a:rPr>
            <a:t>Offer</a:t>
          </a:r>
          <a:endParaRPr lang="en-US" sz="2300" b="1" kern="1200"/>
        </a:p>
      </dsp:txBody>
      <dsp:txXfrm>
        <a:off x="442040" y="2989134"/>
        <a:ext cx="5658269" cy="612672"/>
      </dsp:txXfrm>
    </dsp:sp>
    <dsp:sp modelId="{C0AC9E24-FA04-4119-BF6A-50D0E9525F51}">
      <dsp:nvSpPr>
        <dsp:cNvPr id="0" name=""/>
        <dsp:cNvSpPr/>
      </dsp:nvSpPr>
      <dsp:spPr>
        <a:xfrm>
          <a:off x="0" y="5171925"/>
          <a:ext cx="8177939" cy="1014299"/>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4699" tIns="479044" rIns="634699" bIns="163576" numCol="1" spcCol="1270" anchor="t" anchorCtr="0">
          <a:noAutofit/>
        </a:bodyPr>
        <a:lstStyle/>
        <a:p>
          <a:pPr marL="228600" lvl="1" indent="-228600" algn="l" defTabSz="1022350" rtl="0">
            <a:lnSpc>
              <a:spcPct val="100000"/>
            </a:lnSpc>
            <a:spcBef>
              <a:spcPct val="0"/>
            </a:spcBef>
            <a:spcAft>
              <a:spcPct val="15000"/>
            </a:spcAft>
            <a:buChar char="•"/>
          </a:pPr>
          <a:r>
            <a:rPr lang="en-US" sz="2300" kern="1200">
              <a:solidFill>
                <a:schemeClr val="tx1"/>
              </a:solidFill>
              <a:latin typeface="Calibri"/>
              <a:ea typeface="Calibri"/>
              <a:cs typeface="Calibri"/>
            </a:rPr>
            <a:t>Wrap-up sessions</a:t>
          </a:r>
        </a:p>
      </dsp:txBody>
      <dsp:txXfrm>
        <a:off x="0" y="5171925"/>
        <a:ext cx="8177939" cy="1014299"/>
      </dsp:txXfrm>
    </dsp:sp>
    <dsp:sp modelId="{F08F91C9-5770-4823-8B57-FE1ADF9AA34E}">
      <dsp:nvSpPr>
        <dsp:cNvPr id="0" name=""/>
        <dsp:cNvSpPr/>
      </dsp:nvSpPr>
      <dsp:spPr>
        <a:xfrm>
          <a:off x="408896" y="4832444"/>
          <a:ext cx="5724557" cy="6789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375" tIns="0" rIns="216375" bIns="0" numCol="1" spcCol="1270" anchor="ctr" anchorCtr="0">
          <a:noAutofit/>
        </a:bodyPr>
        <a:lstStyle/>
        <a:p>
          <a:pPr marL="0" lvl="0" indent="0" algn="l" defTabSz="1022350" rtl="0">
            <a:lnSpc>
              <a:spcPct val="100000"/>
            </a:lnSpc>
            <a:spcBef>
              <a:spcPct val="0"/>
            </a:spcBef>
            <a:spcAft>
              <a:spcPct val="35000"/>
            </a:spcAft>
            <a:buNone/>
          </a:pPr>
          <a:r>
            <a:rPr lang="en-US" sz="2300" b="0" kern="1200" err="1">
              <a:latin typeface="Calibri"/>
              <a:ea typeface="Calibri"/>
              <a:cs typeface="Calibri"/>
            </a:rPr>
            <a:t>Maximise</a:t>
          </a:r>
          <a:endParaRPr lang="en-US" sz="2300" b="1" kern="1200">
            <a:latin typeface="Aptos Display" panose="02110004020202020204"/>
            <a:ea typeface="Calibri"/>
            <a:cs typeface="Calibri"/>
          </a:endParaRPr>
        </a:p>
      </dsp:txBody>
      <dsp:txXfrm>
        <a:off x="442040" y="4865588"/>
        <a:ext cx="5658269" cy="6126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35417-CD20-4240-B890-CD23AD4149E6}">
      <dsp:nvSpPr>
        <dsp:cNvPr id="0" name=""/>
        <dsp:cNvSpPr/>
      </dsp:nvSpPr>
      <dsp:spPr>
        <a:xfrm>
          <a:off x="0" y="997857"/>
          <a:ext cx="8571150" cy="1697849"/>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216" tIns="458216" rIns="665216" bIns="156464" numCol="1" spcCol="1270" anchor="t" anchorCtr="0">
          <a:noAutofit/>
        </a:bodyPr>
        <a:lstStyle/>
        <a:p>
          <a:pPr marL="228600" lvl="1" indent="-228600" algn="l" defTabSz="977900" rtl="0">
            <a:lnSpc>
              <a:spcPct val="100000"/>
            </a:lnSpc>
            <a:spcBef>
              <a:spcPct val="0"/>
            </a:spcBef>
            <a:spcAft>
              <a:spcPct val="15000"/>
            </a:spcAft>
            <a:buChar char="•"/>
          </a:pPr>
          <a:r>
            <a:rPr lang="en-US" sz="2200" b="0" kern="1200">
              <a:solidFill>
                <a:schemeClr val="tx1"/>
              </a:solidFill>
              <a:latin typeface="Calibri"/>
              <a:ea typeface="Calibri"/>
              <a:cs typeface="Calibri"/>
            </a:rPr>
            <a:t>Timely and provided frequently</a:t>
          </a:r>
        </a:p>
        <a:p>
          <a:pPr marL="228600" lvl="1" indent="-228600" algn="l" defTabSz="977900" rtl="0">
            <a:lnSpc>
              <a:spcPct val="90000"/>
            </a:lnSpc>
            <a:spcBef>
              <a:spcPct val="0"/>
            </a:spcBef>
            <a:spcAft>
              <a:spcPct val="15000"/>
            </a:spcAft>
            <a:buChar char="•"/>
          </a:pPr>
          <a:r>
            <a:rPr lang="en-US" sz="2200" b="0" kern="1200">
              <a:solidFill>
                <a:schemeClr val="tx1"/>
              </a:solidFill>
              <a:latin typeface="Calibri"/>
              <a:ea typeface="Calibri"/>
              <a:cs typeface="Calibri"/>
            </a:rPr>
            <a:t>Provided in sufficient detail to facilitate success</a:t>
          </a:r>
          <a:endParaRPr lang="en-US" sz="2200" kern="1200">
            <a:solidFill>
              <a:schemeClr val="tx1"/>
            </a:solidFill>
          </a:endParaRPr>
        </a:p>
        <a:p>
          <a:pPr marL="228600" lvl="1" indent="-228600" algn="l" defTabSz="977900" rtl="0">
            <a:lnSpc>
              <a:spcPct val="90000"/>
            </a:lnSpc>
            <a:spcBef>
              <a:spcPct val="0"/>
            </a:spcBef>
            <a:spcAft>
              <a:spcPct val="15000"/>
            </a:spcAft>
            <a:buChar char="•"/>
          </a:pPr>
          <a:r>
            <a:rPr lang="en-US" sz="2200" b="0" kern="1200">
              <a:solidFill>
                <a:schemeClr val="tx1"/>
              </a:solidFill>
              <a:latin typeface="Calibri"/>
              <a:ea typeface="Calibri"/>
              <a:cs typeface="Calibri"/>
            </a:rPr>
            <a:t>Understandable, received, and acted upon by students</a:t>
          </a:r>
        </a:p>
      </dsp:txBody>
      <dsp:txXfrm>
        <a:off x="0" y="997857"/>
        <a:ext cx="8571150" cy="1697849"/>
      </dsp:txXfrm>
    </dsp:sp>
    <dsp:sp modelId="{6316A924-B786-45B8-AFDC-D873C051265A}">
      <dsp:nvSpPr>
        <dsp:cNvPr id="0" name=""/>
        <dsp:cNvSpPr/>
      </dsp:nvSpPr>
      <dsp:spPr>
        <a:xfrm>
          <a:off x="428557" y="673137"/>
          <a:ext cx="5999805" cy="6494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78" tIns="0" rIns="226778" bIns="0" numCol="1" spcCol="1270" anchor="ctr" anchorCtr="0">
          <a:noAutofit/>
        </a:bodyPr>
        <a:lstStyle/>
        <a:p>
          <a:pPr marL="0" lvl="0" indent="0" algn="l" defTabSz="977900" rtl="0">
            <a:lnSpc>
              <a:spcPct val="100000"/>
            </a:lnSpc>
            <a:spcBef>
              <a:spcPct val="0"/>
            </a:spcBef>
            <a:spcAft>
              <a:spcPct val="35000"/>
            </a:spcAft>
            <a:buNone/>
          </a:pPr>
          <a:r>
            <a:rPr lang="en-US" sz="2200" b="0" kern="1200">
              <a:solidFill>
                <a:schemeClr val="bg1"/>
              </a:solidFill>
              <a:latin typeface="Calibri"/>
              <a:ea typeface="Calibri"/>
              <a:cs typeface="Calibri"/>
            </a:rPr>
            <a:t>Ensure feedback is</a:t>
          </a:r>
        </a:p>
      </dsp:txBody>
      <dsp:txXfrm>
        <a:off x="460260" y="704840"/>
        <a:ext cx="5936399" cy="586034"/>
      </dsp:txXfrm>
    </dsp:sp>
    <dsp:sp modelId="{2E906C27-B9F0-4717-B91F-A9327AB48AA2}">
      <dsp:nvSpPr>
        <dsp:cNvPr id="0" name=""/>
        <dsp:cNvSpPr/>
      </dsp:nvSpPr>
      <dsp:spPr>
        <a:xfrm>
          <a:off x="0" y="3139226"/>
          <a:ext cx="8571150" cy="935549"/>
        </a:xfrm>
        <a:prstGeom prst="rect">
          <a:avLst/>
        </a:prstGeom>
        <a:solidFill>
          <a:schemeClr val="lt1">
            <a:alpha val="90000"/>
            <a:hueOff val="0"/>
            <a:satOff val="0"/>
            <a:lumOff val="0"/>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216" tIns="458216" rIns="665216" bIns="156464" numCol="1" spcCol="1270" anchor="t" anchorCtr="0">
          <a:noAutofit/>
        </a:bodyPr>
        <a:lstStyle/>
        <a:p>
          <a:pPr marL="228600" lvl="1" indent="-228600" algn="l" defTabSz="977900" rtl="0">
            <a:lnSpc>
              <a:spcPct val="90000"/>
            </a:lnSpc>
            <a:spcBef>
              <a:spcPct val="0"/>
            </a:spcBef>
            <a:spcAft>
              <a:spcPct val="15000"/>
            </a:spcAft>
            <a:buChar char="•"/>
          </a:pPr>
          <a:r>
            <a:rPr lang="en-US" sz="2200" b="0" kern="1200">
              <a:solidFill>
                <a:schemeClr val="tx1"/>
              </a:solidFill>
              <a:latin typeface="Calibri"/>
              <a:ea typeface="Calibri"/>
              <a:cs typeface="Calibri"/>
            </a:rPr>
            <a:t>Self and peer evaluation</a:t>
          </a:r>
        </a:p>
      </dsp:txBody>
      <dsp:txXfrm>
        <a:off x="0" y="3139226"/>
        <a:ext cx="8571150" cy="935549"/>
      </dsp:txXfrm>
    </dsp:sp>
    <dsp:sp modelId="{62B69360-F9B8-48C4-8599-C6D01B686314}">
      <dsp:nvSpPr>
        <dsp:cNvPr id="0" name=""/>
        <dsp:cNvSpPr/>
      </dsp:nvSpPr>
      <dsp:spPr>
        <a:xfrm>
          <a:off x="428557" y="2814506"/>
          <a:ext cx="5999805" cy="64944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78" tIns="0" rIns="226778" bIns="0" numCol="1" spcCol="1270" anchor="ctr" anchorCtr="0">
          <a:noAutofit/>
        </a:bodyPr>
        <a:lstStyle/>
        <a:p>
          <a:pPr marL="0" lvl="0" indent="0" algn="l" defTabSz="977900" rtl="0">
            <a:lnSpc>
              <a:spcPct val="90000"/>
            </a:lnSpc>
            <a:spcBef>
              <a:spcPct val="0"/>
            </a:spcBef>
            <a:spcAft>
              <a:spcPct val="35000"/>
            </a:spcAft>
            <a:buNone/>
          </a:pPr>
          <a:r>
            <a:rPr lang="en-US" sz="2200" b="0" kern="1200">
              <a:latin typeface="Calibri"/>
              <a:ea typeface="Calibri"/>
              <a:cs typeface="Calibri"/>
            </a:rPr>
            <a:t>Provide opportunities for</a:t>
          </a:r>
          <a:endParaRPr lang="en-US" sz="2200" kern="1200"/>
        </a:p>
      </dsp:txBody>
      <dsp:txXfrm>
        <a:off x="460260" y="2846209"/>
        <a:ext cx="5936399" cy="586034"/>
      </dsp:txXfrm>
    </dsp:sp>
    <dsp:sp modelId="{EC833CA4-7650-4536-9016-47A9D5F62FC8}">
      <dsp:nvSpPr>
        <dsp:cNvPr id="0" name=""/>
        <dsp:cNvSpPr/>
      </dsp:nvSpPr>
      <dsp:spPr>
        <a:xfrm>
          <a:off x="0" y="4518297"/>
          <a:ext cx="8571150" cy="1663199"/>
        </a:xfrm>
        <a:prstGeom prst="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5216" tIns="458216" rIns="665216" bIns="156464" numCol="1" spcCol="1270" anchor="t" anchorCtr="0">
          <a:noAutofit/>
        </a:bodyPr>
        <a:lstStyle/>
        <a:p>
          <a:pPr marL="228600" lvl="1" indent="-228600" algn="l" defTabSz="977900" rtl="0">
            <a:lnSpc>
              <a:spcPct val="90000"/>
            </a:lnSpc>
            <a:spcBef>
              <a:spcPct val="0"/>
            </a:spcBef>
            <a:spcAft>
              <a:spcPct val="15000"/>
            </a:spcAft>
            <a:buChar char="•"/>
          </a:pPr>
          <a:r>
            <a:rPr lang="en-US" sz="2200" b="0" kern="1200">
              <a:solidFill>
                <a:schemeClr val="tx1"/>
              </a:solidFill>
              <a:latin typeface="Calibri"/>
              <a:ea typeface="Calibri"/>
              <a:cs typeface="Calibri"/>
            </a:rPr>
            <a:t>Pedagogy</a:t>
          </a:r>
          <a:endParaRPr lang="en-US" sz="2200" b="0" kern="1200">
            <a:solidFill>
              <a:schemeClr val="tx1"/>
            </a:solidFill>
            <a:latin typeface="Aptos Display" panose="02110004020202020204"/>
            <a:ea typeface="Calibri"/>
            <a:cs typeface="Calibri"/>
          </a:endParaRPr>
        </a:p>
        <a:p>
          <a:pPr marL="228600" lvl="1" indent="-228600" algn="l" defTabSz="977900">
            <a:lnSpc>
              <a:spcPct val="90000"/>
            </a:lnSpc>
            <a:spcBef>
              <a:spcPct val="0"/>
            </a:spcBef>
            <a:spcAft>
              <a:spcPct val="15000"/>
            </a:spcAft>
            <a:buChar char="•"/>
          </a:pPr>
          <a:r>
            <a:rPr lang="en-US" sz="2200" kern="1200">
              <a:solidFill>
                <a:schemeClr val="tx1"/>
              </a:solidFill>
              <a:latin typeface="Calibri"/>
              <a:ea typeface="Calibri"/>
              <a:cs typeface="Calibri"/>
            </a:rPr>
            <a:t>Inclusion</a:t>
          </a:r>
        </a:p>
        <a:p>
          <a:pPr marL="228600" lvl="1" indent="-228600" algn="l" defTabSz="977900">
            <a:lnSpc>
              <a:spcPct val="90000"/>
            </a:lnSpc>
            <a:spcBef>
              <a:spcPct val="0"/>
            </a:spcBef>
            <a:spcAft>
              <a:spcPct val="15000"/>
            </a:spcAft>
            <a:buChar char="•"/>
          </a:pPr>
          <a:r>
            <a:rPr lang="en-US" sz="2200" b="0" kern="1200">
              <a:solidFill>
                <a:schemeClr val="tx1"/>
              </a:solidFill>
              <a:latin typeface="Calibri"/>
              <a:ea typeface="Calibri"/>
              <a:cs typeface="Calibri"/>
            </a:rPr>
            <a:t>Trauma</a:t>
          </a:r>
        </a:p>
      </dsp:txBody>
      <dsp:txXfrm>
        <a:off x="0" y="4518297"/>
        <a:ext cx="8571150" cy="1663199"/>
      </dsp:txXfrm>
    </dsp:sp>
    <dsp:sp modelId="{CEBEDE63-9ADD-4580-A15C-7C6711B7A806}">
      <dsp:nvSpPr>
        <dsp:cNvPr id="0" name=""/>
        <dsp:cNvSpPr/>
      </dsp:nvSpPr>
      <dsp:spPr>
        <a:xfrm>
          <a:off x="428557" y="4193576"/>
          <a:ext cx="5999805" cy="64944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6778" tIns="0" rIns="226778" bIns="0" numCol="1" spcCol="1270" anchor="ctr" anchorCtr="0">
          <a:noAutofit/>
        </a:bodyPr>
        <a:lstStyle/>
        <a:p>
          <a:pPr marL="0" lvl="0" indent="0" algn="l" defTabSz="977900" rtl="0">
            <a:lnSpc>
              <a:spcPct val="90000"/>
            </a:lnSpc>
            <a:spcBef>
              <a:spcPct val="0"/>
            </a:spcBef>
            <a:spcAft>
              <a:spcPct val="35000"/>
            </a:spcAft>
            <a:buNone/>
          </a:pPr>
          <a:r>
            <a:rPr lang="en-US" sz="2200" b="0" kern="1200">
              <a:solidFill>
                <a:schemeClr val="bg1"/>
              </a:solidFill>
              <a:latin typeface="Calibri"/>
              <a:ea typeface="Calibri"/>
              <a:cs typeface="Calibri"/>
            </a:rPr>
            <a:t>Evaluate the course from different perspectives</a:t>
          </a:r>
        </a:p>
      </dsp:txBody>
      <dsp:txXfrm>
        <a:off x="460260" y="4225279"/>
        <a:ext cx="5936399" cy="5860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E7098-F69B-400C-B8B7-B7428EA5FB75}">
      <dsp:nvSpPr>
        <dsp:cNvPr id="0" name=""/>
        <dsp:cNvSpPr/>
      </dsp:nvSpPr>
      <dsp:spPr>
        <a:xfrm>
          <a:off x="0" y="0"/>
          <a:ext cx="8938260" cy="1305401"/>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Aptos Display" panose="02110004020202020204"/>
            </a:rPr>
            <a:t>Detailed guidelines for planning</a:t>
          </a:r>
          <a:r>
            <a:rPr lang="en-US" sz="2400" b="1" kern="1200"/>
            <a:t> </a:t>
          </a:r>
          <a:r>
            <a:rPr lang="en-US" sz="2400" kern="1200">
              <a:hlinkClick xmlns:r="http://schemas.openxmlformats.org/officeDocument/2006/relationships" r:id="rId1"/>
            </a:rPr>
            <a:t>https://www.trauma-sensitive-teaching.org/planning</a:t>
          </a:r>
          <a:r>
            <a:rPr lang="en-US" sz="2400" kern="1200"/>
            <a:t> </a:t>
          </a:r>
          <a:endParaRPr lang="en-US" sz="2400" b="1" kern="1200">
            <a:latin typeface="Aptos Display" panose="02110004020202020204"/>
          </a:endParaRPr>
        </a:p>
      </dsp:txBody>
      <dsp:txXfrm>
        <a:off x="38234" y="38234"/>
        <a:ext cx="7529629" cy="1228933"/>
      </dsp:txXfrm>
    </dsp:sp>
    <dsp:sp modelId="{46D6BAFA-6EEE-406B-BED0-A3226838DD93}">
      <dsp:nvSpPr>
        <dsp:cNvPr id="0" name=""/>
        <dsp:cNvSpPr/>
      </dsp:nvSpPr>
      <dsp:spPr>
        <a:xfrm>
          <a:off x="788669" y="1522968"/>
          <a:ext cx="8938260" cy="1305401"/>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Calibri"/>
              <a:ea typeface="Calibri"/>
              <a:cs typeface="Calibri"/>
            </a:rPr>
            <a:t>Detailed guidelines </a:t>
          </a:r>
          <a:r>
            <a:rPr lang="en-US" sz="2400" b="1" kern="1200">
              <a:latin typeface="Aptos Display" panose="02110004020202020204"/>
            </a:rPr>
            <a:t>for teaching</a:t>
          </a:r>
          <a:r>
            <a:rPr lang="en-US" sz="2400" b="1" kern="1200"/>
            <a:t> </a:t>
          </a:r>
          <a:r>
            <a:rPr lang="en-US" sz="2400" kern="1200">
              <a:hlinkClick xmlns:r="http://schemas.openxmlformats.org/officeDocument/2006/relationships" r:id="rId2"/>
            </a:rPr>
            <a:t>https://www.trauma-sensitive-teaching.org/teaching</a:t>
          </a:r>
          <a:r>
            <a:rPr lang="en-US" sz="2400" kern="1200"/>
            <a:t> </a:t>
          </a:r>
        </a:p>
      </dsp:txBody>
      <dsp:txXfrm>
        <a:off x="826903" y="1561202"/>
        <a:ext cx="7224611" cy="1228933"/>
      </dsp:txXfrm>
    </dsp:sp>
    <dsp:sp modelId="{360F79BF-CD6D-4B64-AD33-986EAB02FDC0}">
      <dsp:nvSpPr>
        <dsp:cNvPr id="0" name=""/>
        <dsp:cNvSpPr/>
      </dsp:nvSpPr>
      <dsp:spPr>
        <a:xfrm>
          <a:off x="1577339" y="3045936"/>
          <a:ext cx="8938260" cy="1305401"/>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latin typeface="Calibri"/>
              <a:ea typeface="Calibri"/>
              <a:cs typeface="Calibri"/>
            </a:rPr>
            <a:t>Detailed guidelines for </a:t>
          </a:r>
          <a:r>
            <a:rPr lang="en-US" sz="2400" b="1" kern="1200">
              <a:latin typeface="Aptos Display" panose="02110004020202020204"/>
            </a:rPr>
            <a:t>feedback</a:t>
          </a:r>
          <a:r>
            <a:rPr lang="en-US" sz="2400" b="1" kern="1200"/>
            <a:t> and reflection</a:t>
          </a:r>
          <a:r>
            <a:rPr lang="en-US" sz="2400" kern="1200"/>
            <a:t> </a:t>
          </a:r>
          <a:r>
            <a:rPr lang="en-US" sz="2400" kern="1200">
              <a:hlinkClick xmlns:r="http://schemas.openxmlformats.org/officeDocument/2006/relationships" r:id="rId3"/>
            </a:rPr>
            <a:t>https://www.trauma-sensitive-teaching.org/feedback</a:t>
          </a:r>
          <a:r>
            <a:rPr lang="en-US" sz="2400" kern="1200"/>
            <a:t> </a:t>
          </a:r>
        </a:p>
      </dsp:txBody>
      <dsp:txXfrm>
        <a:off x="1615573" y="3084170"/>
        <a:ext cx="7224611" cy="1228933"/>
      </dsp:txXfrm>
    </dsp:sp>
    <dsp:sp modelId="{F3E8E137-BD28-44CE-8E01-B1CE5BA1226D}">
      <dsp:nvSpPr>
        <dsp:cNvPr id="0" name=""/>
        <dsp:cNvSpPr/>
      </dsp:nvSpPr>
      <dsp:spPr>
        <a:xfrm>
          <a:off x="8089749" y="989929"/>
          <a:ext cx="848510" cy="848510"/>
        </a:xfrm>
        <a:prstGeom prst="downArrow">
          <a:avLst>
            <a:gd name="adj1" fmla="val 55000"/>
            <a:gd name="adj2" fmla="val 45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3E765A28-3BCE-4F5B-927F-72F27A138F32}">
      <dsp:nvSpPr>
        <dsp:cNvPr id="0" name=""/>
        <dsp:cNvSpPr/>
      </dsp:nvSpPr>
      <dsp:spPr>
        <a:xfrm>
          <a:off x="8878419" y="2504195"/>
          <a:ext cx="848510" cy="848510"/>
        </a:xfrm>
        <a:prstGeom prst="downArrow">
          <a:avLst>
            <a:gd name="adj1" fmla="val 55000"/>
            <a:gd name="adj2" fmla="val 45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19T10:54:44.77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19T10:53:57.98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19T10:54:04.43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308 362,'63'0,"11"0,-13 0,16 0,-1 0,15 0,-37 0,2 0,0 0,1 0,5 0,2 0,-7 0,1 0,4 0,1 0,-5 0,-1 0,-1-4,-1 0,40-6,-12 1,8-2,-7 4,10-1,-7-2,-5 2,-2 3,-5-2,4 2,-4 1,-1 0,-5 1,-1-1,0-4,-2 1,0 4,-10-2,-2 1,-5 1,2-3,3 1,-2 1,-2-2,-3 2,-2 0,-4 1,-1 2,4 1,2-3,2-1,4 0,0 1,2 1,-1-1,7-4,8-3,-19 3,2 0,3 0,0 0,-3 1,0-1,48-5,-17 4,9-3,8 0,-49 6,1 0,0-1,0 0,0 1,0 1,5-1,0 1,-3-1,-2 1,0 1,-1 0,38-3,-11 3,4-2,2 2,5 1,-2 1,-1 1,4-1,3 1,3 0,5 0,-3 0,-45 0,2 0,3 0,0 0,3 0,0 0,-3 0,-1 0,-3 0,-1 0,45 0,-13 0,-1 0,-5 0,-8 0,1 0,-10 0,-9 0,-5 0,-8 0,-2 0,3 0,2 0,2 0,0 0,-5 0,-1 0,-3 0,-1 0,-1 0,0 0,2 0,0 2,2 1,-1 3,0 2,4 2,1 3,3-3,4 1,-2-1,2 0,-1 4,1-1,-5-1,-4 0,-4-1,-6 0,2 1,-2 1,0-1,-1 1,0-1,4 1,1 0,2 0,1 0,-3-1,2 1,0 0,-4-3,0-2,-1-1,0 2,5 2,7 2,2-2,1 0,-1-1,-3-2,-1 1,0 1,5-3,-4 0,0-1,-2-2,0-1,5 3,-7-2,-2-1,-5 0,-1-1,2 1,-5 0,-6-1,-4-1,-1 1,-1 1,3 0,2-1,-5-2,-54 4,4-3,-56 3,12-4,12 0,-8 0,-21 0,-5 0,30 1,-1 0,1 1,1 0,1 1,5 1,-8 1,5 2,14-1,1 0,-45 5,3-4,45-4,-1 0,0-1,0 0,-2-1,-1-1,-2 0,0 1,3-1,1 0,-47 0,7 0,8-3,4-5,10-3,10-3,8 0,4 1,4 2,3 3,3-1,0 1,-1-2,-5 0,0-1,-1 3,-3-2,2 2,-4 1,1-1,3 4,-2-3,3 3,0 0,-1 1,2 3,4 0,2 0,4 0,2 0,-4 0,1 0,1 0,1 0,1 0,2 0,1 0,-2 0,2 0,-3 0,-3 0,3 0,1 0,1 0,-3 0,-9 0,-6 0,-3 0,2 0,-1 0,0 0,4 0,1 0,4 0,-4 0,0 0,-3 0,-4 0,4 0,4 0,3 0,3 0,-1 0,-7 0,1 0,-4 0,-3 0,-2 0,-7 3,-3 1,0 0,1-1,4-2,2-1,0 0,9 0,5 0,6 0,2 0,-4 0,0 0,-1 0,0 0,-4 0,-1 0,0 0,-3 0,2 0,4 0,2 0,5 0,-1 0,-3 0,4 0,-2 0,-1 0,-4 0,-9 0,2 0,-4 0,0 0,2 0,2 0,0 0,3 0,-4 0,1 0,5 0,-3 0,7 0,2 0,-3 0,3 0,-6 0,1 0,2 0,-1 0,-2 0,-1 0,0 0,-3 0,-2 0,-8 0,-5 0,-3 0,-1 0,11 0,2 0,5 0,-2 0,-5 0,1 0,2 0,2 0,1 0,1 0,3 0,-3 0,3 0,1 0,1 0,5 2,0 2,6 0,2-2,1-2,-1 0,-4 0,3 0,-1 0,4 0,-1 0,5 0,3 0,3 0,4 0,-2 0,2 0,-7 0,5 0,-3 0,5 0,2 0,-11 0,7 0,-10 0,8 0,-1 0,-1 0,-1 0,-2 0,0 0,0 0,0 0,4 0,2 0,3 0,0 0,-2 0,0 0,-1 0,0 0,1 0,-1 0,0 0,0 0,0 0,0 0,1 0,2 0,-2 0,1 0,1 0,-5 0,8 0,-9 0,9 0,-9 0,5 0,1 0,-4 0,6 0,-5 0,3 0,-4 0,6 0,-8 0,9 0,-7 0,3 0,0 0,-3 0,6 0,-3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45854-DE5F-8745-AB27-7CDE1A707A9B}" type="datetimeFigureOut">
              <a:rPr lang="en-US" smtClean="0"/>
              <a:t>6/28/26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55DD3-7F2F-E345-AB5F-D39CE6808B6F}" type="slidenum">
              <a:rPr lang="en-US" smtClean="0"/>
              <a:t>‹#›</a:t>
            </a:fld>
            <a:endParaRPr lang="en-US"/>
          </a:p>
        </p:txBody>
      </p:sp>
    </p:spTree>
    <p:extLst>
      <p:ext uri="{BB962C8B-B14F-4D97-AF65-F5344CB8AC3E}">
        <p14:creationId xmlns:p14="http://schemas.microsoft.com/office/powerpoint/2010/main" val="362173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slides were developed in collaboration with 9 European partners as part of the Erasmus+ Blended Intensive </a:t>
            </a:r>
            <a:r>
              <a:rPr lang="en-US" dirty="0" err="1"/>
              <a:t>Programme</a:t>
            </a:r>
            <a:r>
              <a:rPr lang="en-US" dirty="0"/>
              <a:t> on Trauma-informed teaching. To access all the resources developed by the BIP partners, please visit </a:t>
            </a:r>
            <a:r>
              <a:rPr lang="en-US" dirty="0" err="1"/>
              <a:t>www.trauma</a:t>
            </a:r>
            <a:r>
              <a:rPr lang="en-US" dirty="0"/>
              <a:t>-sensitive-</a:t>
            </a:r>
            <a:r>
              <a:rPr lang="en-US" dirty="0" err="1"/>
              <a:t>teaching.org</a:t>
            </a:r>
            <a:r>
              <a:rPr lang="en-US" dirty="0"/>
              <a:t>. </a:t>
            </a:r>
          </a:p>
          <a:p>
            <a:endParaRPr lang="en-US" dirty="0"/>
          </a:p>
        </p:txBody>
      </p:sp>
      <p:sp>
        <p:nvSpPr>
          <p:cNvPr id="4" name="Slide Number Placeholder 3"/>
          <p:cNvSpPr>
            <a:spLocks noGrp="1"/>
          </p:cNvSpPr>
          <p:nvPr>
            <p:ph type="sldNum" sz="quarter" idx="5"/>
          </p:nvPr>
        </p:nvSpPr>
        <p:spPr/>
        <p:txBody>
          <a:bodyPr/>
          <a:lstStyle/>
          <a:p>
            <a:fld id="{FA255DD3-7F2F-E345-AB5F-D39CE6808B6F}" type="slidenum">
              <a:rPr lang="en-US" smtClean="0"/>
              <a:t>1</a:t>
            </a:fld>
            <a:endParaRPr lang="en-US"/>
          </a:p>
        </p:txBody>
      </p:sp>
    </p:spTree>
    <p:extLst>
      <p:ext uri="{BB962C8B-B14F-4D97-AF65-F5344CB8AC3E}">
        <p14:creationId xmlns:p14="http://schemas.microsoft.com/office/powerpoint/2010/main" val="4104283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sz="1200" kern="1200" dirty="0">
                <a:solidFill>
                  <a:schemeClr val="tx1"/>
                </a:solidFill>
                <a:effectLst/>
                <a:latin typeface="+mn-lt"/>
                <a:ea typeface="+mn-ea"/>
                <a:cs typeface="+mn-cs"/>
              </a:rPr>
              <a:t>This slide is localised to the Irish HE background. Please replace with details on your own national context. You can find country-related information in this Toolbox: https://</a:t>
            </a:r>
            <a:r>
              <a:rPr lang="en-GB" sz="1200" kern="1200" dirty="0" err="1">
                <a:solidFill>
                  <a:schemeClr val="tx1"/>
                </a:solidFill>
                <a:effectLst/>
                <a:latin typeface="+mn-lt"/>
                <a:ea typeface="+mn-ea"/>
                <a:cs typeface="+mn-cs"/>
              </a:rPr>
              <a:t>op.europa.eu</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webpub</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eac</a:t>
            </a:r>
            <a:r>
              <a:rPr lang="en-GB" sz="1200" kern="1200" dirty="0">
                <a:solidFill>
                  <a:schemeClr val="tx1"/>
                </a:solidFill>
                <a:effectLst/>
                <a:latin typeface="+mn-lt"/>
                <a:ea typeface="+mn-ea"/>
                <a:cs typeface="+mn-cs"/>
              </a:rPr>
              <a:t>/education-and-training-monitor/</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index.html</a:t>
            </a:r>
            <a:endParaRPr lang="en-GB" sz="1200" kern="1200" dirty="0">
              <a:solidFill>
                <a:schemeClr val="tx1"/>
              </a:solidFill>
              <a:effectLst/>
              <a:latin typeface="+mn-lt"/>
              <a:ea typeface="+mn-ea"/>
              <a:cs typeface="+mn-cs"/>
            </a:endParaRPr>
          </a:p>
          <a:p>
            <a:pPr marL="171450" indent="-171450">
              <a:buFontTx/>
              <a:buChar char="-"/>
            </a:pPr>
            <a:endParaRPr lang="en-GB" sz="1200" kern="1200" dirty="0">
              <a:solidFill>
                <a:schemeClr val="tx1"/>
              </a:solidFill>
              <a:effectLst/>
              <a:latin typeface="+mn-lt"/>
              <a:ea typeface="+mn-ea"/>
              <a:cs typeface="+mn-cs"/>
            </a:endParaRPr>
          </a:p>
          <a:p>
            <a:pPr marL="171450" indent="-171450">
              <a:buFontTx/>
              <a:buChar char="-"/>
            </a:pPr>
            <a:endParaRPr lang="en-GB" sz="1200" kern="1200" dirty="0">
              <a:solidFill>
                <a:schemeClr val="tx1"/>
              </a:solidFill>
              <a:effectLst/>
              <a:latin typeface="+mn-lt"/>
              <a:ea typeface="+mn-ea"/>
              <a:cs typeface="+mn-cs"/>
            </a:endParaRPr>
          </a:p>
          <a:p>
            <a:pPr marL="171450" indent="-171450">
              <a:buFontTx/>
              <a:buChar char="-"/>
            </a:pPr>
            <a:r>
              <a:rPr lang="en-GB" sz="1200" kern="1200" dirty="0">
                <a:solidFill>
                  <a:schemeClr val="tx1"/>
                </a:solidFill>
                <a:effectLst/>
                <a:latin typeface="+mn-lt"/>
                <a:ea typeface="+mn-ea"/>
                <a:cs typeface="+mn-cs"/>
              </a:rPr>
              <a:t>need for increasing awareness and skills at teaching students faced with difficult circumstances either in their past or in the present</a:t>
            </a:r>
            <a:r>
              <a:rPr lang="en-IE" dirty="0">
                <a:effectLst/>
              </a:rPr>
              <a:t> </a:t>
            </a:r>
          </a:p>
          <a:p>
            <a:pPr marL="171450" indent="-171450">
              <a:buFontTx/>
              <a:buChar char="-"/>
            </a:pPr>
            <a:r>
              <a:rPr lang="en-IE" sz="1200" kern="1200" dirty="0">
                <a:solidFill>
                  <a:schemeClr val="tx1"/>
                </a:solidFill>
                <a:effectLst/>
                <a:latin typeface="+mn-lt"/>
                <a:ea typeface="+mn-ea"/>
                <a:cs typeface="+mn-cs"/>
              </a:rPr>
              <a:t>crucial to understand that students who have experienced marginalisation and or discrimination, for example resulting from growing up in social deprivation, as a member of LGBTQIA+,  communities, of racial and ethnic minorities and with disabilities are more likely to experience multiple forms of trauma before they get to university </a:t>
            </a:r>
          </a:p>
          <a:p>
            <a:pPr marL="171450" indent="-171450">
              <a:buFontTx/>
              <a:buChar char="-"/>
            </a:pPr>
            <a:r>
              <a:rPr lang="en-IE" sz="1200" kern="1200" dirty="0">
                <a:solidFill>
                  <a:schemeClr val="tx1"/>
                </a:solidFill>
                <a:effectLst/>
                <a:latin typeface="+mn-lt"/>
                <a:ea typeface="+mn-ea"/>
                <a:cs typeface="+mn-cs"/>
              </a:rPr>
              <a:t>we can never be fully aware of anyone’s history, experiences and challenges met at any stage of their lives</a:t>
            </a:r>
            <a:r>
              <a:rPr lang="en-IE" dirty="0">
                <a:effectLst/>
              </a:rPr>
              <a:t> </a:t>
            </a:r>
          </a:p>
          <a:p>
            <a:pPr marL="171450" indent="-171450">
              <a:buFontTx/>
              <a:buChar char="-"/>
            </a:pPr>
            <a:r>
              <a:rPr lang="en-IE" dirty="0">
                <a:effectLst/>
              </a:rPr>
              <a:t>Not addressing a trauma response can lead to </a:t>
            </a:r>
            <a:r>
              <a:rPr lang="en-IE" dirty="0" err="1">
                <a:effectLst/>
              </a:rPr>
              <a:t>retraumatisation</a:t>
            </a:r>
            <a:r>
              <a:rPr lang="en-IE" dirty="0">
                <a:effectLst/>
              </a:rPr>
              <a:t> and further marginalisation</a:t>
            </a:r>
          </a:p>
          <a:p>
            <a:pPr marL="171450" indent="-171450">
              <a:buFontTx/>
              <a:buChar char="-"/>
            </a:pPr>
            <a:r>
              <a:rPr lang="en-IE" sz="1200" kern="1200" dirty="0">
                <a:solidFill>
                  <a:schemeClr val="tx1"/>
                </a:solidFill>
                <a:effectLst/>
                <a:latin typeface="+mn-lt"/>
                <a:ea typeface="+mn-ea"/>
                <a:cs typeface="+mn-cs"/>
              </a:rPr>
              <a:t>trauma is pervasive – it affects not only those that have experienced traumatic effects, but everyone around them </a:t>
            </a:r>
          </a:p>
          <a:p>
            <a:pPr marL="171450" indent="-171450">
              <a:buFontTx/>
              <a:buChar char="-"/>
            </a:pPr>
            <a:r>
              <a:rPr lang="en-IE" sz="1200" kern="1200" dirty="0">
                <a:solidFill>
                  <a:schemeClr val="tx1"/>
                </a:solidFill>
                <a:effectLst/>
                <a:latin typeface="+mn-lt"/>
                <a:ea typeface="+mn-ea"/>
                <a:cs typeface="+mn-cs"/>
              </a:rPr>
              <a:t>Interconnectedness</a:t>
            </a:r>
          </a:p>
          <a:p>
            <a:pPr marL="171450" indent="-171450">
              <a:buFontTx/>
              <a:buChar char="-"/>
            </a:pPr>
            <a:r>
              <a:rPr lang="en-IE" sz="1200" kern="1200" dirty="0">
                <a:solidFill>
                  <a:schemeClr val="tx1"/>
                </a:solidFill>
                <a:effectLst/>
                <a:latin typeface="+mn-lt"/>
                <a:ea typeface="+mn-ea"/>
                <a:cs typeface="+mn-cs"/>
              </a:rPr>
              <a:t>We do not need to and should not diagnose, but need to know how to respond to facilitate student learning and prevent further harm </a:t>
            </a:r>
            <a:endParaRPr lang="en-IE" dirty="0">
              <a:effectLst/>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FA255DD3-7F2F-E345-AB5F-D39CE6808B6F}" type="slidenum">
              <a:rPr lang="en-US" smtClean="0"/>
              <a:t>2</a:t>
            </a:fld>
            <a:endParaRPr lang="en-US"/>
          </a:p>
        </p:txBody>
      </p:sp>
    </p:spTree>
    <p:extLst>
      <p:ext uri="{BB962C8B-B14F-4D97-AF65-F5344CB8AC3E}">
        <p14:creationId xmlns:p14="http://schemas.microsoft.com/office/powerpoint/2010/main" val="3455512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lvl="0" indent="-171450" algn="l" rtl="0">
              <a:spcBef>
                <a:spcPts val="0"/>
              </a:spcBef>
              <a:spcAft>
                <a:spcPts val="0"/>
              </a:spcAft>
              <a:buFontTx/>
              <a:buChar char="-"/>
            </a:pPr>
            <a:r>
              <a:rPr lang="en-IE" sz="1200" kern="1200">
                <a:solidFill>
                  <a:schemeClr val="tx1"/>
                </a:solidFill>
                <a:effectLst/>
                <a:latin typeface="+mn-lt"/>
                <a:ea typeface="+mn-ea"/>
                <a:cs typeface="+mn-cs"/>
              </a:rPr>
              <a:t>The word ‘trauma’ comes from the Greek word ‘wound’ </a:t>
            </a:r>
          </a:p>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lvl="0" indent="-171450" algn="l" rtl="0">
              <a:spcBef>
                <a:spcPts val="0"/>
              </a:spcBef>
              <a:spcAft>
                <a:spcPts val="0"/>
              </a:spcAft>
              <a:buFontTx/>
              <a:buChar char="-"/>
            </a:pPr>
            <a:r>
              <a:rPr lang="en-IE" sz="1200" kern="1200">
                <a:solidFill>
                  <a:schemeClr val="tx1"/>
                </a:solidFill>
                <a:effectLst/>
                <a:latin typeface="+mn-lt"/>
                <a:ea typeface="+mn-ea"/>
                <a:cs typeface="+mn-cs"/>
              </a:rPr>
              <a:t>In clinical psychology</a:t>
            </a:r>
            <a:endParaRPr lang="en-IE">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a:t>- Often associated with childhood, but long-term effects carried into adulthood, </a:t>
            </a:r>
            <a:r>
              <a:rPr lang="en-GB" sz="1200" kern="1200">
                <a:solidFill>
                  <a:schemeClr val="tx1"/>
                </a:solidFill>
                <a:effectLst/>
                <a:latin typeface="+mn-lt"/>
                <a:ea typeface="+mn-ea"/>
                <a:cs typeface="+mn-cs"/>
              </a:rPr>
              <a:t>lasting adverse effects on the individual's functioning and on their mental, physical, social, emotional well-being. </a:t>
            </a:r>
            <a:endParaRPr lang="en-IE"/>
          </a:p>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IE"/>
              <a:t>Capital-T trauma: Automatic responses to specific, identifiable hurtful and overwhelming events, in childhood or later (abuse, poverty, racism, oppression). Often this gives rise to conditions diagnosed as pathology, a clear link between mind and body, such as PTSD and other mental illnesses</a:t>
            </a:r>
            <a:endParaRPr/>
          </a:p>
          <a:p>
            <a:pPr marL="171450" lvl="0" indent="-171450" algn="l" rtl="0">
              <a:spcBef>
                <a:spcPts val="0"/>
              </a:spcBef>
              <a:spcAft>
                <a:spcPts val="0"/>
              </a:spcAft>
              <a:buClr>
                <a:schemeClr val="dk1"/>
              </a:buClr>
              <a:buSzPts val="1200"/>
              <a:buFont typeface="Arial"/>
              <a:buChar char="•"/>
            </a:pPr>
            <a:r>
              <a:rPr lang="en-IE"/>
              <a:t>Small-t trauma: long-lasting marks of seemingly ordinary events (e.g. bullying by peers, casual harsh comments, lack of sufficient emotional connection with nurturing adults, “good things not happening to a child”), often doesn’t show as overt distress, but may lead to pain of disconnection from the self</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sz="1200" kern="1200">
                <a:solidFill>
                  <a:schemeClr val="tx1"/>
                </a:solidFill>
                <a:effectLst/>
                <a:latin typeface="+mn-lt"/>
                <a:ea typeface="+mn-ea"/>
                <a:cs typeface="+mn-cs"/>
              </a:rPr>
              <a:t>This should make us aware of the fact that anyone could suffer from trauma as it is an individual experience not measurable by the gravity of the event(s) but by the specific individual disposition.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sz="1200" kern="1200">
                <a:solidFill>
                  <a:schemeClr val="tx1"/>
                </a:solidFill>
                <a:effectLst/>
                <a:latin typeface="+mn-lt"/>
                <a:ea typeface="+mn-ea"/>
                <a:cs typeface="+mn-cs"/>
              </a:rPr>
              <a:t>We should not judge another person’s reaction to a particular event</a:t>
            </a:r>
            <a:endParaRPr lang="en-GB"/>
          </a:p>
          <a:p>
            <a:pPr marL="0" lvl="0" indent="0" algn="l" rtl="0">
              <a:spcBef>
                <a:spcPts val="0"/>
              </a:spcBef>
              <a:spcAft>
                <a:spcPts val="0"/>
              </a:spcAft>
              <a:buNone/>
            </a:pPr>
            <a:endParaRPr/>
          </a:p>
        </p:txBody>
      </p:sp>
      <p:sp>
        <p:nvSpPr>
          <p:cNvPr id="132" name="Google Shape;13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E" sz="1200"/>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IE"/>
              <a:t>ACE</a:t>
            </a:r>
          </a:p>
          <a:p>
            <a:pPr marL="457200" marR="0" lvl="0" indent="-228600" algn="l" rtl="0">
              <a:lnSpc>
                <a:spcPct val="90000"/>
              </a:lnSpc>
              <a:spcBef>
                <a:spcPts val="0"/>
              </a:spcBef>
              <a:spcAft>
                <a:spcPts val="0"/>
              </a:spcAft>
              <a:buClr>
                <a:schemeClr val="dk1"/>
              </a:buClr>
              <a:buSzPts val="2400"/>
              <a:buFont typeface="Arial"/>
              <a:buChar char="•"/>
            </a:pPr>
            <a:r>
              <a:rPr lang="en-IE" sz="1200" b="0" i="0" u="none" strike="noStrike" cap="none">
                <a:solidFill>
                  <a:schemeClr val="dk1"/>
                </a:solidFill>
                <a:latin typeface="Arial"/>
                <a:ea typeface="Arial"/>
                <a:cs typeface="Arial"/>
                <a:sym typeface="Arial"/>
              </a:rPr>
              <a:t>Can induce permanent changes in the neurobiological or stress regulation system. Probably reversible the younger the child is</a:t>
            </a:r>
          </a:p>
          <a:p>
            <a:pPr marL="457200" marR="0" lvl="0" indent="-228600" algn="l" rtl="0">
              <a:lnSpc>
                <a:spcPct val="90000"/>
              </a:lnSpc>
              <a:spcBef>
                <a:spcPts val="1000"/>
              </a:spcBef>
              <a:spcAft>
                <a:spcPts val="0"/>
              </a:spcAft>
              <a:buClr>
                <a:schemeClr val="dk1"/>
              </a:buClr>
              <a:buSzPts val="2400"/>
              <a:buFont typeface="Arial"/>
              <a:buChar char="•"/>
            </a:pPr>
            <a:r>
              <a:rPr lang="en-IE" sz="1200" b="0" i="0" u="none" strike="noStrike" cap="none">
                <a:solidFill>
                  <a:schemeClr val="dk1"/>
                </a:solidFill>
                <a:latin typeface="Arial"/>
                <a:ea typeface="Arial"/>
                <a:cs typeface="Arial"/>
                <a:sym typeface="Arial"/>
              </a:rPr>
              <a:t>Problems with emotion regulation and attention regulation</a:t>
            </a:r>
          </a:p>
          <a:p>
            <a:pPr marL="457200" marR="0" lvl="0" indent="-228600" algn="l" rtl="0">
              <a:lnSpc>
                <a:spcPct val="90000"/>
              </a:lnSpc>
              <a:spcBef>
                <a:spcPts val="1000"/>
              </a:spcBef>
              <a:spcAft>
                <a:spcPts val="0"/>
              </a:spcAft>
              <a:buClr>
                <a:schemeClr val="dk1"/>
              </a:buClr>
              <a:buSzPts val="2400"/>
              <a:buFont typeface="Arial"/>
              <a:buChar char="•"/>
            </a:pPr>
            <a:r>
              <a:rPr lang="en-IE" sz="1200" b="0" i="0" u="none" strike="noStrike" cap="none">
                <a:solidFill>
                  <a:schemeClr val="dk1"/>
                </a:solidFill>
                <a:latin typeface="Arial"/>
                <a:ea typeface="Arial"/>
                <a:cs typeface="Arial"/>
                <a:sym typeface="Arial"/>
              </a:rPr>
              <a:t>Different vulnerabilities depending on the age of the different neuronal systems</a:t>
            </a:r>
          </a:p>
          <a:p>
            <a:pPr marL="0" lvl="0" indent="0" algn="l" rtl="0">
              <a:spcBef>
                <a:spcPts val="0"/>
              </a:spcBef>
              <a:spcAft>
                <a:spcPts val="0"/>
              </a:spcAft>
              <a:buNone/>
            </a:pPr>
            <a:endParaRPr/>
          </a:p>
        </p:txBody>
      </p:sp>
      <p:sp>
        <p:nvSpPr>
          <p:cNvPr id="172" name="Google Shape;17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is to say that apparent lack of interest, withdrawal signs etc can often be misinterpreted and can instead result from trauma</a:t>
            </a:r>
          </a:p>
          <a:p>
            <a:endParaRPr lang="en-US"/>
          </a:p>
        </p:txBody>
      </p:sp>
      <p:sp>
        <p:nvSpPr>
          <p:cNvPr id="4" name="Slide Number Placeholder 3"/>
          <p:cNvSpPr>
            <a:spLocks noGrp="1"/>
          </p:cNvSpPr>
          <p:nvPr>
            <p:ph type="sldNum" sz="quarter" idx="5"/>
          </p:nvPr>
        </p:nvSpPr>
        <p:spPr/>
        <p:txBody>
          <a:bodyPr/>
          <a:lstStyle/>
          <a:p>
            <a:fld id="{FA255DD3-7F2F-E345-AB5F-D39CE6808B6F}" type="slidenum">
              <a:rPr lang="en-US" smtClean="0"/>
              <a:t>10</a:t>
            </a:fld>
            <a:endParaRPr lang="en-US"/>
          </a:p>
        </p:txBody>
      </p:sp>
    </p:spTree>
    <p:extLst>
      <p:ext uri="{BB962C8B-B14F-4D97-AF65-F5344CB8AC3E}">
        <p14:creationId xmlns:p14="http://schemas.microsoft.com/office/powerpoint/2010/main" val="2762659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35112B9-58E4-534F-A6AA-22D3CA3B6030}"/>
            </a:ext>
          </a:extLst>
        </p:cNvPr>
        <p:cNvGrpSpPr/>
        <p:nvPr/>
      </p:nvGrpSpPr>
      <p:grpSpPr>
        <a:xfrm>
          <a:off x="0" y="0"/>
          <a:ext cx="0" cy="0"/>
          <a:chOff x="0" y="0"/>
          <a:chExt cx="0" cy="0"/>
        </a:xfrm>
      </p:grpSpPr>
      <p:sp>
        <p:nvSpPr>
          <p:cNvPr id="208" name="Google Shape;208;p15:notes">
            <a:extLst>
              <a:ext uri="{FF2B5EF4-FFF2-40B4-BE49-F238E27FC236}">
                <a16:creationId xmlns:a16="http://schemas.microsoft.com/office/drawing/2014/main" id="{3DE5ECDE-8331-84F0-EE45-16AC23840A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5:notes">
            <a:extLst>
              <a:ext uri="{FF2B5EF4-FFF2-40B4-BE49-F238E27FC236}">
                <a16:creationId xmlns:a16="http://schemas.microsoft.com/office/drawing/2014/main" id="{384500A7-E522-CD92-B0C6-C52F82C4939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864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For us important to know: difficulties  to manage cognitive processes, such as memory, attention, thinking, to regulate behaviour; or to control the expression of emotions. </a:t>
            </a:r>
            <a:endParaRPr lang="en-IE"/>
          </a:p>
        </p:txBody>
      </p:sp>
      <p:sp>
        <p:nvSpPr>
          <p:cNvPr id="184" name="Google Shape;18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B65A546-C8DE-0D30-04DD-942CB1591C2E}"/>
            </a:ext>
          </a:extLst>
        </p:cNvPr>
        <p:cNvGrpSpPr/>
        <p:nvPr/>
      </p:nvGrpSpPr>
      <p:grpSpPr>
        <a:xfrm>
          <a:off x="0" y="0"/>
          <a:ext cx="0" cy="0"/>
          <a:chOff x="0" y="0"/>
          <a:chExt cx="0" cy="0"/>
        </a:xfrm>
      </p:grpSpPr>
      <p:sp>
        <p:nvSpPr>
          <p:cNvPr id="208" name="Google Shape;208;p15:notes">
            <a:extLst>
              <a:ext uri="{FF2B5EF4-FFF2-40B4-BE49-F238E27FC236}">
                <a16:creationId xmlns:a16="http://schemas.microsoft.com/office/drawing/2014/main" id="{669D94C5-6539-B9CA-7DB1-A4C487EB4DA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5:notes">
            <a:extLst>
              <a:ext uri="{FF2B5EF4-FFF2-40B4-BE49-F238E27FC236}">
                <a16:creationId xmlns:a16="http://schemas.microsoft.com/office/drawing/2014/main" id="{BB5BBF33-E748-299D-DB5C-55B348A894F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0508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55DD3-7F2F-E345-AB5F-D39CE6808B6F}" type="slidenum">
              <a:rPr lang="en-US" smtClean="0"/>
              <a:t>21</a:t>
            </a:fld>
            <a:endParaRPr lang="en-US"/>
          </a:p>
        </p:txBody>
      </p:sp>
    </p:spTree>
    <p:extLst>
      <p:ext uri="{BB962C8B-B14F-4D97-AF65-F5344CB8AC3E}">
        <p14:creationId xmlns:p14="http://schemas.microsoft.com/office/powerpoint/2010/main" val="1187981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check if you have a similar system at your institution.</a:t>
            </a:r>
          </a:p>
        </p:txBody>
      </p:sp>
      <p:sp>
        <p:nvSpPr>
          <p:cNvPr id="4" name="Slide Number Placeholder 3"/>
          <p:cNvSpPr>
            <a:spLocks noGrp="1"/>
          </p:cNvSpPr>
          <p:nvPr>
            <p:ph type="sldNum" sz="quarter" idx="5"/>
          </p:nvPr>
        </p:nvSpPr>
        <p:spPr/>
        <p:txBody>
          <a:bodyPr/>
          <a:lstStyle/>
          <a:p>
            <a:fld id="{FA255DD3-7F2F-E345-AB5F-D39CE6808B6F}" type="slidenum">
              <a:rPr lang="en-US" smtClean="0"/>
              <a:t>23</a:t>
            </a:fld>
            <a:endParaRPr lang="en-US"/>
          </a:p>
        </p:txBody>
      </p:sp>
    </p:spTree>
    <p:extLst>
      <p:ext uri="{BB962C8B-B14F-4D97-AF65-F5344CB8AC3E}">
        <p14:creationId xmlns:p14="http://schemas.microsoft.com/office/powerpoint/2010/main" val="3048661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55DD3-7F2F-E345-AB5F-D39CE6808B6F}" type="slidenum">
              <a:rPr lang="en-US" smtClean="0"/>
              <a:t>29</a:t>
            </a:fld>
            <a:endParaRPr lang="en-US"/>
          </a:p>
        </p:txBody>
      </p:sp>
    </p:spTree>
    <p:extLst>
      <p:ext uri="{BB962C8B-B14F-4D97-AF65-F5344CB8AC3E}">
        <p14:creationId xmlns:p14="http://schemas.microsoft.com/office/powerpoint/2010/main" val="4196811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C55F-5E3F-A048-9786-B369A9F2670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FC7B01E-FAF0-59B2-0066-DF940CBA36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AE3A169-9EFC-8CAA-85DA-F7276B28E979}"/>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5" name="Footer Placeholder 4">
            <a:extLst>
              <a:ext uri="{FF2B5EF4-FFF2-40B4-BE49-F238E27FC236}">
                <a16:creationId xmlns:a16="http://schemas.microsoft.com/office/drawing/2014/main" id="{26473079-813B-8A95-C474-134F48303B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CBFA36-C069-C319-4D39-8069E895FCA4}"/>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3051935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54B6E-93F3-0ADB-BC09-27FCD2205D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F37DB1-C7F1-2381-9948-6D1ADBA74F5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E715CC-C838-8839-8199-45157B0E0E7E}"/>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5" name="Footer Placeholder 4">
            <a:extLst>
              <a:ext uri="{FF2B5EF4-FFF2-40B4-BE49-F238E27FC236}">
                <a16:creationId xmlns:a16="http://schemas.microsoft.com/office/drawing/2014/main" id="{C2458140-514E-60C5-8DB0-514B07EA4F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5F8F55-819E-2828-8089-3DA047685169}"/>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1994647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4D4CF-82E0-A5FA-FEF2-D68C9CADC27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A9842E0-CFB8-0794-D180-EC4CEF1965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E53EA57-49E4-668D-CC0C-EAF92C172C1F}"/>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5" name="Footer Placeholder 4">
            <a:extLst>
              <a:ext uri="{FF2B5EF4-FFF2-40B4-BE49-F238E27FC236}">
                <a16:creationId xmlns:a16="http://schemas.microsoft.com/office/drawing/2014/main" id="{47A0F57A-311C-021E-C901-4E35B4AC5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BEBF8-4513-5BD7-ADA5-1047F0D55559}"/>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3674347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D6907-594A-2B48-9144-B487C477CB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5BEA873-ED5C-4D52-5BE2-D49676F2E68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45AAC3F-57B5-3E23-0980-57A01F8D37B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81793C0-506A-2A83-CB38-0E13FDEEA134}"/>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6" name="Footer Placeholder 5">
            <a:extLst>
              <a:ext uri="{FF2B5EF4-FFF2-40B4-BE49-F238E27FC236}">
                <a16:creationId xmlns:a16="http://schemas.microsoft.com/office/drawing/2014/main" id="{DE75AF7E-491F-ECF9-3EF7-B4609F65EB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FE6DE-48A9-0BE2-912A-7219A7D48698}"/>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319955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290E9-19A1-A477-B37B-E59DC5C532B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804AD8-ACAA-DA87-F7E1-689A60CAD9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0700DB2-631D-7A1C-BB7B-568A9BBAE61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D66CD7-5A22-5D53-8B3C-C9F9F445A9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F9721D0-15D4-AE37-9846-D60DE5B54CF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6F8E0D1-44BF-5AAD-848D-3255BC959E16}"/>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8" name="Footer Placeholder 7">
            <a:extLst>
              <a:ext uri="{FF2B5EF4-FFF2-40B4-BE49-F238E27FC236}">
                <a16:creationId xmlns:a16="http://schemas.microsoft.com/office/drawing/2014/main" id="{936E4187-9E16-F3FD-E99A-D8BA17C363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53FCD1-799E-7355-6C0F-7B184BEFC328}"/>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319502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8207-3BDB-C9EB-7EBC-F1FB1ADCF67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8AD83F3-A571-9886-ECAB-45A2556A9F54}"/>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4" name="Footer Placeholder 3">
            <a:extLst>
              <a:ext uri="{FF2B5EF4-FFF2-40B4-BE49-F238E27FC236}">
                <a16:creationId xmlns:a16="http://schemas.microsoft.com/office/drawing/2014/main" id="{182F4AB0-C495-FB34-A59B-1E2AF7B08A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9CD795-FCB5-F47D-95B2-20ECBCDFFB45}"/>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2196602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D9638E-E489-E3E4-0A22-4D9D49281845}"/>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3" name="Footer Placeholder 2">
            <a:extLst>
              <a:ext uri="{FF2B5EF4-FFF2-40B4-BE49-F238E27FC236}">
                <a16:creationId xmlns:a16="http://schemas.microsoft.com/office/drawing/2014/main" id="{8E2C5FC5-FCFE-B767-4980-FB7BCC2BB9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49379D-687B-82D4-1DA1-8192DEBC743E}"/>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2573777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F772-FB64-CFD5-5735-2CBA4FC10A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A0D8F93-B499-A950-A0D0-98A7B9B41C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CC1F822-7B8A-F1EB-88A7-2A41D98748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9CACC6-2B9D-5774-F1C7-925E39755E35}"/>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6" name="Footer Placeholder 5">
            <a:extLst>
              <a:ext uri="{FF2B5EF4-FFF2-40B4-BE49-F238E27FC236}">
                <a16:creationId xmlns:a16="http://schemas.microsoft.com/office/drawing/2014/main" id="{42ADF5FC-8270-D0B8-6D1F-D6626FB45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3A06C6-1E93-8DF0-A64E-5F7114B2C308}"/>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4260665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E92F2-B7E7-FC6A-3C3A-B375A3714D5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9249114-AF10-BDCF-AEF2-14A062BB8A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EF012C-0308-A74F-5AAA-DDA6AEB2C8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5EE942-C6EA-9C65-6CDC-483D74924889}"/>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6" name="Footer Placeholder 5">
            <a:extLst>
              <a:ext uri="{FF2B5EF4-FFF2-40B4-BE49-F238E27FC236}">
                <a16:creationId xmlns:a16="http://schemas.microsoft.com/office/drawing/2014/main" id="{2ECE1AC2-FD70-6B5D-4882-7557005094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78176F-26DB-783F-3D8E-E5226D286618}"/>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3363194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DBE3A-3526-A611-3930-B2F3B2E82A3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EC44593-3879-4CF0-B583-29DA396D206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B9F1F3E-4617-7D55-8B2A-BE36BF997E33}"/>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5" name="Footer Placeholder 4">
            <a:extLst>
              <a:ext uri="{FF2B5EF4-FFF2-40B4-BE49-F238E27FC236}">
                <a16:creationId xmlns:a16="http://schemas.microsoft.com/office/drawing/2014/main" id="{AC053585-8E38-18D9-BF56-8AACBF2326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7A4695-9124-89F4-8935-D3E580BC457E}"/>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1061032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89B296-62C5-7A39-4BC0-1A0B6917320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AD1DF5B-6DF7-23A0-DB18-7D068CAF41C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D4E519-758C-56BD-EBF2-4ECE7CBC2266}"/>
              </a:ext>
            </a:extLst>
          </p:cNvPr>
          <p:cNvSpPr>
            <a:spLocks noGrp="1"/>
          </p:cNvSpPr>
          <p:nvPr>
            <p:ph type="dt" sz="half" idx="10"/>
          </p:nvPr>
        </p:nvSpPr>
        <p:spPr/>
        <p:txBody>
          <a:bodyPr/>
          <a:lstStyle/>
          <a:p>
            <a:fld id="{E175AF10-1A2B-7D42-83AC-2F993C7B75DD}" type="datetimeFigureOut">
              <a:rPr lang="en-US" smtClean="0"/>
              <a:t>6/28/26</a:t>
            </a:fld>
            <a:endParaRPr lang="en-US"/>
          </a:p>
        </p:txBody>
      </p:sp>
      <p:sp>
        <p:nvSpPr>
          <p:cNvPr id="5" name="Footer Placeholder 4">
            <a:extLst>
              <a:ext uri="{FF2B5EF4-FFF2-40B4-BE49-F238E27FC236}">
                <a16:creationId xmlns:a16="http://schemas.microsoft.com/office/drawing/2014/main" id="{F10C2CBE-A4F9-5E81-A975-231641EE6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7BCF26-C9FF-6889-48B6-52858395E0B7}"/>
              </a:ext>
            </a:extLst>
          </p:cNvPr>
          <p:cNvSpPr>
            <a:spLocks noGrp="1"/>
          </p:cNvSpPr>
          <p:nvPr>
            <p:ph type="sldNum" sz="quarter" idx="12"/>
          </p:nvPr>
        </p:nvSpPr>
        <p:spPr/>
        <p:txBody>
          <a:bodyPr/>
          <a:lstStyle/>
          <a:p>
            <a:fld id="{7AFFFB80-9ECC-644F-AC12-940EF4BAF3C0}" type="slidenum">
              <a:rPr lang="en-US" smtClean="0"/>
              <a:t>‹#›</a:t>
            </a:fld>
            <a:endParaRPr lang="en-US"/>
          </a:p>
        </p:txBody>
      </p:sp>
    </p:spTree>
    <p:extLst>
      <p:ext uri="{BB962C8B-B14F-4D97-AF65-F5344CB8AC3E}">
        <p14:creationId xmlns:p14="http://schemas.microsoft.com/office/powerpoint/2010/main" val="2163997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38FED-4DAC-1C76-8439-CB2873A40D2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D410A54-A8EC-20F9-4E01-4AFE4E84A2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45E9749-EEBD-9038-49BD-CD3A2F07C770}"/>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5" name="Footer Placeholder 4">
            <a:extLst>
              <a:ext uri="{FF2B5EF4-FFF2-40B4-BE49-F238E27FC236}">
                <a16:creationId xmlns:a16="http://schemas.microsoft.com/office/drawing/2014/main" id="{69A78827-BC9F-C6A3-D833-9C3B54C455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9F6F12-7ACF-864B-E032-52F48CF55F8B}"/>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845895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5239C-86FA-3ED4-FF2E-95A95AEF7B2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CE44E6F-E31C-B44E-4956-DD9EC357DD3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B87CABC-FECD-67D6-DCC3-46152283F599}"/>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5" name="Footer Placeholder 4">
            <a:extLst>
              <a:ext uri="{FF2B5EF4-FFF2-40B4-BE49-F238E27FC236}">
                <a16:creationId xmlns:a16="http://schemas.microsoft.com/office/drawing/2014/main" id="{60C4FA71-24F1-2AB8-1F53-F899342450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4A1F7-BC75-C202-812D-50333DCCFE9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32891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883F-88DA-9DB0-9AC8-E9DBFB62431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B95F650-6663-583D-0251-F09BEA2F06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FCE5B4C-0342-F57F-5426-C8C351542C6E}"/>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5" name="Footer Placeholder 4">
            <a:extLst>
              <a:ext uri="{FF2B5EF4-FFF2-40B4-BE49-F238E27FC236}">
                <a16:creationId xmlns:a16="http://schemas.microsoft.com/office/drawing/2014/main" id="{F9B5E834-FAFD-233B-4AF8-17025ECCE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641D83-077E-2C74-9ABC-C042A6051D8D}"/>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794402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2BD93-8AB0-6FD9-697B-7256650A62C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2FED07B-616D-6BF5-DA6C-84301AD408F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EF7C0C3-97D7-FFF6-E307-C13EED34C1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CBBC6FF-30D8-B1D2-1875-B88814F87C8E}"/>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6" name="Footer Placeholder 5">
            <a:extLst>
              <a:ext uri="{FF2B5EF4-FFF2-40B4-BE49-F238E27FC236}">
                <a16:creationId xmlns:a16="http://schemas.microsoft.com/office/drawing/2014/main" id="{EAA971FA-0796-FA44-E14D-E7E8D3F26B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121A27-968F-8F17-FFD4-B2CBE350AB5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930115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9345F-AB5F-21EB-92B2-F6827DD9587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4A180B3-273F-59F2-15F8-DEF49231DF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BA1DFD0-34DD-988F-9157-C8E2EFC459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8D93A8D-C560-B16F-39F1-2298041BFB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B38BF54-31ED-D042-6A80-AA79C88923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C4C79F6-629B-A46F-96DF-9EA24D01C5D3}"/>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8" name="Footer Placeholder 7">
            <a:extLst>
              <a:ext uri="{FF2B5EF4-FFF2-40B4-BE49-F238E27FC236}">
                <a16:creationId xmlns:a16="http://schemas.microsoft.com/office/drawing/2014/main" id="{79DE8CD2-DAFD-9668-25B9-0EA2E50B35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58EDB0-187D-0E2B-32FD-F30501104143}"/>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0567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CC787-3D0C-C3A9-B1CD-7F467815A26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F754153-71D0-3D14-518B-3C4F1105490B}"/>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4" name="Footer Placeholder 3">
            <a:extLst>
              <a:ext uri="{FF2B5EF4-FFF2-40B4-BE49-F238E27FC236}">
                <a16:creationId xmlns:a16="http://schemas.microsoft.com/office/drawing/2014/main" id="{6F6ACE9A-DE31-F648-1C6C-BF3DC1BF03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F2BEF9-4BCB-3318-E559-0930EFE3345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927470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5669C-3FCC-1663-D03C-8DCEE2A116B3}"/>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3" name="Footer Placeholder 2">
            <a:extLst>
              <a:ext uri="{FF2B5EF4-FFF2-40B4-BE49-F238E27FC236}">
                <a16:creationId xmlns:a16="http://schemas.microsoft.com/office/drawing/2014/main" id="{A07A1CAE-80AC-D8D2-EDBC-6E3E432F62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48067C-F778-07A3-7117-F2102258000A}"/>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2681238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A034-0047-6B7C-A914-9CF56B5A0C3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9A15E09-2590-07B9-625C-12CEEF5037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184C11A-153A-11D9-6DB4-759F75D99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4E3FD5-9BFD-F889-A919-BF99E3B27334}"/>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6" name="Footer Placeholder 5">
            <a:extLst>
              <a:ext uri="{FF2B5EF4-FFF2-40B4-BE49-F238E27FC236}">
                <a16:creationId xmlns:a16="http://schemas.microsoft.com/office/drawing/2014/main" id="{8419D98E-1999-4CF2-F8EB-8D6E39B953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2C7424-C941-6923-7025-9F7CDFAF6B2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555078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7E98-21A7-265D-87FE-E89A7D83319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E0F694D-946D-F8E0-E8B1-3B83C38164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488A98-AA4C-BEC4-1BD0-0812F9E238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2FFF991-F56D-65FA-0E08-FCD2601B7007}"/>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6" name="Footer Placeholder 5">
            <a:extLst>
              <a:ext uri="{FF2B5EF4-FFF2-40B4-BE49-F238E27FC236}">
                <a16:creationId xmlns:a16="http://schemas.microsoft.com/office/drawing/2014/main" id="{6905A9C8-7C83-74DD-8367-0E667A9632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D042F8-23B4-F95A-2867-110ACA65F6C5}"/>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66022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5277-2BD9-2AC2-37E3-BCE5DBFCBD6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2EF5C1F-4EA8-F253-663F-CCFDC25F89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398CFC-4482-6161-4D0C-CEB9C738AA64}"/>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5" name="Footer Placeholder 4">
            <a:extLst>
              <a:ext uri="{FF2B5EF4-FFF2-40B4-BE49-F238E27FC236}">
                <a16:creationId xmlns:a16="http://schemas.microsoft.com/office/drawing/2014/main" id="{1F46F0A6-2C1D-7029-1413-AC9FD1558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85EBD-91B9-E423-A857-34C261E1150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2793617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2F3B84-876C-7576-6CCA-22C8E4DFB60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9AB0C74-D167-ED1A-F7ED-0220DC67AA0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33B2FC6-69D3-8324-606B-1F4F0D75A7EC}"/>
              </a:ext>
            </a:extLst>
          </p:cNvPr>
          <p:cNvSpPr>
            <a:spLocks noGrp="1"/>
          </p:cNvSpPr>
          <p:nvPr>
            <p:ph type="dt" sz="half" idx="10"/>
          </p:nvPr>
        </p:nvSpPr>
        <p:spPr/>
        <p:txBody>
          <a:bodyPr/>
          <a:lstStyle/>
          <a:p>
            <a:fld id="{9D0D92BC-42A9-434B-8530-ADBF4485E407}" type="datetimeFigureOut">
              <a:rPr lang="en-US" smtClean="0"/>
              <a:t>6/28/26</a:t>
            </a:fld>
            <a:endParaRPr lang="en-US"/>
          </a:p>
        </p:txBody>
      </p:sp>
      <p:sp>
        <p:nvSpPr>
          <p:cNvPr id="5" name="Footer Placeholder 4">
            <a:extLst>
              <a:ext uri="{FF2B5EF4-FFF2-40B4-BE49-F238E27FC236}">
                <a16:creationId xmlns:a16="http://schemas.microsoft.com/office/drawing/2014/main" id="{A79F67F6-EDC2-4755-A0E6-6274C2605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548335-AD58-4FD3-829A-3EF98D7120FF}"/>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137980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3E469E-0531-0952-A8FF-3E8A702DC3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2C6CDB-C0E1-3055-86DD-F8A0A4E5D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E671BA4-CD16-C1A7-149B-37053A1A3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75AF10-1A2B-7D42-83AC-2F993C7B75DD}" type="datetimeFigureOut">
              <a:rPr lang="en-US" smtClean="0"/>
              <a:t>6/28/26</a:t>
            </a:fld>
            <a:endParaRPr lang="en-US"/>
          </a:p>
        </p:txBody>
      </p:sp>
      <p:sp>
        <p:nvSpPr>
          <p:cNvPr id="5" name="Footer Placeholder 4">
            <a:extLst>
              <a:ext uri="{FF2B5EF4-FFF2-40B4-BE49-F238E27FC236}">
                <a16:creationId xmlns:a16="http://schemas.microsoft.com/office/drawing/2014/main" id="{BAAE18B4-C849-8251-DA54-35947B0F9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1AC4F4-3F3B-DF33-1B71-5C2CD11B83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FFFB80-9ECC-644F-AC12-940EF4BAF3C0}" type="slidenum">
              <a:rPr lang="en-US" smtClean="0"/>
              <a:t>‹#›</a:t>
            </a:fld>
            <a:endParaRPr lang="en-US"/>
          </a:p>
        </p:txBody>
      </p:sp>
    </p:spTree>
    <p:extLst>
      <p:ext uri="{BB962C8B-B14F-4D97-AF65-F5344CB8AC3E}">
        <p14:creationId xmlns:p14="http://schemas.microsoft.com/office/powerpoint/2010/main" val="3630713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351A08-CD76-8462-4E1C-C6293CB159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9E0805E-CA1E-43C3-CA6C-2585013E03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8F423F-5560-BA90-0A18-09D2382D2F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0D92BC-42A9-434B-8530-ADBF4485E407}" type="datetimeFigureOut">
              <a:rPr lang="en-US" smtClean="0"/>
              <a:pPr/>
              <a:t>6/28/26</a:t>
            </a:fld>
            <a:endParaRPr lang="en-US"/>
          </a:p>
        </p:txBody>
      </p:sp>
      <p:sp>
        <p:nvSpPr>
          <p:cNvPr id="5" name="Footer Placeholder 4">
            <a:extLst>
              <a:ext uri="{FF2B5EF4-FFF2-40B4-BE49-F238E27FC236}">
                <a16:creationId xmlns:a16="http://schemas.microsoft.com/office/drawing/2014/main" id="{EB4BBB53-ABF2-D0DC-7E73-6EF1A8E722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5AB1064-8779-827A-6896-D0EDC91AF8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289F9E-9962-4B7B-BA18-A15907CCC6BF}" type="slidenum">
              <a:rPr lang="en-US" smtClean="0"/>
              <a:pPr/>
              <a:t>‹#›</a:t>
            </a:fld>
            <a:endParaRPr lang="en-US"/>
          </a:p>
        </p:txBody>
      </p:sp>
    </p:spTree>
    <p:extLst>
      <p:ext uri="{BB962C8B-B14F-4D97-AF65-F5344CB8AC3E}">
        <p14:creationId xmlns:p14="http://schemas.microsoft.com/office/powerpoint/2010/main" val="20184500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customXml" Target="../ink/ink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customXml" Target="../ink/ink3.xml"/><Relationship Id="rId5" Type="http://schemas.openxmlformats.org/officeDocument/2006/relationships/image" Target="../media/image12.png"/><Relationship Id="rId4" Type="http://schemas.openxmlformats.org/officeDocument/2006/relationships/customXml" Target="../ink/ink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3.xml"/><Relationship Id="rId1" Type="http://schemas.openxmlformats.org/officeDocument/2006/relationships/video" Target="https://www.youtube.com/embed/uLXGVHkVWw8?feature=oembed" TargetMode="External"/><Relationship Id="rId5" Type="http://schemas.openxmlformats.org/officeDocument/2006/relationships/image" Target="../media/image20.pn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www.ul.ie/student-affairs/counselling-service/resources-for-staff"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9.jpeg"/><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9.jpeg"/><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0.jpeg"/><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8" name="Picture 17" descr="A colorful smoke on a white background&#10;&#10;Description automatically generated">
            <a:extLst>
              <a:ext uri="{FF2B5EF4-FFF2-40B4-BE49-F238E27FC236}">
                <a16:creationId xmlns:a16="http://schemas.microsoft.com/office/drawing/2014/main" id="{FDC62597-CA23-E4A5-4B15-69F1EDA480EE}"/>
              </a:ext>
            </a:extLst>
          </p:cNvPr>
          <p:cNvPicPr>
            <a:picLocks noChangeAspect="1"/>
          </p:cNvPicPr>
          <p:nvPr/>
        </p:nvPicPr>
        <p:blipFill rotWithShape="1">
          <a:blip r:embed="rId3"/>
          <a:srcRect t="23391" r="9091"/>
          <a:stretch/>
        </p:blipFill>
        <p:spPr>
          <a:xfrm>
            <a:off x="20" y="10"/>
            <a:ext cx="12191981" cy="6857990"/>
          </a:xfrm>
          <a:prstGeom prst="rect">
            <a:avLst/>
          </a:prstGeom>
        </p:spPr>
      </p:pic>
      <p:sp>
        <p:nvSpPr>
          <p:cNvPr id="32" name="Rectangle 3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6B462AF-4D86-B2C5-7664-EDB14FF734F5}"/>
              </a:ext>
            </a:extLst>
          </p:cNvPr>
          <p:cNvSpPr>
            <a:spLocks noGrp="1"/>
          </p:cNvSpPr>
          <p:nvPr>
            <p:ph type="ctrTitle"/>
          </p:nvPr>
        </p:nvSpPr>
        <p:spPr>
          <a:xfrm>
            <a:off x="404553" y="3091928"/>
            <a:ext cx="9078562" cy="2387600"/>
          </a:xfrm>
        </p:spPr>
        <p:txBody>
          <a:bodyPr>
            <a:normAutofit/>
          </a:bodyPr>
          <a:lstStyle/>
          <a:p>
            <a:pPr algn="l"/>
            <a:r>
              <a:rPr lang="en-US" sz="6600">
                <a:solidFill>
                  <a:schemeClr val="bg1"/>
                </a:solidFill>
              </a:rPr>
              <a:t>Trauma-informed teaching</a:t>
            </a:r>
          </a:p>
        </p:txBody>
      </p:sp>
      <p:sp>
        <p:nvSpPr>
          <p:cNvPr id="34" name="Rectangle: Rounded Corners 3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A963FD1A-990D-7B1E-E97A-C115192749C9}"/>
              </a:ext>
            </a:extLst>
          </p:cNvPr>
          <p:cNvSpPr>
            <a:spLocks noGrp="1"/>
          </p:cNvSpPr>
          <p:nvPr>
            <p:ph type="subTitle" idx="1"/>
          </p:nvPr>
        </p:nvSpPr>
        <p:spPr>
          <a:xfrm>
            <a:off x="404553" y="5624945"/>
            <a:ext cx="9078562" cy="592975"/>
          </a:xfrm>
        </p:spPr>
        <p:txBody>
          <a:bodyPr anchor="ctr">
            <a:normAutofit fontScale="92500"/>
          </a:bodyPr>
          <a:lstStyle/>
          <a:p>
            <a:pPr algn="l"/>
            <a:r>
              <a:rPr lang="en-US" dirty="0">
                <a:solidFill>
                  <a:schemeClr val="bg1"/>
                </a:solidFill>
              </a:rPr>
              <a:t>Dr Maria Hickey, Dr Darina Slattery and Dr Elaine Walsh Faculty of AHSS</a:t>
            </a:r>
          </a:p>
        </p:txBody>
      </p:sp>
    </p:spTree>
    <p:extLst>
      <p:ext uri="{BB962C8B-B14F-4D97-AF65-F5344CB8AC3E}">
        <p14:creationId xmlns:p14="http://schemas.microsoft.com/office/powerpoint/2010/main" val="3205456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2989-C123-4FAA-AE54-1D7B799569A8}"/>
              </a:ext>
            </a:extLst>
          </p:cNvPr>
          <p:cNvSpPr>
            <a:spLocks noGrp="1"/>
          </p:cNvSpPr>
          <p:nvPr>
            <p:ph type="title"/>
          </p:nvPr>
        </p:nvSpPr>
        <p:spPr>
          <a:xfrm>
            <a:off x="761803" y="350196"/>
            <a:ext cx="4646904" cy="1624520"/>
          </a:xfrm>
        </p:spPr>
        <p:txBody>
          <a:bodyPr anchor="ctr">
            <a:normAutofit/>
          </a:bodyPr>
          <a:lstStyle/>
          <a:p>
            <a:r>
              <a:rPr lang="en-US" sz="4000"/>
              <a:t>Backgrounds and needs</a:t>
            </a:r>
          </a:p>
        </p:txBody>
      </p:sp>
      <p:sp>
        <p:nvSpPr>
          <p:cNvPr id="3" name="Content Placeholder 2">
            <a:extLst>
              <a:ext uri="{FF2B5EF4-FFF2-40B4-BE49-F238E27FC236}">
                <a16:creationId xmlns:a16="http://schemas.microsoft.com/office/drawing/2014/main" id="{C36A917B-A7B0-3A98-EF82-DAC826215567}"/>
              </a:ext>
            </a:extLst>
          </p:cNvPr>
          <p:cNvSpPr>
            <a:spLocks noGrp="1"/>
          </p:cNvSpPr>
          <p:nvPr>
            <p:ph idx="1"/>
          </p:nvPr>
        </p:nvSpPr>
        <p:spPr>
          <a:xfrm>
            <a:off x="761802" y="2743200"/>
            <a:ext cx="4646905" cy="3613149"/>
          </a:xfrm>
        </p:spPr>
        <p:txBody>
          <a:bodyPr anchor="ctr">
            <a:normAutofit lnSpcReduction="10000"/>
          </a:bodyPr>
          <a:lstStyle/>
          <a:p>
            <a:r>
              <a:rPr lang="en-US" sz="2400"/>
              <a:t>National Access Plan 2022-2028, to include students who</a:t>
            </a:r>
          </a:p>
          <a:p>
            <a:pPr marL="800100" lvl="1" indent="-342900">
              <a:tabLst>
                <a:tab pos="457200" algn="l"/>
              </a:tabLst>
            </a:pPr>
            <a:r>
              <a:rPr lang="en-IE" b="0">
                <a:effectLst/>
                <a:ea typeface="Times New Roman" panose="02020603050405020304" pitchFamily="18" charset="0"/>
              </a:rPr>
              <a:t>are socioeconomically disadvantaged;</a:t>
            </a:r>
            <a:endParaRPr lang="en-IE" b="1">
              <a:effectLst/>
              <a:ea typeface="Times New Roman" panose="02020603050405020304" pitchFamily="18" charset="0"/>
            </a:endParaRPr>
          </a:p>
          <a:p>
            <a:pPr marL="800100" lvl="1" indent="-342900">
              <a:tabLst>
                <a:tab pos="457200" algn="l"/>
              </a:tabLst>
            </a:pPr>
            <a:r>
              <a:rPr lang="en-IE" b="0">
                <a:effectLst/>
                <a:ea typeface="Times New Roman" panose="02020603050405020304" pitchFamily="18" charset="0"/>
              </a:rPr>
              <a:t>are members of the Irish Traveller and Roma communities and</a:t>
            </a:r>
            <a:endParaRPr lang="en-IE" b="1">
              <a:effectLst/>
              <a:ea typeface="Times New Roman" panose="02020603050405020304" pitchFamily="18" charset="0"/>
            </a:endParaRPr>
          </a:p>
          <a:p>
            <a:pPr marL="800100" lvl="1" indent="-342900">
              <a:tabLst>
                <a:tab pos="457200" algn="l"/>
              </a:tabLst>
            </a:pPr>
            <a:r>
              <a:rPr lang="en-IE" b="0">
                <a:effectLst/>
                <a:ea typeface="Times New Roman" panose="02020603050405020304" pitchFamily="18" charset="0"/>
              </a:rPr>
              <a:t>have disabilities, including intellectual disabilities.</a:t>
            </a:r>
          </a:p>
          <a:p>
            <a:pPr marL="342900" indent="-342900">
              <a:tabLst>
                <a:tab pos="457200" algn="l"/>
              </a:tabLst>
            </a:pPr>
            <a:r>
              <a:rPr lang="en-US" sz="2400"/>
              <a:t>Trauma is pervasive in society</a:t>
            </a:r>
            <a:endParaRPr lang="en-IE" sz="2400" b="1">
              <a:effectLst/>
              <a:ea typeface="Times New Roman" panose="02020603050405020304" pitchFamily="18" charset="0"/>
            </a:endParaRPr>
          </a:p>
          <a:p>
            <a:endParaRPr lang="en-US" sz="2000"/>
          </a:p>
        </p:txBody>
      </p:sp>
      <p:pic>
        <p:nvPicPr>
          <p:cNvPr id="5" name="Picture 4" descr="A group of multi coloured wooden stick figures">
            <a:extLst>
              <a:ext uri="{FF2B5EF4-FFF2-40B4-BE49-F238E27FC236}">
                <a16:creationId xmlns:a16="http://schemas.microsoft.com/office/drawing/2014/main" id="{87E076B9-4436-0C21-A48E-AEFF1C5A577A}"/>
              </a:ext>
            </a:extLst>
          </p:cNvPr>
          <p:cNvPicPr>
            <a:picLocks noChangeAspect="1"/>
          </p:cNvPicPr>
          <p:nvPr/>
        </p:nvPicPr>
        <p:blipFill rotWithShape="1">
          <a:blip r:embed="rId3"/>
          <a:srcRect l="12122" r="26253"/>
          <a:stretch/>
        </p:blipFill>
        <p:spPr>
          <a:xfrm>
            <a:off x="6096000" y="1"/>
            <a:ext cx="6102825" cy="6858000"/>
          </a:xfrm>
          <a:prstGeom prst="rect">
            <a:avLst/>
          </a:prstGeom>
        </p:spPr>
      </p:pic>
    </p:spTree>
    <p:extLst>
      <p:ext uri="{BB962C8B-B14F-4D97-AF65-F5344CB8AC3E}">
        <p14:creationId xmlns:p14="http://schemas.microsoft.com/office/powerpoint/2010/main" val="4066640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0"/>
        <p:cNvGrpSpPr/>
        <p:nvPr/>
      </p:nvGrpSpPr>
      <p:grpSpPr>
        <a:xfrm>
          <a:off x="0" y="0"/>
          <a:ext cx="0" cy="0"/>
          <a:chOff x="0" y="0"/>
          <a:chExt cx="0" cy="0"/>
        </a:xfrm>
      </p:grpSpPr>
      <p:sp useBgFill="1">
        <p:nvSpPr>
          <p:cNvPr id="328" name="Rectangle 32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ectangle 32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33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Google Shape;321;p29"/>
          <p:cNvSpPr txBox="1">
            <a:spLocks noGrp="1"/>
          </p:cNvSpPr>
          <p:nvPr>
            <p:ph type="title"/>
          </p:nvPr>
        </p:nvSpPr>
        <p:spPr>
          <a:xfrm>
            <a:off x="1371597" y="348865"/>
            <a:ext cx="10044023" cy="877729"/>
          </a:xfrm>
          <a:prstGeom prst="rect">
            <a:avLst/>
          </a:prstGeom>
        </p:spPr>
        <p:txBody>
          <a:bodyPr spcFirstLastPara="1" lIns="91425" tIns="45700" rIns="91425" bIns="45700" anchor="ctr" anchorCtr="0">
            <a:normAutofit/>
          </a:bodyPr>
          <a:lstStyle/>
          <a:p>
            <a:pPr marL="0" lvl="0" indent="0" rtl="0">
              <a:spcBef>
                <a:spcPts val="0"/>
              </a:spcBef>
              <a:spcAft>
                <a:spcPts val="0"/>
              </a:spcAft>
              <a:buClr>
                <a:schemeClr val="dk1"/>
              </a:buClr>
              <a:buSzPts val="3200"/>
              <a:buFont typeface="Arial"/>
              <a:buNone/>
            </a:pPr>
            <a:r>
              <a:rPr lang="en-IE" sz="4000" b="1">
                <a:solidFill>
                  <a:srgbClr val="FFFFFF"/>
                </a:solidFill>
                <a:latin typeface="Arial"/>
                <a:ea typeface="Arial"/>
                <a:cs typeface="Arial"/>
                <a:sym typeface="Arial"/>
              </a:rPr>
              <a:t>Mind yourself!</a:t>
            </a:r>
            <a:endParaRPr lang="en-IE" sz="4000">
              <a:solidFill>
                <a:srgbClr val="FFFFFF"/>
              </a:solidFill>
            </a:endParaRPr>
          </a:p>
        </p:txBody>
      </p:sp>
      <p:graphicFrame>
        <p:nvGraphicFramePr>
          <p:cNvPr id="324" name="Google Shape;322;p29">
            <a:extLst>
              <a:ext uri="{FF2B5EF4-FFF2-40B4-BE49-F238E27FC236}">
                <a16:creationId xmlns:a16="http://schemas.microsoft.com/office/drawing/2014/main" id="{9328F2FA-0C75-B7FB-D59B-42E003E2C8EE}"/>
              </a:ext>
            </a:extLst>
          </p:cNvPr>
          <p:cNvGraphicFramePr/>
          <p:nvPr>
            <p:extLst>
              <p:ext uri="{D42A27DB-BD31-4B8C-83A1-F6EECF244321}">
                <p14:modId xmlns:p14="http://schemas.microsoft.com/office/powerpoint/2010/main" val="298090361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05AE1-98B0-2E3B-A29E-B7D2AE0554E3}"/>
              </a:ext>
            </a:extLst>
          </p:cNvPr>
          <p:cNvSpPr>
            <a:spLocks noGrp="1"/>
          </p:cNvSpPr>
          <p:nvPr>
            <p:ph type="title"/>
          </p:nvPr>
        </p:nvSpPr>
        <p:spPr>
          <a:xfrm>
            <a:off x="4654296" y="329184"/>
            <a:ext cx="6894576" cy="1783080"/>
          </a:xfrm>
        </p:spPr>
        <p:txBody>
          <a:bodyPr anchor="b">
            <a:normAutofit/>
          </a:bodyPr>
          <a:lstStyle/>
          <a:p>
            <a:r>
              <a:rPr lang="en-US" sz="5400"/>
              <a:t>Agenda for today </a:t>
            </a:r>
          </a:p>
        </p:txBody>
      </p:sp>
      <p:pic>
        <p:nvPicPr>
          <p:cNvPr id="5" name="Picture 4" descr="Hot drink on table">
            <a:extLst>
              <a:ext uri="{FF2B5EF4-FFF2-40B4-BE49-F238E27FC236}">
                <a16:creationId xmlns:a16="http://schemas.microsoft.com/office/drawing/2014/main" id="{A14BF0F7-E2F3-1000-99B0-B82EAD6E587B}"/>
              </a:ext>
            </a:extLst>
          </p:cNvPr>
          <p:cNvPicPr>
            <a:picLocks noChangeAspect="1"/>
          </p:cNvPicPr>
          <p:nvPr/>
        </p:nvPicPr>
        <p:blipFill rotWithShape="1">
          <a:blip r:embed="rId2"/>
          <a:srcRect l="31712" r="22787"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3" name="Content Placeholder 2">
            <a:extLst>
              <a:ext uri="{FF2B5EF4-FFF2-40B4-BE49-F238E27FC236}">
                <a16:creationId xmlns:a16="http://schemas.microsoft.com/office/drawing/2014/main" id="{CBB2656A-E4B7-FB9F-8CCF-B5C2C9C1CDEA}"/>
              </a:ext>
            </a:extLst>
          </p:cNvPr>
          <p:cNvSpPr>
            <a:spLocks noGrp="1"/>
          </p:cNvSpPr>
          <p:nvPr>
            <p:ph idx="1"/>
          </p:nvPr>
        </p:nvSpPr>
        <p:spPr>
          <a:xfrm>
            <a:off x="4654296" y="2706624"/>
            <a:ext cx="6894576" cy="3483864"/>
          </a:xfrm>
        </p:spPr>
        <p:txBody>
          <a:bodyPr vert="horz" lIns="91440" tIns="45720" rIns="91440" bIns="45720" rtlCol="0" anchor="t">
            <a:normAutofit fontScale="92500"/>
          </a:bodyPr>
          <a:lstStyle/>
          <a:p>
            <a:pPr marL="457200" indent="-457200" rtl="0">
              <a:spcAft>
                <a:spcPts val="0"/>
              </a:spcAft>
              <a:buFont typeface="+mj-lt"/>
              <a:buAutoNum type="arabicPeriod"/>
            </a:pPr>
            <a:r>
              <a:rPr lang="en-IE" sz="2200">
                <a:latin typeface="Aptos"/>
              </a:rPr>
              <a:t>What is trauma?</a:t>
            </a:r>
          </a:p>
          <a:p>
            <a:pPr marL="457200" indent="-457200" rtl="0">
              <a:spcAft>
                <a:spcPts val="0"/>
              </a:spcAft>
              <a:buFont typeface="+mj-lt"/>
              <a:buAutoNum type="arabicPeriod"/>
            </a:pPr>
            <a:r>
              <a:rPr lang="en-IE" sz="2200">
                <a:effectLst/>
                <a:latin typeface="Aptos"/>
              </a:rPr>
              <a:t>How </a:t>
            </a:r>
            <a:r>
              <a:rPr lang="en-IE" sz="2200">
                <a:latin typeface="Aptos"/>
              </a:rPr>
              <a:t>can trauma affect learning?</a:t>
            </a:r>
          </a:p>
          <a:p>
            <a:pPr marL="457200" indent="-457200" rtl="0">
              <a:spcAft>
                <a:spcPts val="0"/>
              </a:spcAft>
              <a:buFont typeface="+mj-lt"/>
              <a:buAutoNum type="arabicPeriod"/>
            </a:pPr>
            <a:r>
              <a:rPr lang="en-IE" sz="2200">
                <a:latin typeface="Aptos"/>
              </a:rPr>
              <a:t>How might we recognise a trauma response in the classroom?</a:t>
            </a:r>
          </a:p>
          <a:p>
            <a:pPr marL="457200" indent="-457200" rtl="0">
              <a:spcAft>
                <a:spcPts val="0"/>
              </a:spcAft>
              <a:buFont typeface="+mj-lt"/>
              <a:buAutoNum type="arabicPeriod"/>
            </a:pPr>
            <a:r>
              <a:rPr lang="en-IE" sz="2200">
                <a:latin typeface="Aptos"/>
              </a:rPr>
              <a:t>What do we do if a student exhibits a trauma response?</a:t>
            </a:r>
          </a:p>
          <a:p>
            <a:pPr marL="457200" indent="-457200">
              <a:buFont typeface="+mj-lt"/>
              <a:buAutoNum type="arabicPeriod"/>
            </a:pPr>
            <a:r>
              <a:rPr lang="en-IE" sz="2200">
                <a:effectLst/>
                <a:latin typeface="Aptos"/>
              </a:rPr>
              <a:t>How can we prevent a trauma response</a:t>
            </a:r>
            <a:r>
              <a:rPr lang="en-IE" sz="2200">
                <a:latin typeface="Aptos"/>
              </a:rPr>
              <a:t>/ </a:t>
            </a:r>
            <a:r>
              <a:rPr lang="en-IE" sz="2200" err="1">
                <a:latin typeface="Aptos"/>
              </a:rPr>
              <a:t>retraumatisation</a:t>
            </a:r>
            <a:r>
              <a:rPr lang="en-IE" sz="2200">
                <a:latin typeface="Aptos"/>
              </a:rPr>
              <a:t>?</a:t>
            </a:r>
            <a:endParaRPr lang="en-IE" sz="2200">
              <a:effectLst/>
              <a:latin typeface="Aptos" panose="020B0004020202020204" pitchFamily="34" charset="0"/>
            </a:endParaRPr>
          </a:p>
          <a:p>
            <a:pPr marL="457200" indent="-457200">
              <a:buFont typeface="+mj-lt"/>
              <a:buAutoNum type="arabicPeriod"/>
            </a:pPr>
            <a:r>
              <a:rPr lang="en-IE" sz="2200">
                <a:latin typeface="Aptos"/>
              </a:rPr>
              <a:t>Useful </a:t>
            </a:r>
            <a:r>
              <a:rPr lang="en-IE" sz="2200">
                <a:effectLst/>
                <a:latin typeface="Aptos"/>
              </a:rPr>
              <a:t>resources</a:t>
            </a:r>
            <a:r>
              <a:rPr lang="en-IE" sz="2200">
                <a:latin typeface="Aptos"/>
              </a:rPr>
              <a:t> for teaching and learning</a:t>
            </a:r>
            <a:endParaRPr lang="en-IE" sz="2200">
              <a:effectLst/>
              <a:latin typeface="Aptos"/>
            </a:endParaRPr>
          </a:p>
          <a:p>
            <a:pPr marL="457200" indent="-457200" rtl="0">
              <a:spcAft>
                <a:spcPts val="0"/>
              </a:spcAft>
              <a:buFont typeface="+mj-lt"/>
              <a:buAutoNum type="arabicPeriod"/>
            </a:pPr>
            <a:r>
              <a:rPr lang="en-IE" sz="2200">
                <a:effectLst/>
                <a:latin typeface="Aptos"/>
              </a:rPr>
              <a:t>Q&amp;A</a:t>
            </a:r>
          </a:p>
          <a:p>
            <a:pPr marL="0" indent="0" rtl="0">
              <a:spcAft>
                <a:spcPts val="0"/>
              </a:spcAft>
              <a:buNone/>
            </a:pPr>
            <a:endParaRPr lang="en-IE" sz="2200">
              <a:effectLst/>
              <a:latin typeface="Aptos" panose="020B0004020202020204" pitchFamily="34" charset="0"/>
            </a:endParaRPr>
          </a:p>
          <a:p>
            <a:endParaRPr lang="en-US" sz="2200"/>
          </a:p>
        </p:txBody>
      </p:sp>
    </p:spTree>
    <p:extLst>
      <p:ext uri="{BB962C8B-B14F-4D97-AF65-F5344CB8AC3E}">
        <p14:creationId xmlns:p14="http://schemas.microsoft.com/office/powerpoint/2010/main" val="1432685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8" name="Google Shape;118;p5"/>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9" name="Google Shape;119;p5"/>
          <p:cNvSpPr txBox="1">
            <a:spLocks noGrp="1"/>
          </p:cNvSpPr>
          <p:nvPr>
            <p:ph type="title"/>
          </p:nvPr>
        </p:nvSpPr>
        <p:spPr>
          <a:xfrm>
            <a:off x="1171074" y="1396686"/>
            <a:ext cx="3240506" cy="40646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Arial"/>
              <a:buNone/>
            </a:pPr>
            <a:r>
              <a:rPr lang="en-IE" b="1">
                <a:solidFill>
                  <a:srgbClr val="FFFFFF"/>
                </a:solidFill>
                <a:latin typeface="Arial"/>
                <a:ea typeface="Arial"/>
                <a:cs typeface="Arial"/>
                <a:sym typeface="Arial"/>
              </a:rPr>
              <a:t>1. What is trauma? </a:t>
            </a:r>
            <a:endParaRPr/>
          </a:p>
        </p:txBody>
      </p:sp>
      <p:sp>
        <p:nvSpPr>
          <p:cNvPr id="120" name="Google Shape;120;p5"/>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21" name="Google Shape;121;p5"/>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2" name="Google Shape;122;p5"/>
          <p:cNvSpPr txBox="1">
            <a:spLocks noGrp="1"/>
          </p:cNvSpPr>
          <p:nvPr>
            <p:ph type="body" idx="1"/>
          </p:nvPr>
        </p:nvSpPr>
        <p:spPr>
          <a:xfrm>
            <a:off x="5370153" y="1526033"/>
            <a:ext cx="5536397" cy="3935281"/>
          </a:xfrm>
          <a:prstGeom prst="rect">
            <a:avLst/>
          </a:prstGeom>
          <a:noFill/>
          <a:ln>
            <a:noFill/>
          </a:ln>
        </p:spPr>
        <p:txBody>
          <a:bodyPr spcFirstLastPara="1" wrap="square" lIns="91425" tIns="45700" rIns="91425" bIns="45700" anchor="t" anchorCtr="0">
            <a:normAutofit/>
          </a:bodyPr>
          <a:lstStyle/>
          <a:p>
            <a:pPr marL="457200" lvl="0">
              <a:spcBef>
                <a:spcPts val="0"/>
              </a:spcBef>
              <a:buClr>
                <a:schemeClr val="dk1"/>
              </a:buClr>
              <a:buSzPct val="100000"/>
            </a:pPr>
            <a:r>
              <a:rPr lang="en-IE" sz="2400">
                <a:latin typeface="Arial"/>
                <a:ea typeface="Arial"/>
                <a:cs typeface="Arial"/>
                <a:sym typeface="Arial"/>
              </a:rPr>
              <a:t>“’trauma’ is an inner injury, a lasting rupture or split within the self due to difficult or hurtful events. By this definition, trauma is primarily what happens within someone as a result of the difficult or hurtful events that befall them; it is not the events themselves. Trauma is not what happens to you but what happens inside you” (Maté 2022, p. 20).</a:t>
            </a:r>
          </a:p>
          <a:p>
            <a:pPr marL="723900" lvl="0" indent="-190500" algn="l" rtl="0">
              <a:lnSpc>
                <a:spcPct val="90000"/>
              </a:lnSpc>
              <a:spcBef>
                <a:spcPts val="1000"/>
              </a:spcBef>
              <a:spcAft>
                <a:spcPts val="0"/>
              </a:spcAft>
              <a:buClr>
                <a:schemeClr val="dk1"/>
              </a:buClr>
              <a:buSzPts val="2800"/>
              <a:buNone/>
            </a:pPr>
            <a:endParaRPr>
              <a:latin typeface="Arial"/>
              <a:ea typeface="Arial"/>
              <a:cs typeface="Arial"/>
              <a:sym typeface="Arial"/>
            </a:endParaRPr>
          </a:p>
          <a:p>
            <a:pPr marL="812800" lvl="1" indent="0" algn="l" rtl="0">
              <a:lnSpc>
                <a:spcPct val="90000"/>
              </a:lnSpc>
              <a:spcBef>
                <a:spcPts val="500"/>
              </a:spcBef>
              <a:spcAft>
                <a:spcPts val="0"/>
              </a:spcAft>
              <a:buClr>
                <a:schemeClr val="dk1"/>
              </a:buClr>
              <a:buSzPts val="2400"/>
              <a:buNone/>
            </a:pPr>
            <a:endParaRPr>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6"/>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Google Shape;127;p6"/>
          <p:cNvSpPr txBox="1">
            <a:spLocks noGrp="1"/>
          </p:cNvSpPr>
          <p:nvPr>
            <p:ph type="title"/>
          </p:nvPr>
        </p:nvSpPr>
        <p:spPr>
          <a:xfrm>
            <a:off x="1371599" y="294538"/>
            <a:ext cx="9895951" cy="1033669"/>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3200"/>
              <a:buFont typeface="Arial"/>
              <a:buNone/>
            </a:pPr>
            <a:r>
              <a:rPr lang="en-IE" sz="4000">
                <a:solidFill>
                  <a:srgbClr val="FFFFFF"/>
                </a:solidFill>
              </a:rPr>
              <a:t>Trauma…</a:t>
            </a:r>
          </a:p>
        </p:txBody>
      </p:sp>
      <p:sp>
        <p:nvSpPr>
          <p:cNvPr id="128" name="Google Shape;128;p6"/>
          <p:cNvSpPr txBox="1">
            <a:spLocks noGrp="1"/>
          </p:cNvSpPr>
          <p:nvPr>
            <p:ph type="body" idx="1"/>
          </p:nvPr>
        </p:nvSpPr>
        <p:spPr>
          <a:xfrm>
            <a:off x="1371599" y="2318197"/>
            <a:ext cx="9724031" cy="3683358"/>
          </a:xfrm>
          <a:prstGeom prst="rect">
            <a:avLst/>
          </a:prstGeom>
        </p:spPr>
        <p:txBody>
          <a:bodyPr spcFirstLastPara="1" lIns="91425" tIns="45700" rIns="91425" bIns="45700" anchor="ctr" anchorCtr="0">
            <a:normAutofit/>
          </a:bodyPr>
          <a:lstStyle/>
          <a:p>
            <a:pPr marL="457200" lvl="0" indent="-228600" rtl="0">
              <a:spcBef>
                <a:spcPts val="1000"/>
              </a:spcBef>
              <a:spcAft>
                <a:spcPts val="0"/>
              </a:spcAft>
              <a:buClr>
                <a:schemeClr val="dk1"/>
              </a:buClr>
              <a:buSzPct val="100000"/>
              <a:buChar char="•"/>
            </a:pPr>
            <a:r>
              <a:rPr lang="en-IE" sz="2000">
                <a:latin typeface="Arial"/>
                <a:ea typeface="Arial"/>
                <a:cs typeface="Arial"/>
                <a:sym typeface="Arial"/>
              </a:rPr>
              <a:t>is the result of an event or series of events such as abuse, mistreatment, neglect, or tragedy that </a:t>
            </a:r>
            <a:endParaRPr lang="en-IE" sz="2000"/>
          </a:p>
          <a:p>
            <a:pPr marL="914400" lvl="1" indent="-228600" rtl="0">
              <a:spcBef>
                <a:spcPts val="500"/>
              </a:spcBef>
              <a:spcAft>
                <a:spcPts val="0"/>
              </a:spcAft>
              <a:buClr>
                <a:schemeClr val="dk1"/>
              </a:buClr>
              <a:buSzPct val="100000"/>
              <a:buFont typeface="Courier New"/>
              <a:buChar char="o"/>
            </a:pPr>
            <a:r>
              <a:rPr lang="en-IE" sz="2000">
                <a:latin typeface="Arial"/>
                <a:ea typeface="Arial"/>
                <a:cs typeface="Arial"/>
                <a:sym typeface="Arial"/>
              </a:rPr>
              <a:t>exceeds people's coping abilities and resources, </a:t>
            </a:r>
            <a:endParaRPr lang="en-IE" sz="2000"/>
          </a:p>
          <a:p>
            <a:pPr marL="914400" lvl="1" indent="-228600" rtl="0">
              <a:spcBef>
                <a:spcPts val="500"/>
              </a:spcBef>
              <a:spcAft>
                <a:spcPts val="0"/>
              </a:spcAft>
              <a:buClr>
                <a:schemeClr val="dk1"/>
              </a:buClr>
              <a:buSzPct val="100000"/>
              <a:buFont typeface="Courier New"/>
              <a:buChar char="o"/>
            </a:pPr>
            <a:r>
              <a:rPr lang="en-IE" sz="2000">
                <a:latin typeface="Arial"/>
                <a:ea typeface="Arial"/>
                <a:cs typeface="Arial"/>
                <a:sym typeface="Arial"/>
              </a:rPr>
              <a:t>causes a profound experience of helplessness, </a:t>
            </a:r>
            <a:endParaRPr lang="en-IE" sz="2000"/>
          </a:p>
          <a:p>
            <a:pPr marL="914400" lvl="1" indent="-228600" rtl="0">
              <a:spcBef>
                <a:spcPts val="500"/>
              </a:spcBef>
              <a:spcAft>
                <a:spcPts val="0"/>
              </a:spcAft>
              <a:buClr>
                <a:schemeClr val="dk1"/>
              </a:buClr>
              <a:buSzPct val="100000"/>
              <a:buFont typeface="Courier New"/>
              <a:buChar char="o"/>
            </a:pPr>
            <a:r>
              <a:rPr lang="en-IE" sz="2000">
                <a:latin typeface="Arial"/>
                <a:ea typeface="Arial"/>
                <a:cs typeface="Arial"/>
                <a:sym typeface="Arial"/>
              </a:rPr>
              <a:t>leads to profound stress, and may lead to posttraumatic stress and dissociation,</a:t>
            </a:r>
            <a:endParaRPr lang="en-IE" sz="2000"/>
          </a:p>
          <a:p>
            <a:pPr marL="914400" lvl="1" indent="-228600" rtl="0">
              <a:spcBef>
                <a:spcPts val="500"/>
              </a:spcBef>
              <a:spcAft>
                <a:spcPts val="0"/>
              </a:spcAft>
              <a:buClr>
                <a:schemeClr val="dk1"/>
              </a:buClr>
              <a:buSzPct val="100000"/>
              <a:buFont typeface="Courier New"/>
              <a:buChar char="o"/>
            </a:pPr>
            <a:r>
              <a:rPr lang="en-IE" sz="2000">
                <a:latin typeface="Arial"/>
                <a:ea typeface="Arial"/>
                <a:cs typeface="Arial"/>
                <a:sym typeface="Arial"/>
              </a:rPr>
              <a:t>is experienced by the individual as physically emotionally life-damaging,</a:t>
            </a:r>
            <a:endParaRPr lang="en-IE" sz="2000"/>
          </a:p>
          <a:p>
            <a:pPr marL="914400" lvl="1" indent="-228600" rtl="0">
              <a:spcBef>
                <a:spcPts val="500"/>
              </a:spcBef>
              <a:spcAft>
                <a:spcPts val="0"/>
              </a:spcAft>
              <a:buClr>
                <a:schemeClr val="dk1"/>
              </a:buClr>
              <a:buSzPct val="100000"/>
              <a:buFont typeface="Courier New"/>
              <a:buChar char="o"/>
            </a:pPr>
            <a:r>
              <a:rPr lang="en-IE" sz="2000">
                <a:latin typeface="Arial"/>
                <a:ea typeface="Arial"/>
                <a:cs typeface="Arial"/>
                <a:sym typeface="Arial"/>
              </a:rPr>
              <a:t>may have lasting adverse effects on the individual's functioning, mental, physical, social, emotional well-being.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7"/>
          <p:cNvSpPr/>
          <p:nvPr/>
        </p:nvSpPr>
        <p:spPr>
          <a:xfrm>
            <a:off x="1524"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5" name="Google Shape;135;p7"/>
          <p:cNvSpPr/>
          <p:nvPr/>
        </p:nvSpPr>
        <p:spPr>
          <a:xfrm>
            <a:off x="1524" y="0"/>
            <a:ext cx="12188952" cy="6858000"/>
          </a:xfrm>
          <a:prstGeom prst="rect">
            <a:avLst/>
          </a:prstGeom>
          <a:solidFill>
            <a:schemeClr val="lt2">
              <a:alpha val="3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6" name="Google Shape;136;p7"/>
          <p:cNvSpPr/>
          <p:nvPr/>
        </p:nvSpPr>
        <p:spPr>
          <a:xfrm>
            <a:off x="1478324" y="709375"/>
            <a:ext cx="10713676" cy="54333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7" name="Google Shape;137;p7"/>
          <p:cNvSpPr/>
          <p:nvPr/>
        </p:nvSpPr>
        <p:spPr>
          <a:xfrm rot="-5400000">
            <a:off x="-543451" y="1248213"/>
            <a:ext cx="5413238" cy="4326335"/>
          </a:xfrm>
          <a:prstGeom prst="rect">
            <a:avLst/>
          </a:prstGeom>
          <a:solidFill>
            <a:schemeClr val="accent1">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8" name="Google Shape;138;p7"/>
          <p:cNvSpPr txBox="1">
            <a:spLocks noGrp="1"/>
          </p:cNvSpPr>
          <p:nvPr>
            <p:ph type="title"/>
          </p:nvPr>
        </p:nvSpPr>
        <p:spPr>
          <a:xfrm>
            <a:off x="504967" y="675564"/>
            <a:ext cx="3609833" cy="520408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Arial"/>
              <a:buNone/>
            </a:pPr>
            <a:r>
              <a:rPr lang="en-IE" sz="3200" b="1">
                <a:latin typeface="Arial"/>
                <a:ea typeface="Arial"/>
                <a:cs typeface="Arial"/>
                <a:sym typeface="Arial"/>
              </a:rPr>
              <a:t>Types of Trauma</a:t>
            </a:r>
            <a:endParaRPr/>
          </a:p>
        </p:txBody>
      </p:sp>
      <p:cxnSp>
        <p:nvCxnSpPr>
          <p:cNvPr id="139" name="Google Shape;139;p7"/>
          <p:cNvCxnSpPr/>
          <p:nvPr/>
        </p:nvCxnSpPr>
        <p:spPr>
          <a:xfrm rot="10800000">
            <a:off x="11365990" y="5610"/>
            <a:ext cx="0" cy="6858000"/>
          </a:xfrm>
          <a:prstGeom prst="straightConnector1">
            <a:avLst/>
          </a:prstGeom>
          <a:noFill/>
          <a:ln w="9525" cap="rnd" cmpd="sng">
            <a:solidFill>
              <a:schemeClr val="accent1"/>
            </a:solidFill>
            <a:prstDash val="dash"/>
            <a:miter lim="800000"/>
            <a:headEnd type="none" w="sm" len="sm"/>
            <a:tailEnd type="none" w="sm" len="sm"/>
          </a:ln>
        </p:spPr>
      </p:cxnSp>
      <p:cxnSp>
        <p:nvCxnSpPr>
          <p:cNvPr id="140" name="Google Shape;140;p7"/>
          <p:cNvCxnSpPr/>
          <p:nvPr/>
        </p:nvCxnSpPr>
        <p:spPr>
          <a:xfrm>
            <a:off x="0" y="6118001"/>
            <a:ext cx="12192000" cy="0"/>
          </a:xfrm>
          <a:prstGeom prst="straightConnector1">
            <a:avLst/>
          </a:prstGeom>
          <a:noFill/>
          <a:ln w="9525" cap="rnd" cmpd="sng">
            <a:solidFill>
              <a:schemeClr val="accent1"/>
            </a:solidFill>
            <a:prstDash val="dash"/>
            <a:miter lim="800000"/>
            <a:headEnd type="none" w="sm" len="sm"/>
            <a:tailEnd type="none" w="sm" len="sm"/>
          </a:ln>
        </p:spPr>
      </p:cxnSp>
      <p:grpSp>
        <p:nvGrpSpPr>
          <p:cNvPr id="141" name="Google Shape;141;p7"/>
          <p:cNvGrpSpPr/>
          <p:nvPr/>
        </p:nvGrpSpPr>
        <p:grpSpPr>
          <a:xfrm>
            <a:off x="4776730" y="1358630"/>
            <a:ext cx="6589260" cy="4165470"/>
            <a:chOff x="0" y="539261"/>
            <a:chExt cx="6589260" cy="4165470"/>
          </a:xfrm>
        </p:grpSpPr>
        <p:sp>
          <p:nvSpPr>
            <p:cNvPr id="142" name="Google Shape;142;p7"/>
            <p:cNvSpPr/>
            <p:nvPr/>
          </p:nvSpPr>
          <p:spPr>
            <a:xfrm>
              <a:off x="0" y="539261"/>
              <a:ext cx="6589260" cy="761670"/>
            </a:xfrm>
            <a:prstGeom prst="roundRect">
              <a:avLst>
                <a:gd name="adj" fmla="val 16667"/>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7"/>
            <p:cNvSpPr txBox="1"/>
            <p:nvPr/>
          </p:nvSpPr>
          <p:spPr>
            <a:xfrm>
              <a:off x="37182" y="576443"/>
              <a:ext cx="6514896" cy="687306"/>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Arial"/>
                <a:buNone/>
              </a:pPr>
              <a:r>
                <a:rPr lang="en-IE" sz="3100" b="0" i="0" u="none" strike="noStrike" cap="none">
                  <a:solidFill>
                    <a:schemeClr val="lt1"/>
                  </a:solidFill>
                  <a:latin typeface="Arial"/>
                  <a:ea typeface="Arial"/>
                  <a:cs typeface="Arial"/>
                  <a:sym typeface="Arial"/>
                </a:rPr>
                <a:t>Single incident</a:t>
              </a:r>
              <a:endParaRPr sz="3100" b="0" i="0" u="none" strike="noStrike" cap="none">
                <a:solidFill>
                  <a:schemeClr val="lt1"/>
                </a:solidFill>
                <a:latin typeface="Arial"/>
                <a:ea typeface="Arial"/>
                <a:cs typeface="Arial"/>
                <a:sym typeface="Arial"/>
              </a:endParaRPr>
            </a:p>
          </p:txBody>
        </p:sp>
        <p:sp>
          <p:nvSpPr>
            <p:cNvPr id="144" name="Google Shape;144;p7"/>
            <p:cNvSpPr/>
            <p:nvPr/>
          </p:nvSpPr>
          <p:spPr>
            <a:xfrm>
              <a:off x="0" y="1390211"/>
              <a:ext cx="6589260" cy="761670"/>
            </a:xfrm>
            <a:prstGeom prst="roundRect">
              <a:avLst>
                <a:gd name="adj" fmla="val 16667"/>
              </a:avLst>
            </a:prstGeom>
            <a:solidFill>
              <a:srgbClr val="4A2AA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p:nvPr/>
          </p:nvSpPr>
          <p:spPr>
            <a:xfrm>
              <a:off x="37182" y="1427393"/>
              <a:ext cx="6514896" cy="687306"/>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Arial"/>
                <a:buNone/>
              </a:pPr>
              <a:r>
                <a:rPr lang="en-IE" sz="3100" b="0" i="0" u="none" strike="noStrike" cap="none">
                  <a:solidFill>
                    <a:schemeClr val="lt1"/>
                  </a:solidFill>
                  <a:latin typeface="Arial"/>
                  <a:ea typeface="Arial"/>
                  <a:cs typeface="Arial"/>
                  <a:sym typeface="Arial"/>
                </a:rPr>
                <a:t>Complex</a:t>
              </a:r>
              <a:endParaRPr sz="3100" b="0" i="0" u="none" strike="noStrike" cap="none">
                <a:solidFill>
                  <a:schemeClr val="lt1"/>
                </a:solidFill>
                <a:latin typeface="Arial"/>
                <a:ea typeface="Arial"/>
                <a:cs typeface="Arial"/>
                <a:sym typeface="Arial"/>
              </a:endParaRPr>
            </a:p>
          </p:txBody>
        </p:sp>
        <p:sp>
          <p:nvSpPr>
            <p:cNvPr id="146" name="Google Shape;146;p7"/>
            <p:cNvSpPr/>
            <p:nvPr/>
          </p:nvSpPr>
          <p:spPr>
            <a:xfrm>
              <a:off x="0" y="2241161"/>
              <a:ext cx="6589260" cy="761670"/>
            </a:xfrm>
            <a:prstGeom prst="roundRect">
              <a:avLst>
                <a:gd name="adj" fmla="val 16667"/>
              </a:avLst>
            </a:prstGeom>
            <a:solidFill>
              <a:srgbClr val="2B6FA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7"/>
            <p:cNvSpPr txBox="1"/>
            <p:nvPr/>
          </p:nvSpPr>
          <p:spPr>
            <a:xfrm>
              <a:off x="37182" y="2278343"/>
              <a:ext cx="6514896" cy="687306"/>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Arial"/>
                <a:buNone/>
              </a:pPr>
              <a:r>
                <a:rPr lang="en-IE" sz="3000" b="0" i="0" u="none" strike="noStrike" cap="none">
                  <a:solidFill>
                    <a:schemeClr val="lt1"/>
                  </a:solidFill>
                  <a:latin typeface="Arial"/>
                  <a:ea typeface="Arial"/>
                  <a:cs typeface="Arial"/>
                  <a:sym typeface="Arial"/>
                </a:rPr>
                <a:t>Capital-T trauma and small-t trauma</a:t>
              </a:r>
              <a:endParaRPr sz="3000" b="0" i="0" u="none" strike="noStrike" cap="none">
                <a:solidFill>
                  <a:schemeClr val="lt1"/>
                </a:solidFill>
                <a:latin typeface="Arial"/>
                <a:ea typeface="Arial"/>
                <a:cs typeface="Arial"/>
                <a:sym typeface="Arial"/>
              </a:endParaRPr>
            </a:p>
          </p:txBody>
        </p:sp>
        <p:sp>
          <p:nvSpPr>
            <p:cNvPr id="148" name="Google Shape;148;p7"/>
            <p:cNvSpPr/>
            <p:nvPr/>
          </p:nvSpPr>
          <p:spPr>
            <a:xfrm>
              <a:off x="0" y="3092111"/>
              <a:ext cx="6589260" cy="761670"/>
            </a:xfrm>
            <a:prstGeom prst="roundRect">
              <a:avLst>
                <a:gd name="adj" fmla="val 16667"/>
              </a:avLst>
            </a:prstGeom>
            <a:solidFill>
              <a:srgbClr val="2BA47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7"/>
            <p:cNvSpPr txBox="1"/>
            <p:nvPr/>
          </p:nvSpPr>
          <p:spPr>
            <a:xfrm>
              <a:off x="37182" y="3129293"/>
              <a:ext cx="6514896" cy="687306"/>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Arial"/>
                <a:buNone/>
              </a:pPr>
              <a:r>
                <a:rPr lang="en-IE" sz="3100" b="0" i="0" u="none" strike="noStrike" cap="none">
                  <a:solidFill>
                    <a:schemeClr val="lt1"/>
                  </a:solidFill>
                  <a:latin typeface="Arial"/>
                  <a:ea typeface="Arial"/>
                  <a:cs typeface="Arial"/>
                  <a:sym typeface="Arial"/>
                </a:rPr>
                <a:t>Trauma at different ages</a:t>
              </a:r>
              <a:endParaRPr sz="3100" b="0" i="0" u="none" strike="noStrike" cap="none">
                <a:solidFill>
                  <a:schemeClr val="lt1"/>
                </a:solidFill>
                <a:latin typeface="Arial"/>
                <a:ea typeface="Arial"/>
                <a:cs typeface="Arial"/>
                <a:sym typeface="Arial"/>
              </a:endParaRPr>
            </a:p>
          </p:txBody>
        </p:sp>
        <p:sp>
          <p:nvSpPr>
            <p:cNvPr id="150" name="Google Shape;150;p7"/>
            <p:cNvSpPr/>
            <p:nvPr/>
          </p:nvSpPr>
          <p:spPr>
            <a:xfrm>
              <a:off x="0" y="3943061"/>
              <a:ext cx="6589260" cy="761670"/>
            </a:xfrm>
            <a:prstGeom prst="roundRect">
              <a:avLst>
                <a:gd name="adj" fmla="val 16667"/>
              </a:avLst>
            </a:prstGeom>
            <a:solidFill>
              <a:srgbClr val="4CA62C"/>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7"/>
            <p:cNvSpPr txBox="1"/>
            <p:nvPr/>
          </p:nvSpPr>
          <p:spPr>
            <a:xfrm>
              <a:off x="37182" y="3980243"/>
              <a:ext cx="6514896" cy="687306"/>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Play"/>
                <a:buNone/>
              </a:pPr>
              <a:r>
                <a:rPr lang="en-IE" sz="3100" b="0" i="0" u="none" strike="noStrike" cap="none">
                  <a:solidFill>
                    <a:schemeClr val="lt1"/>
                  </a:solidFill>
                  <a:latin typeface="Arial"/>
                  <a:ea typeface="Play"/>
                  <a:cs typeface="Play"/>
                  <a:sym typeface="Play"/>
                </a:rPr>
                <a:t>Categorisation by cause</a:t>
              </a:r>
              <a:endParaRPr lang="en-US">
                <a:solidFill>
                  <a:schemeClr val="lt1"/>
                </a:solidFill>
                <a:latin typeface="Arial"/>
                <a:cs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9" descr="A diagram of psychological trauma&#10;&#10;Description automatically generated"/>
          <p:cNvPicPr preferRelativeResize="0">
            <a:picLocks noGrp="1"/>
          </p:cNvPicPr>
          <p:nvPr>
            <p:ph type="body" idx="1"/>
          </p:nvPr>
        </p:nvPicPr>
        <p:blipFill rotWithShape="1">
          <a:blip r:embed="rId3">
            <a:alphaModFix/>
          </a:blip>
          <a:srcRect/>
          <a:stretch/>
        </p:blipFill>
        <p:spPr>
          <a:xfrm>
            <a:off x="479854" y="123567"/>
            <a:ext cx="11232292" cy="661086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5"/>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2" name="Google Shape;212;p15"/>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 name="Google Shape;213;p15"/>
          <p:cNvSpPr txBox="1">
            <a:spLocks noGrp="1"/>
          </p:cNvSpPr>
          <p:nvPr>
            <p:ph type="title"/>
          </p:nvPr>
        </p:nvSpPr>
        <p:spPr>
          <a:xfrm>
            <a:off x="1171074" y="1396686"/>
            <a:ext cx="3240506" cy="40646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Play"/>
              <a:buNone/>
            </a:pPr>
            <a:r>
              <a:rPr lang="en-IE">
                <a:solidFill>
                  <a:srgbClr val="FFFFFF"/>
                </a:solidFill>
              </a:rPr>
              <a:t>2. Effects of trauma</a:t>
            </a:r>
            <a:endParaRPr/>
          </a:p>
        </p:txBody>
      </p:sp>
      <p:sp>
        <p:nvSpPr>
          <p:cNvPr id="214" name="Google Shape;214;p15"/>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5" name="Google Shape;215;p15"/>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6" name="Google Shape;216;p15"/>
          <p:cNvSpPr txBox="1">
            <a:spLocks noGrp="1"/>
          </p:cNvSpPr>
          <p:nvPr>
            <p:ph type="body" idx="1"/>
          </p:nvPr>
        </p:nvSpPr>
        <p:spPr>
          <a:xfrm>
            <a:off x="5370153" y="1526033"/>
            <a:ext cx="5536397" cy="3935281"/>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0"/>
              </a:spcBef>
              <a:spcAft>
                <a:spcPts val="0"/>
              </a:spcAft>
              <a:buClr>
                <a:schemeClr val="dk1"/>
              </a:buClr>
              <a:buSzPts val="2400"/>
              <a:buChar char="•"/>
            </a:pPr>
            <a:r>
              <a:rPr lang="en-IE" sz="2400">
                <a:latin typeface="Arial"/>
                <a:ea typeface="Arial"/>
                <a:cs typeface="Arial"/>
                <a:sym typeface="Arial"/>
              </a:rPr>
              <a:t>Trauma impacts on an individual's ability to cope with the normal stressors and stresses of daily life. </a:t>
            </a:r>
            <a:endParaRPr sz="2400">
              <a:latin typeface="Arial"/>
              <a:ea typeface="Arial"/>
              <a:cs typeface="Arial"/>
              <a:sym typeface="Arial"/>
            </a:endParaRPr>
          </a:p>
          <a:p>
            <a:pPr marL="457200" lvl="0" indent="-228600" algn="l" rtl="0">
              <a:lnSpc>
                <a:spcPct val="90000"/>
              </a:lnSpc>
              <a:spcBef>
                <a:spcPts val="1000"/>
              </a:spcBef>
              <a:spcAft>
                <a:spcPts val="0"/>
              </a:spcAft>
              <a:buClr>
                <a:schemeClr val="dk1"/>
              </a:buClr>
              <a:buSzPts val="2400"/>
              <a:buChar char="•"/>
            </a:pPr>
            <a:r>
              <a:rPr lang="en-IE" sz="2400">
                <a:latin typeface="Arial"/>
                <a:ea typeface="Arial"/>
                <a:cs typeface="Arial"/>
                <a:sym typeface="Arial"/>
              </a:rPr>
              <a:t>This can have physical, emotional, cognitive and behavioural effects.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A1BEF-01F8-58B6-B91B-78298D177534}"/>
              </a:ext>
            </a:extLst>
          </p:cNvPr>
          <p:cNvSpPr>
            <a:spLocks noGrp="1"/>
          </p:cNvSpPr>
          <p:nvPr>
            <p:ph type="title"/>
          </p:nvPr>
        </p:nvSpPr>
        <p:spPr/>
        <p:txBody>
          <a:bodyPr/>
          <a:lstStyle/>
          <a:p>
            <a:endParaRPr lang="en-US"/>
          </a:p>
        </p:txBody>
      </p:sp>
      <p:pic>
        <p:nvPicPr>
          <p:cNvPr id="5" name="Content Placeholder 4" descr="A diagram of different types of emotions&#10;&#10;AI-generated content may be incorrect.">
            <a:extLst>
              <a:ext uri="{FF2B5EF4-FFF2-40B4-BE49-F238E27FC236}">
                <a16:creationId xmlns:a16="http://schemas.microsoft.com/office/drawing/2014/main" id="{C3092848-D621-2511-8B27-E739A1086F1C}"/>
              </a:ext>
            </a:extLst>
          </p:cNvPr>
          <p:cNvPicPr>
            <a:picLocks noGrp="1" noChangeAspect="1"/>
          </p:cNvPicPr>
          <p:nvPr>
            <p:ph idx="1"/>
          </p:nvPr>
        </p:nvPicPr>
        <p:blipFill>
          <a:blip r:embed="rId3"/>
          <a:srcRect r="7303"/>
          <a:stretch>
            <a:fillRect/>
          </a:stretch>
        </p:blipFill>
        <p:spPr>
          <a:xfrm>
            <a:off x="3150532" y="185352"/>
            <a:ext cx="6697803" cy="7225465"/>
          </a:xfrm>
        </p:spPr>
      </p:pic>
    </p:spTree>
    <p:extLst>
      <p:ext uri="{BB962C8B-B14F-4D97-AF65-F5344CB8AC3E}">
        <p14:creationId xmlns:p14="http://schemas.microsoft.com/office/powerpoint/2010/main" val="3026901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4" name="Google Shape;304;p26" descr="A diagram of a window of tolerance&#10;&#10;Description automatically generated"/>
          <p:cNvPicPr preferRelativeResize="0"/>
          <p:nvPr/>
        </p:nvPicPr>
        <p:blipFill rotWithShape="1">
          <a:blip r:embed="rId3">
            <a:alphaModFix/>
          </a:blip>
          <a:srcRect/>
          <a:stretch/>
        </p:blipFill>
        <p:spPr>
          <a:xfrm>
            <a:off x="1704875" y="110634"/>
            <a:ext cx="8265035" cy="674736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FE07A83-D6F7-9DE8-20FE-46BCCF9FF048}"/>
            </a:ext>
          </a:extLst>
        </p:cNvPr>
        <p:cNvGrpSpPr/>
        <p:nvPr/>
      </p:nvGrpSpPr>
      <p:grpSpPr>
        <a:xfrm>
          <a:off x="0" y="0"/>
          <a:ext cx="0" cy="0"/>
          <a:chOff x="0" y="0"/>
          <a:chExt cx="0" cy="0"/>
        </a:xfrm>
      </p:grpSpPr>
      <p:sp>
        <p:nvSpPr>
          <p:cNvPr id="211" name="Google Shape;211;p15">
            <a:extLst>
              <a:ext uri="{FF2B5EF4-FFF2-40B4-BE49-F238E27FC236}">
                <a16:creationId xmlns:a16="http://schemas.microsoft.com/office/drawing/2014/main" id="{A82E6714-BB0D-DBC3-FAE7-370BE1B630FA}"/>
              </a:ext>
            </a:extLst>
          </p:cNvPr>
          <p:cNvSpPr/>
          <p:nvPr/>
        </p:nvSpPr>
        <p:spPr>
          <a:xfrm>
            <a:off x="3048" y="287079"/>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2" name="Google Shape;212;p15">
            <a:extLst>
              <a:ext uri="{FF2B5EF4-FFF2-40B4-BE49-F238E27FC236}">
                <a16:creationId xmlns:a16="http://schemas.microsoft.com/office/drawing/2014/main" id="{D348D608-2606-E8F8-6ED1-C9E0898EE9CD}"/>
              </a:ext>
            </a:extLst>
          </p:cNvPr>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 name="Google Shape;213;p15">
            <a:extLst>
              <a:ext uri="{FF2B5EF4-FFF2-40B4-BE49-F238E27FC236}">
                <a16:creationId xmlns:a16="http://schemas.microsoft.com/office/drawing/2014/main" id="{60583102-EA5D-4663-E2E0-018D4F668462}"/>
              </a:ext>
            </a:extLst>
          </p:cNvPr>
          <p:cNvSpPr txBox="1">
            <a:spLocks noGrp="1"/>
          </p:cNvSpPr>
          <p:nvPr>
            <p:ph type="title"/>
          </p:nvPr>
        </p:nvSpPr>
        <p:spPr>
          <a:xfrm>
            <a:off x="1171073" y="1396686"/>
            <a:ext cx="3938053" cy="4064628"/>
          </a:xfrm>
          <a:prstGeom prst="rect">
            <a:avLst/>
          </a:prstGeom>
          <a:noFill/>
          <a:ln>
            <a:noFill/>
          </a:ln>
        </p:spPr>
        <p:txBody>
          <a:bodyPr spcFirstLastPara="1" wrap="square" lIns="91425" tIns="45700" rIns="91425" bIns="45700" anchor="ctr" anchorCtr="0">
            <a:normAutofit/>
          </a:bodyPr>
          <a:lstStyle/>
          <a:p>
            <a:pPr>
              <a:spcBef>
                <a:spcPts val="0"/>
              </a:spcBef>
              <a:buClr>
                <a:srgbClr val="FFFFFF"/>
              </a:buClr>
              <a:buSzPts val="4400"/>
            </a:pPr>
            <a:r>
              <a:rPr lang="en-US">
                <a:solidFill>
                  <a:srgbClr val="FFFFFF"/>
                </a:solidFill>
              </a:rPr>
              <a:t>3. How might </a:t>
            </a:r>
            <a:br>
              <a:rPr lang="en-US">
                <a:solidFill>
                  <a:srgbClr val="FFFFFF"/>
                </a:solidFill>
              </a:rPr>
            </a:br>
            <a:r>
              <a:rPr lang="en-US">
                <a:solidFill>
                  <a:srgbClr val="FFFFFF"/>
                </a:solidFill>
              </a:rPr>
              <a:t>we </a:t>
            </a:r>
            <a:r>
              <a:rPr lang="en-US" err="1">
                <a:solidFill>
                  <a:srgbClr val="FFFFFF"/>
                </a:solidFill>
              </a:rPr>
              <a:t>recognise</a:t>
            </a:r>
            <a:r>
              <a:rPr lang="en-US">
                <a:solidFill>
                  <a:srgbClr val="FFFFFF"/>
                </a:solidFill>
              </a:rPr>
              <a:t> a trauma response in the classroom?</a:t>
            </a:r>
            <a:endParaRPr lang="en-IE"/>
          </a:p>
        </p:txBody>
      </p:sp>
      <p:sp>
        <p:nvSpPr>
          <p:cNvPr id="214" name="Google Shape;214;p15">
            <a:extLst>
              <a:ext uri="{FF2B5EF4-FFF2-40B4-BE49-F238E27FC236}">
                <a16:creationId xmlns:a16="http://schemas.microsoft.com/office/drawing/2014/main" id="{F37D2C1B-4AAB-83C4-EF23-0EC911FD4605}"/>
              </a:ext>
            </a:extLst>
          </p:cNvPr>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5" name="Google Shape;215;p15">
            <a:extLst>
              <a:ext uri="{FF2B5EF4-FFF2-40B4-BE49-F238E27FC236}">
                <a16:creationId xmlns:a16="http://schemas.microsoft.com/office/drawing/2014/main" id="{4343AE34-8AFB-A92E-DBF4-1DCDAF6AC8FC}"/>
              </a:ext>
            </a:extLst>
          </p:cNvPr>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 name="Picture 1" descr="A poster of a diagram&#10;&#10;AI-generated content may be incorrect.">
            <a:extLst>
              <a:ext uri="{FF2B5EF4-FFF2-40B4-BE49-F238E27FC236}">
                <a16:creationId xmlns:a16="http://schemas.microsoft.com/office/drawing/2014/main" id="{12B21419-1879-6697-88BC-FF338F391AD4}"/>
              </a:ext>
            </a:extLst>
          </p:cNvPr>
          <p:cNvPicPr>
            <a:picLocks noChangeAspect="1"/>
          </p:cNvPicPr>
          <p:nvPr/>
        </p:nvPicPr>
        <p:blipFill>
          <a:blip r:embed="rId3"/>
          <a:srcRect t="3595" b="9753"/>
          <a:stretch>
            <a:fillRect/>
          </a:stretch>
        </p:blipFill>
        <p:spPr>
          <a:xfrm>
            <a:off x="6964326" y="95275"/>
            <a:ext cx="3213343" cy="6961097"/>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30CB7E92-E50F-BAD2-8164-4DC4E39855A5}"/>
                  </a:ext>
                </a:extLst>
              </p14:cNvPr>
              <p14:cNvContentPartPr/>
              <p14:nvPr/>
            </p14:nvContentPartPr>
            <p14:xfrm>
              <a:off x="4658354" y="1820183"/>
              <a:ext cx="360" cy="360"/>
            </p14:xfrm>
          </p:contentPart>
        </mc:Choice>
        <mc:Fallback xmlns="">
          <p:pic>
            <p:nvPicPr>
              <p:cNvPr id="5" name="Ink 4">
                <a:extLst>
                  <a:ext uri="{FF2B5EF4-FFF2-40B4-BE49-F238E27FC236}">
                    <a16:creationId xmlns:a16="http://schemas.microsoft.com/office/drawing/2014/main" id="{30CB7E92-E50F-BAD2-8164-4DC4E39855A5}"/>
                  </a:ext>
                </a:extLst>
              </p:cNvPr>
              <p:cNvPicPr/>
              <p:nvPr/>
            </p:nvPicPr>
            <p:blipFill>
              <a:blip r:embed="rId5"/>
              <a:stretch>
                <a:fillRect/>
              </a:stretch>
            </p:blipFill>
            <p:spPr>
              <a:xfrm>
                <a:off x="4604354" y="1712183"/>
                <a:ext cx="108000" cy="216000"/>
              </a:xfrm>
              <a:prstGeom prst="rect">
                <a:avLst/>
              </a:prstGeom>
            </p:spPr>
          </p:pic>
        </mc:Fallback>
      </mc:AlternateContent>
      <p:sp>
        <p:nvSpPr>
          <p:cNvPr id="6" name="TextBox 5">
            <a:extLst>
              <a:ext uri="{FF2B5EF4-FFF2-40B4-BE49-F238E27FC236}">
                <a16:creationId xmlns:a16="http://schemas.microsoft.com/office/drawing/2014/main" id="{D4D8EA73-0705-430F-3307-AA0D24F6EE73}"/>
              </a:ext>
            </a:extLst>
          </p:cNvPr>
          <p:cNvSpPr txBox="1"/>
          <p:nvPr/>
        </p:nvSpPr>
        <p:spPr>
          <a:xfrm>
            <a:off x="792402" y="6257358"/>
            <a:ext cx="4454938" cy="369332"/>
          </a:xfrm>
          <a:prstGeom prst="rect">
            <a:avLst/>
          </a:prstGeom>
          <a:noFill/>
        </p:spPr>
        <p:txBody>
          <a:bodyPr wrap="none" rtlCol="0">
            <a:spAutoFit/>
          </a:bodyPr>
          <a:lstStyle/>
          <a:p>
            <a:r>
              <a:rPr lang="en-US"/>
              <a:t>https://</a:t>
            </a:r>
            <a:r>
              <a:rPr lang="en-US" err="1"/>
              <a:t>www.trauma</a:t>
            </a:r>
            <a:r>
              <a:rPr lang="en-US"/>
              <a:t>-sensitive-</a:t>
            </a:r>
            <a:r>
              <a:rPr lang="en-US" err="1"/>
              <a:t>teaching.org</a:t>
            </a:r>
            <a:endParaRPr lang="en-US"/>
          </a:p>
        </p:txBody>
      </p:sp>
    </p:spTree>
    <p:extLst>
      <p:ext uri="{BB962C8B-B14F-4D97-AF65-F5344CB8AC3E}">
        <p14:creationId xmlns:p14="http://schemas.microsoft.com/office/powerpoint/2010/main" val="130776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5"/>
        <p:cNvGrpSpPr/>
        <p:nvPr/>
      </p:nvGrpSpPr>
      <p:grpSpPr>
        <a:xfrm>
          <a:off x="0" y="0"/>
          <a:ext cx="0" cy="0"/>
          <a:chOff x="0" y="0"/>
          <a:chExt cx="0" cy="0"/>
        </a:xfrm>
      </p:grpSpPr>
      <p:sp useBgFill="1">
        <p:nvSpPr>
          <p:cNvPr id="193" name="Rectangle 19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Google Shape;186;p11"/>
          <p:cNvSpPr txBox="1">
            <a:spLocks noGrp="1"/>
          </p:cNvSpPr>
          <p:nvPr>
            <p:ph type="title"/>
          </p:nvPr>
        </p:nvSpPr>
        <p:spPr>
          <a:xfrm>
            <a:off x="699713" y="248038"/>
            <a:ext cx="7063721" cy="1159200"/>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3200"/>
            </a:pPr>
            <a:r>
              <a:rPr lang="en-US" sz="4000" b="1" kern="1200">
                <a:solidFill>
                  <a:srgbClr val="FFFFFF"/>
                </a:solidFill>
                <a:latin typeface="+mj-lt"/>
                <a:ea typeface="+mj-ea"/>
                <a:cs typeface="+mj-cs"/>
                <a:sym typeface="Arial"/>
              </a:rPr>
              <a:t>Implications</a:t>
            </a:r>
            <a:endParaRPr lang="en-US" sz="4000" kern="1200">
              <a:solidFill>
                <a:srgbClr val="FFFFFF"/>
              </a:solidFill>
              <a:latin typeface="+mj-lt"/>
              <a:ea typeface="+mj-ea"/>
              <a:cs typeface="+mj-cs"/>
            </a:endParaRPr>
          </a:p>
        </p:txBody>
      </p:sp>
      <p:sp>
        <p:nvSpPr>
          <p:cNvPr id="188" name="Google Shape;188;p11"/>
          <p:cNvSpPr txBox="1"/>
          <p:nvPr/>
        </p:nvSpPr>
        <p:spPr>
          <a:xfrm>
            <a:off x="8572499" y="390832"/>
            <a:ext cx="3233585" cy="873612"/>
          </a:xfrm>
          <a:prstGeom prst="rect">
            <a:avLst/>
          </a:prstGeom>
        </p:spPr>
        <p:txBody>
          <a:bodyPr spcFirstLastPara="1" vert="horz" lIns="91440" tIns="45720" rIns="91440" bIns="45720" rtlCol="0" anchor="ctr" anchorCtr="0">
            <a:normAutofit/>
          </a:bodyPr>
          <a:lstStyle/>
          <a:p>
            <a:pPr marR="0" lvl="0">
              <a:lnSpc>
                <a:spcPct val="90000"/>
              </a:lnSpc>
              <a:spcBef>
                <a:spcPts val="1000"/>
              </a:spcBef>
              <a:spcAft>
                <a:spcPts val="0"/>
              </a:spcAft>
            </a:pPr>
            <a:r>
              <a:rPr lang="en-US" sz="2000" kern="1200">
                <a:solidFill>
                  <a:srgbClr val="FFFFFF"/>
                </a:solidFill>
                <a:latin typeface="+mn-lt"/>
                <a:ea typeface="+mn-ea"/>
                <a:cs typeface="+mn-cs"/>
                <a:sym typeface="Arial"/>
              </a:rPr>
              <a:t>(Dermody </a:t>
            </a:r>
            <a:r>
              <a:rPr lang="en-US" sz="2000" i="1" kern="1200">
                <a:solidFill>
                  <a:srgbClr val="FFFFFF"/>
                </a:solidFill>
                <a:latin typeface="+mn-lt"/>
                <a:ea typeface="+mn-ea"/>
                <a:cs typeface="+mn-cs"/>
                <a:sym typeface="Arial"/>
              </a:rPr>
              <a:t>et al</a:t>
            </a:r>
            <a:r>
              <a:rPr lang="en-US" sz="2000" kern="1200">
                <a:solidFill>
                  <a:srgbClr val="FFFFFF"/>
                </a:solidFill>
                <a:latin typeface="+mn-lt"/>
                <a:ea typeface="+mn-ea"/>
                <a:cs typeface="+mn-cs"/>
                <a:sym typeface="Arial"/>
              </a:rPr>
              <a:t>. 2018)</a:t>
            </a:r>
            <a:endParaRPr lang="en-US" sz="2000" kern="1200">
              <a:solidFill>
                <a:srgbClr val="FFFFFF"/>
              </a:solidFill>
              <a:latin typeface="+mn-lt"/>
              <a:ea typeface="+mn-ea"/>
              <a:cs typeface="+mn-cs"/>
            </a:endParaRPr>
          </a:p>
        </p:txBody>
      </p:sp>
      <p:pic>
        <p:nvPicPr>
          <p:cNvPr id="187" name="Google Shape;187;p11" descr="A white background with black text&#10;&#10;Description automatically generated"/>
          <p:cNvPicPr preferRelativeResize="0">
            <a:picLocks noGrp="1"/>
          </p:cNvPicPr>
          <p:nvPr>
            <p:ph type="body" idx="1"/>
          </p:nvPr>
        </p:nvPicPr>
        <p:blipFill rotWithShape="1">
          <a:blip r:embed="rId3"/>
          <a:stretch/>
        </p:blipFill>
        <p:spPr>
          <a:xfrm>
            <a:off x="432225" y="1969341"/>
            <a:ext cx="11327549" cy="4446064"/>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45527EF-39F5-1136-F6BA-FB9331458314}"/>
                  </a:ext>
                </a:extLst>
              </p14:cNvPr>
              <p14:cNvContentPartPr/>
              <p14:nvPr/>
            </p14:nvContentPartPr>
            <p14:xfrm>
              <a:off x="3812714" y="4746263"/>
              <a:ext cx="360" cy="360"/>
            </p14:xfrm>
          </p:contentPart>
        </mc:Choice>
        <mc:Fallback xmlns="">
          <p:pic>
            <p:nvPicPr>
              <p:cNvPr id="2" name="Ink 1">
                <a:extLst>
                  <a:ext uri="{FF2B5EF4-FFF2-40B4-BE49-F238E27FC236}">
                    <a16:creationId xmlns:a16="http://schemas.microsoft.com/office/drawing/2014/main" id="{945527EF-39F5-1136-F6BA-FB9331458314}"/>
                  </a:ext>
                </a:extLst>
              </p:cNvPr>
              <p:cNvPicPr/>
              <p:nvPr/>
            </p:nvPicPr>
            <p:blipFill>
              <a:blip r:embed="rId5"/>
              <a:stretch>
                <a:fillRect/>
              </a:stretch>
            </p:blipFill>
            <p:spPr>
              <a:xfrm>
                <a:off x="3758714" y="4638263"/>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1351F26E-C9BA-42EA-F09B-4B34469D41E3}"/>
                  </a:ext>
                </a:extLst>
              </p14:cNvPr>
              <p14:cNvContentPartPr/>
              <p14:nvPr/>
            </p14:nvContentPartPr>
            <p14:xfrm>
              <a:off x="1176434" y="4643303"/>
              <a:ext cx="3606120" cy="203760"/>
            </p14:xfrm>
          </p:contentPart>
        </mc:Choice>
        <mc:Fallback xmlns="">
          <p:pic>
            <p:nvPicPr>
              <p:cNvPr id="3" name="Ink 2">
                <a:extLst>
                  <a:ext uri="{FF2B5EF4-FFF2-40B4-BE49-F238E27FC236}">
                    <a16:creationId xmlns:a16="http://schemas.microsoft.com/office/drawing/2014/main" id="{1351F26E-C9BA-42EA-F09B-4B34469D41E3}"/>
                  </a:ext>
                </a:extLst>
              </p:cNvPr>
              <p:cNvPicPr/>
              <p:nvPr/>
            </p:nvPicPr>
            <p:blipFill>
              <a:blip r:embed="rId7"/>
              <a:stretch>
                <a:fillRect/>
              </a:stretch>
            </p:blipFill>
            <p:spPr>
              <a:xfrm>
                <a:off x="1122434" y="4535303"/>
                <a:ext cx="3713760" cy="419400"/>
              </a:xfrm>
              <a:prstGeom prst="rect">
                <a:avLst/>
              </a:prstGeom>
            </p:spPr>
          </p:pic>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3463D74-AB2E-EDFC-E965-2A8BED357093}"/>
            </a:ext>
          </a:extLst>
        </p:cNvPr>
        <p:cNvGrpSpPr/>
        <p:nvPr/>
      </p:nvGrpSpPr>
      <p:grpSpPr>
        <a:xfrm>
          <a:off x="0" y="0"/>
          <a:ext cx="0" cy="0"/>
          <a:chOff x="0" y="0"/>
          <a:chExt cx="0" cy="0"/>
        </a:xfrm>
      </p:grpSpPr>
      <p:sp>
        <p:nvSpPr>
          <p:cNvPr id="211" name="Google Shape;211;p15">
            <a:extLst>
              <a:ext uri="{FF2B5EF4-FFF2-40B4-BE49-F238E27FC236}">
                <a16:creationId xmlns:a16="http://schemas.microsoft.com/office/drawing/2014/main" id="{16B20BE3-616A-3ADD-5413-F0521D38BE58}"/>
              </a:ext>
            </a:extLst>
          </p:cNvPr>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2" name="Google Shape;212;p15">
            <a:extLst>
              <a:ext uri="{FF2B5EF4-FFF2-40B4-BE49-F238E27FC236}">
                <a16:creationId xmlns:a16="http://schemas.microsoft.com/office/drawing/2014/main" id="{25338BEF-F5D8-0DC0-D60B-86CBC83272EC}"/>
              </a:ext>
            </a:extLst>
          </p:cNvPr>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 name="Google Shape;213;p15">
            <a:extLst>
              <a:ext uri="{FF2B5EF4-FFF2-40B4-BE49-F238E27FC236}">
                <a16:creationId xmlns:a16="http://schemas.microsoft.com/office/drawing/2014/main" id="{FE03F167-7FB2-C1BB-005F-EFC6C6D07DBE}"/>
              </a:ext>
            </a:extLst>
          </p:cNvPr>
          <p:cNvSpPr txBox="1">
            <a:spLocks noGrp="1"/>
          </p:cNvSpPr>
          <p:nvPr>
            <p:ph type="title"/>
          </p:nvPr>
        </p:nvSpPr>
        <p:spPr>
          <a:xfrm>
            <a:off x="1171074" y="1396686"/>
            <a:ext cx="3240506" cy="4064628"/>
          </a:xfrm>
          <a:prstGeom prst="rect">
            <a:avLst/>
          </a:prstGeom>
          <a:noFill/>
          <a:ln>
            <a:noFill/>
          </a:ln>
        </p:spPr>
        <p:txBody>
          <a:bodyPr spcFirstLastPara="1" wrap="square" lIns="91425" tIns="45700" rIns="91425" bIns="45700" anchor="ctr" anchorCtr="0">
            <a:normAutofit/>
          </a:bodyPr>
          <a:lstStyle/>
          <a:p>
            <a:pPr>
              <a:spcBef>
                <a:spcPts val="0"/>
              </a:spcBef>
              <a:buClr>
                <a:srgbClr val="FFFFFF"/>
              </a:buClr>
              <a:buSzPts val="4400"/>
            </a:pPr>
            <a:r>
              <a:rPr lang="en-IE">
                <a:solidFill>
                  <a:srgbClr val="FFFFFF"/>
                </a:solidFill>
              </a:rPr>
              <a:t>4. What do we do if a student exhibits a trauma response?</a:t>
            </a:r>
            <a:endParaRPr lang="en-IE"/>
          </a:p>
        </p:txBody>
      </p:sp>
      <p:sp>
        <p:nvSpPr>
          <p:cNvPr id="214" name="Google Shape;214;p15">
            <a:extLst>
              <a:ext uri="{FF2B5EF4-FFF2-40B4-BE49-F238E27FC236}">
                <a16:creationId xmlns:a16="http://schemas.microsoft.com/office/drawing/2014/main" id="{E93CB492-3B94-E101-0B2E-699A169287E1}"/>
              </a:ext>
            </a:extLst>
          </p:cNvPr>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15" name="Google Shape;215;p15">
            <a:extLst>
              <a:ext uri="{FF2B5EF4-FFF2-40B4-BE49-F238E27FC236}">
                <a16:creationId xmlns:a16="http://schemas.microsoft.com/office/drawing/2014/main" id="{4FD5A569-E1A2-DD03-803D-379DF0CAB559}"/>
              </a:ext>
            </a:extLst>
          </p:cNvPr>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 name="Content Placeholder 4" descr="A close-up of a brochure&#10;&#10;AI-generated content may be incorrect.">
            <a:extLst>
              <a:ext uri="{FF2B5EF4-FFF2-40B4-BE49-F238E27FC236}">
                <a16:creationId xmlns:a16="http://schemas.microsoft.com/office/drawing/2014/main" id="{E3E75E6E-FBF8-D5C3-3800-DD992FD12BC5}"/>
              </a:ext>
            </a:extLst>
          </p:cNvPr>
          <p:cNvPicPr>
            <a:picLocks noGrp="1" noChangeAspect="1"/>
          </p:cNvPicPr>
          <p:nvPr>
            <p:ph idx="1"/>
          </p:nvPr>
        </p:nvPicPr>
        <p:blipFill>
          <a:blip r:embed="rId3"/>
          <a:stretch>
            <a:fillRect/>
          </a:stretch>
        </p:blipFill>
        <p:spPr>
          <a:xfrm>
            <a:off x="7082875" y="123567"/>
            <a:ext cx="2644346" cy="6610866"/>
          </a:xfrm>
        </p:spPr>
      </p:pic>
    </p:spTree>
    <p:extLst>
      <p:ext uri="{BB962C8B-B14F-4D97-AF65-F5344CB8AC3E}">
        <p14:creationId xmlns:p14="http://schemas.microsoft.com/office/powerpoint/2010/main" val="423434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70CC58-8FD1-7655-8787-1888B81EFA9D}"/>
              </a:ext>
            </a:extLst>
          </p:cNvPr>
          <p:cNvSpPr>
            <a:spLocks noGrp="1"/>
          </p:cNvSpPr>
          <p:nvPr>
            <p:ph type="title"/>
          </p:nvPr>
        </p:nvSpPr>
        <p:spPr>
          <a:xfrm>
            <a:off x="838200" y="459863"/>
            <a:ext cx="10515600" cy="1004594"/>
          </a:xfrm>
        </p:spPr>
        <p:txBody>
          <a:bodyPr>
            <a:normAutofit/>
          </a:bodyPr>
          <a:lstStyle/>
          <a:p>
            <a:pPr algn="ctr"/>
            <a:r>
              <a:rPr lang="es-ES" err="1">
                <a:solidFill>
                  <a:srgbClr val="FFFFFF"/>
                </a:solidFill>
              </a:rPr>
              <a:t>Teacher</a:t>
            </a:r>
            <a:r>
              <a:rPr lang="es-ES">
                <a:solidFill>
                  <a:srgbClr val="FFFFFF"/>
                </a:solidFill>
              </a:rPr>
              <a:t> performance has a dual </a:t>
            </a:r>
            <a:r>
              <a:rPr lang="es-ES" err="1">
                <a:solidFill>
                  <a:srgbClr val="FFFFFF"/>
                </a:solidFill>
              </a:rPr>
              <a:t>focus</a:t>
            </a:r>
            <a:endParaRPr lang="es-ES">
              <a:solidFill>
                <a:srgbClr val="FFFFFF"/>
              </a:solidFill>
            </a:endParaRPr>
          </a:p>
        </p:txBody>
      </p:sp>
      <p:graphicFrame>
        <p:nvGraphicFramePr>
          <p:cNvPr id="5" name="Marcador de contenido 2">
            <a:extLst>
              <a:ext uri="{FF2B5EF4-FFF2-40B4-BE49-F238E27FC236}">
                <a16:creationId xmlns:a16="http://schemas.microsoft.com/office/drawing/2014/main" id="{C516A7E6-76F1-9F7A-0BB4-3458EC5D5828}"/>
              </a:ext>
            </a:extLst>
          </p:cNvPr>
          <p:cNvGraphicFramePr>
            <a:graphicFrameLocks noGrp="1"/>
          </p:cNvGraphicFramePr>
          <p:nvPr>
            <p:ph idx="1"/>
            <p:extLst>
              <p:ext uri="{D42A27DB-BD31-4B8C-83A1-F6EECF244321}">
                <p14:modId xmlns:p14="http://schemas.microsoft.com/office/powerpoint/2010/main" val="3959998648"/>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67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diagram of a diagram&#10;&#10;AI-generated content may be incorrect.">
            <a:extLst>
              <a:ext uri="{FF2B5EF4-FFF2-40B4-BE49-F238E27FC236}">
                <a16:creationId xmlns:a16="http://schemas.microsoft.com/office/drawing/2014/main" id="{1A8AD605-4F7E-972A-304F-F8FFEEFAF7ED}"/>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191783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diagram of a variety of activities&#10;&#10;AI-generated content may be incorrect.">
            <a:extLst>
              <a:ext uri="{FF2B5EF4-FFF2-40B4-BE49-F238E27FC236}">
                <a16:creationId xmlns:a16="http://schemas.microsoft.com/office/drawing/2014/main" id="{BBBB80EB-E45B-8D58-3D1F-AC589FCF6BFA}"/>
              </a:ext>
            </a:extLst>
          </p:cNvPr>
          <p:cNvPicPr>
            <a:picLocks noGrp="1" noChangeAspect="1"/>
          </p:cNvPicPr>
          <p:nvPr>
            <p:ph idx="1"/>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990638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ight Triangle 13">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white text with black text&#10;&#10;AI-generated content may be incorrect.">
            <a:extLst>
              <a:ext uri="{FF2B5EF4-FFF2-40B4-BE49-F238E27FC236}">
                <a16:creationId xmlns:a16="http://schemas.microsoft.com/office/drawing/2014/main" id="{F4EF2F55-1296-C589-DB47-7F6B5E1A5002}"/>
              </a:ext>
            </a:extLst>
          </p:cNvPr>
          <p:cNvPicPr>
            <a:picLocks noGrp="1" noChangeAspect="1"/>
          </p:cNvPicPr>
          <p:nvPr>
            <p:ph idx="1"/>
          </p:nvPr>
        </p:nvPicPr>
        <p:blipFill>
          <a:blip r:embed="rId2"/>
          <a:stretch>
            <a:fillRect/>
          </a:stretch>
        </p:blipFill>
        <p:spPr>
          <a:xfrm>
            <a:off x="1448215" y="918546"/>
            <a:ext cx="6774605" cy="4979334"/>
          </a:xfrm>
          <a:prstGeom prst="rect">
            <a:avLst/>
          </a:prstGeom>
        </p:spPr>
      </p:pic>
    </p:spTree>
    <p:extLst>
      <p:ext uri="{BB962C8B-B14F-4D97-AF65-F5344CB8AC3E}">
        <p14:creationId xmlns:p14="http://schemas.microsoft.com/office/powerpoint/2010/main" val="2229218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creenshot of a video game&#10;&#10;AI-generated content may be incorrect.">
            <a:extLst>
              <a:ext uri="{FF2B5EF4-FFF2-40B4-BE49-F238E27FC236}">
                <a16:creationId xmlns:a16="http://schemas.microsoft.com/office/drawing/2014/main" id="{2030D809-6B26-DDB4-BEAD-FE69A6DF9FB6}"/>
              </a:ext>
            </a:extLst>
          </p:cNvPr>
          <p:cNvPicPr>
            <a:picLocks noGrp="1" noChangeAspect="1"/>
          </p:cNvPicPr>
          <p:nvPr>
            <p:ph idx="1"/>
          </p:nvPr>
        </p:nvPicPr>
        <p:blipFill>
          <a:blip r:embed="rId3"/>
          <a:srcRect b="461"/>
          <a:stretch>
            <a:fillRect/>
          </a:stretch>
        </p:blipFill>
        <p:spPr>
          <a:xfrm>
            <a:off x="20" y="1282"/>
            <a:ext cx="12191980" cy="6856718"/>
          </a:xfrm>
          <a:prstGeom prst="rect">
            <a:avLst/>
          </a:prstGeom>
        </p:spPr>
      </p:pic>
      <p:pic>
        <p:nvPicPr>
          <p:cNvPr id="6" name="Online Media 5" descr="Breathe in a colour you like">
            <a:hlinkClick r:id="" action="ppaction://media"/>
            <a:extLst>
              <a:ext uri="{FF2B5EF4-FFF2-40B4-BE49-F238E27FC236}">
                <a16:creationId xmlns:a16="http://schemas.microsoft.com/office/drawing/2014/main" id="{5EB20CA3-8E5C-B0CB-92F7-3CC09304041C}"/>
              </a:ext>
            </a:extLst>
          </p:cNvPr>
          <p:cNvPicPr>
            <a:picLocks noRot="1" noChangeAspect="1"/>
          </p:cNvPicPr>
          <p:nvPr>
            <a:videoFile r:link="rId1"/>
          </p:nvPr>
        </p:nvPicPr>
        <p:blipFill>
          <a:blip r:embed="rId4"/>
          <a:stretch>
            <a:fillRect/>
          </a:stretch>
        </p:blipFill>
        <p:spPr>
          <a:xfrm>
            <a:off x="5978769" y="1565577"/>
            <a:ext cx="5739619" cy="3242885"/>
          </a:xfrm>
          <a:prstGeom prst="rect">
            <a:avLst/>
          </a:prstGeom>
        </p:spPr>
      </p:pic>
      <p:pic>
        <p:nvPicPr>
          <p:cNvPr id="8" name="Picture 7" descr="A diagram of a square breathing system&#10;&#10;AI-generated content may be incorrect.">
            <a:extLst>
              <a:ext uri="{FF2B5EF4-FFF2-40B4-BE49-F238E27FC236}">
                <a16:creationId xmlns:a16="http://schemas.microsoft.com/office/drawing/2014/main" id="{7CF4C8A7-063B-2735-AB0B-B93274C94790}"/>
              </a:ext>
            </a:extLst>
          </p:cNvPr>
          <p:cNvPicPr>
            <a:picLocks noChangeAspect="1"/>
          </p:cNvPicPr>
          <p:nvPr/>
        </p:nvPicPr>
        <p:blipFill>
          <a:blip r:embed="rId5"/>
          <a:stretch>
            <a:fillRect/>
          </a:stretch>
        </p:blipFill>
        <p:spPr>
          <a:xfrm>
            <a:off x="8623495" y="3962817"/>
            <a:ext cx="2731867" cy="2659211"/>
          </a:xfrm>
          <a:prstGeom prst="rect">
            <a:avLst/>
          </a:prstGeom>
        </p:spPr>
      </p:pic>
    </p:spTree>
    <p:extLst>
      <p:ext uri="{BB962C8B-B14F-4D97-AF65-F5344CB8AC3E}">
        <p14:creationId xmlns:p14="http://schemas.microsoft.com/office/powerpoint/2010/main" val="220780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C31B-95EF-0CA6-24BF-F34981BC7355}"/>
              </a:ext>
            </a:extLst>
          </p:cNvPr>
          <p:cNvSpPr>
            <a:spLocks noGrp="1"/>
          </p:cNvSpPr>
          <p:nvPr>
            <p:ph type="title"/>
          </p:nvPr>
        </p:nvSpPr>
        <p:spPr/>
        <p:txBody>
          <a:bodyPr/>
          <a:lstStyle/>
          <a:p>
            <a:r>
              <a:rPr lang="en-US"/>
              <a:t>Things you can say to them after grounding</a:t>
            </a:r>
          </a:p>
        </p:txBody>
      </p:sp>
      <p:sp>
        <p:nvSpPr>
          <p:cNvPr id="3" name="Content Placeholder 2">
            <a:extLst>
              <a:ext uri="{FF2B5EF4-FFF2-40B4-BE49-F238E27FC236}">
                <a16:creationId xmlns:a16="http://schemas.microsoft.com/office/drawing/2014/main" id="{3CF0D441-0FB5-2105-EA04-F551ED00E174}"/>
              </a:ext>
            </a:extLst>
          </p:cNvPr>
          <p:cNvSpPr>
            <a:spLocks noGrp="1"/>
          </p:cNvSpPr>
          <p:nvPr>
            <p:ph idx="1"/>
          </p:nvPr>
        </p:nvSpPr>
        <p:spPr/>
        <p:txBody>
          <a:bodyPr/>
          <a:lstStyle/>
          <a:p>
            <a:r>
              <a:rPr lang="en-US"/>
              <a:t>Explain to the person that what they are experiencing is a very </a:t>
            </a:r>
            <a:r>
              <a:rPr lang="en-US" b="1"/>
              <a:t>normal</a:t>
            </a:r>
            <a:r>
              <a:rPr lang="en-US"/>
              <a:t> way of coping with their situation or with circumstances that are outside of their control.</a:t>
            </a:r>
          </a:p>
          <a:p>
            <a:r>
              <a:rPr lang="en-US"/>
              <a:t>Explain that this is </a:t>
            </a:r>
            <a:r>
              <a:rPr lang="en-US" b="1"/>
              <a:t>not their fault</a:t>
            </a:r>
            <a:r>
              <a:rPr lang="en-US"/>
              <a:t>, but a result of what happened to them.</a:t>
            </a:r>
          </a:p>
          <a:p>
            <a:r>
              <a:rPr lang="en-US"/>
              <a:t>Tell them that they are </a:t>
            </a:r>
            <a:r>
              <a:rPr lang="en-US" b="1"/>
              <a:t>safe now</a:t>
            </a:r>
            <a:r>
              <a:rPr lang="en-US"/>
              <a:t>.</a:t>
            </a:r>
          </a:p>
          <a:p>
            <a:r>
              <a:rPr lang="en-US"/>
              <a:t>Ask them if they have experienced this before and what normally helps them (</a:t>
            </a:r>
            <a:r>
              <a:rPr lang="en-US" b="1"/>
              <a:t>empowerment</a:t>
            </a:r>
            <a:r>
              <a:rPr lang="en-US"/>
              <a:t>).</a:t>
            </a:r>
          </a:p>
        </p:txBody>
      </p:sp>
    </p:spTree>
    <p:extLst>
      <p:ext uri="{BB962C8B-B14F-4D97-AF65-F5344CB8AC3E}">
        <p14:creationId xmlns:p14="http://schemas.microsoft.com/office/powerpoint/2010/main" val="1241399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7364E34-B8E0-F0F1-8D66-839F20DEBEE7}"/>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Restoring choice and </a:t>
            </a:r>
            <a:r>
              <a:rPr lang="en-US" sz="4000">
                <a:solidFill>
                  <a:srgbClr val="FFFFFF"/>
                </a:solidFill>
              </a:rPr>
              <a:t>control</a:t>
            </a:r>
            <a:endParaRPr lang="en-US" sz="4000" kern="1200">
              <a:solidFill>
                <a:srgbClr val="FFFFFF"/>
              </a:solidFill>
              <a:latin typeface="+mj-lt"/>
            </a:endParaRPr>
          </a:p>
        </p:txBody>
      </p:sp>
      <p:pic>
        <p:nvPicPr>
          <p:cNvPr id="5" name="Content Placeholder 4" descr="A close-up of a sign&#10;&#10;AI-generated content may be incorrect.">
            <a:extLst>
              <a:ext uri="{FF2B5EF4-FFF2-40B4-BE49-F238E27FC236}">
                <a16:creationId xmlns:a16="http://schemas.microsoft.com/office/drawing/2014/main" id="{0CADF8A6-9FA9-FD15-733B-8E6460923306}"/>
              </a:ext>
            </a:extLst>
          </p:cNvPr>
          <p:cNvPicPr>
            <a:picLocks noGrp="1" noChangeAspect="1"/>
          </p:cNvPicPr>
          <p:nvPr>
            <p:ph idx="1"/>
          </p:nvPr>
        </p:nvPicPr>
        <p:blipFill>
          <a:blip r:embed="rId3"/>
          <a:stretch>
            <a:fillRect/>
          </a:stretch>
        </p:blipFill>
        <p:spPr>
          <a:xfrm>
            <a:off x="4502428" y="665152"/>
            <a:ext cx="7225748" cy="5527696"/>
          </a:xfrm>
          <a:prstGeom prst="rect">
            <a:avLst/>
          </a:prstGeom>
        </p:spPr>
      </p:pic>
    </p:spTree>
    <p:extLst>
      <p:ext uri="{BB962C8B-B14F-4D97-AF65-F5344CB8AC3E}">
        <p14:creationId xmlns:p14="http://schemas.microsoft.com/office/powerpoint/2010/main" val="2604653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4" descr="A cartoon of a person standing in front of a computer&#10;&#10;AI-generated content may be incorrect.">
            <a:extLst>
              <a:ext uri="{FF2B5EF4-FFF2-40B4-BE49-F238E27FC236}">
                <a16:creationId xmlns:a16="http://schemas.microsoft.com/office/drawing/2014/main" id="{2160FD29-9E80-0273-E9AB-824DFF9A644D}"/>
              </a:ext>
            </a:extLst>
          </p:cNvPr>
          <p:cNvPicPr>
            <a:picLocks noChangeAspect="1"/>
          </p:cNvPicPr>
          <p:nvPr/>
        </p:nvPicPr>
        <p:blipFill>
          <a:blip r:embed="rId2"/>
          <a:srcRect b="461"/>
          <a:stretch>
            <a:fillRect/>
          </a:stretch>
        </p:blipFill>
        <p:spPr>
          <a:xfrm>
            <a:off x="643467" y="1940997"/>
            <a:ext cx="5291666" cy="2976006"/>
          </a:xfrm>
          <a:prstGeom prst="rect">
            <a:avLst/>
          </a:prstGeom>
        </p:spPr>
      </p:pic>
      <p:pic>
        <p:nvPicPr>
          <p:cNvPr id="5" name="Content Placeholder 4" descr="A cartoon of a person waving&#10;&#10;AI-generated content may be incorrect.">
            <a:extLst>
              <a:ext uri="{FF2B5EF4-FFF2-40B4-BE49-F238E27FC236}">
                <a16:creationId xmlns:a16="http://schemas.microsoft.com/office/drawing/2014/main" id="{347EB3BD-44ED-824F-A968-1C5ABA4FB845}"/>
              </a:ext>
            </a:extLst>
          </p:cNvPr>
          <p:cNvPicPr>
            <a:picLocks noGrp="1" noChangeAspect="1"/>
          </p:cNvPicPr>
          <p:nvPr>
            <p:ph idx="1"/>
          </p:nvPr>
        </p:nvPicPr>
        <p:blipFill>
          <a:blip r:embed="rId3"/>
          <a:srcRect b="19"/>
          <a:stretch>
            <a:fillRect/>
          </a:stretch>
        </p:blipFill>
        <p:spPr>
          <a:xfrm>
            <a:off x="6256865" y="1941003"/>
            <a:ext cx="5291667" cy="2975994"/>
          </a:xfrm>
          <a:prstGeom prst="rect">
            <a:avLst/>
          </a:prstGeom>
        </p:spPr>
      </p:pic>
      <p:sp>
        <p:nvSpPr>
          <p:cNvPr id="2" name="TextBox 1">
            <a:extLst>
              <a:ext uri="{FF2B5EF4-FFF2-40B4-BE49-F238E27FC236}">
                <a16:creationId xmlns:a16="http://schemas.microsoft.com/office/drawing/2014/main" id="{0000D27C-D50E-02BD-41E8-F61BBAD46E35}"/>
              </a:ext>
            </a:extLst>
          </p:cNvPr>
          <p:cNvSpPr txBox="1"/>
          <p:nvPr/>
        </p:nvSpPr>
        <p:spPr>
          <a:xfrm>
            <a:off x="914400" y="5655212"/>
            <a:ext cx="3714991" cy="369332"/>
          </a:xfrm>
          <a:prstGeom prst="rect">
            <a:avLst/>
          </a:prstGeom>
          <a:noFill/>
        </p:spPr>
        <p:txBody>
          <a:bodyPr wrap="none" rtlCol="0">
            <a:spAutoFit/>
          </a:bodyPr>
          <a:lstStyle/>
          <a:p>
            <a:r>
              <a:rPr lang="en-US" dirty="0" err="1"/>
              <a:t>www.trauma</a:t>
            </a:r>
            <a:r>
              <a:rPr lang="en-US" dirty="0"/>
              <a:t>-sensitive-</a:t>
            </a:r>
            <a:r>
              <a:rPr lang="en-US" dirty="0" err="1"/>
              <a:t>teaching.org</a:t>
            </a:r>
            <a:endParaRPr lang="en-US" dirty="0"/>
          </a:p>
        </p:txBody>
      </p:sp>
    </p:spTree>
    <p:extLst>
      <p:ext uri="{BB962C8B-B14F-4D97-AF65-F5344CB8AC3E}">
        <p14:creationId xmlns:p14="http://schemas.microsoft.com/office/powerpoint/2010/main" val="4219034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9">
            <a:extLst>
              <a:ext uri="{FF2B5EF4-FFF2-40B4-BE49-F238E27FC236}">
                <a16:creationId xmlns:a16="http://schemas.microsoft.com/office/drawing/2014/main" id="{992FBD6E-03E0-529C-5F57-F1C5160BF1FD}"/>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UL Student Counselling Service</a:t>
            </a:r>
          </a:p>
        </p:txBody>
      </p:sp>
      <p:sp>
        <p:nvSpPr>
          <p:cNvPr id="6" name="TextBox 5">
            <a:extLst>
              <a:ext uri="{FF2B5EF4-FFF2-40B4-BE49-F238E27FC236}">
                <a16:creationId xmlns:a16="http://schemas.microsoft.com/office/drawing/2014/main" id="{A9F3E140-0793-8843-87E5-57A814004DC6}"/>
              </a:ext>
            </a:extLst>
          </p:cNvPr>
          <p:cNvSpPr txBox="1"/>
          <p:nvPr/>
        </p:nvSpPr>
        <p:spPr>
          <a:xfrm>
            <a:off x="9697877" y="2808942"/>
            <a:ext cx="2518672" cy="1494117"/>
          </a:xfrm>
          <a:prstGeom prst="rect">
            <a:avLst/>
          </a:prstGeom>
        </p:spPr>
        <p:txBody>
          <a:bodyPr vert="horz" lIns="91440" tIns="45720" rIns="91440" bIns="45720" rtlCol="0" anchor="b">
            <a:normAutofit/>
          </a:bodyPr>
          <a:lstStyle/>
          <a:p>
            <a:pPr>
              <a:lnSpc>
                <a:spcPct val="90000"/>
              </a:lnSpc>
              <a:spcBef>
                <a:spcPts val="1000"/>
              </a:spcBef>
            </a:pPr>
            <a:r>
              <a:rPr lang="en-US" sz="2000" kern="1200">
                <a:latin typeface="+mn-lt"/>
                <a:ea typeface="+mn-ea"/>
                <a:cs typeface="+mn-cs"/>
                <a:hlinkClick r:id="rId3"/>
              </a:rPr>
              <a:t>https://www.ul.ie/student-affairs/counselling-service/resources-for-staff</a:t>
            </a:r>
            <a:r>
              <a:rPr lang="en-US" sz="2000"/>
              <a:t> </a:t>
            </a:r>
            <a:endParaRPr lang="en-US" sz="2000" kern="1200">
              <a:latin typeface="+mn-lt"/>
              <a:ea typeface="+mn-ea"/>
              <a:cs typeface="+mn-cs"/>
            </a:endParaRPr>
          </a:p>
        </p:txBody>
      </p:sp>
      <p:pic>
        <p:nvPicPr>
          <p:cNvPr id="5" name="Content Placeholder 4" descr="A green and white poster with white text&#10;&#10;AI-generated content may be incorrect.">
            <a:extLst>
              <a:ext uri="{FF2B5EF4-FFF2-40B4-BE49-F238E27FC236}">
                <a16:creationId xmlns:a16="http://schemas.microsoft.com/office/drawing/2014/main" id="{31588980-31D2-8C38-DF51-DAC405488F13}"/>
              </a:ext>
            </a:extLst>
          </p:cNvPr>
          <p:cNvPicPr>
            <a:picLocks noGrp="1" noChangeAspect="1"/>
          </p:cNvPicPr>
          <p:nvPr>
            <p:ph idx="1"/>
          </p:nvPr>
        </p:nvPicPr>
        <p:blipFill>
          <a:blip r:embed="rId4"/>
          <a:stretch>
            <a:fillRect/>
          </a:stretch>
        </p:blipFill>
        <p:spPr>
          <a:xfrm>
            <a:off x="4650142" y="-17819"/>
            <a:ext cx="4974087" cy="6860810"/>
          </a:xfrm>
          <a:prstGeom prst="rect">
            <a:avLst/>
          </a:prstGeom>
        </p:spPr>
      </p:pic>
    </p:spTree>
    <p:extLst>
      <p:ext uri="{BB962C8B-B14F-4D97-AF65-F5344CB8AC3E}">
        <p14:creationId xmlns:p14="http://schemas.microsoft.com/office/powerpoint/2010/main" val="3967394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2">
            <a:extLst>
              <a:ext uri="{FF2B5EF4-FFF2-40B4-BE49-F238E27FC236}">
                <a16:creationId xmlns:a16="http://schemas.microsoft.com/office/drawing/2014/main" id="{8A186BB0-3609-33E6-8828-129AE40B3512}"/>
              </a:ext>
            </a:extLst>
          </p:cNvPr>
          <p:cNvGraphicFramePr>
            <a:graphicFrameLocks noGrp="1"/>
          </p:cNvGraphicFramePr>
          <p:nvPr>
            <p:ph idx="1"/>
            <p:extLst>
              <p:ext uri="{D42A27DB-BD31-4B8C-83A1-F6EECF244321}">
                <p14:modId xmlns:p14="http://schemas.microsoft.com/office/powerpoint/2010/main" val="160262705"/>
              </p:ext>
            </p:extLst>
          </p:nvPr>
        </p:nvGraphicFramePr>
        <p:xfrm>
          <a:off x="838200" y="3014134"/>
          <a:ext cx="10378017" cy="4066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5" name="Google Shape;212;p15">
            <a:extLst>
              <a:ext uri="{FF2B5EF4-FFF2-40B4-BE49-F238E27FC236}">
                <a16:creationId xmlns:a16="http://schemas.microsoft.com/office/drawing/2014/main" id="{1EF7221B-0C8C-2C33-A206-E5E073EB4848}"/>
              </a:ext>
            </a:extLst>
          </p:cNvPr>
          <p:cNvSpPr/>
          <p:nvPr/>
        </p:nvSpPr>
        <p:spPr>
          <a:xfrm>
            <a:off x="245772" y="60697"/>
            <a:ext cx="3424022" cy="343460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 name="Google Shape;213;p15">
            <a:extLst>
              <a:ext uri="{FF2B5EF4-FFF2-40B4-BE49-F238E27FC236}">
                <a16:creationId xmlns:a16="http://schemas.microsoft.com/office/drawing/2014/main" id="{11D39909-75C2-9FD4-F5D7-6F62B56ECB93}"/>
              </a:ext>
            </a:extLst>
          </p:cNvPr>
          <p:cNvSpPr txBox="1">
            <a:spLocks noGrp="1"/>
          </p:cNvSpPr>
          <p:nvPr>
            <p:ph type="title"/>
          </p:nvPr>
        </p:nvSpPr>
        <p:spPr>
          <a:xfrm>
            <a:off x="629694" y="264269"/>
            <a:ext cx="3127580" cy="3228544"/>
          </a:xfrm>
          <a:prstGeom prst="rect">
            <a:avLst/>
          </a:prstGeom>
          <a:noFill/>
          <a:ln>
            <a:noFill/>
          </a:ln>
        </p:spPr>
        <p:txBody>
          <a:bodyPr spcFirstLastPara="1" wrap="square" lIns="91425" tIns="45700" rIns="91425" bIns="45700" anchor="ctr" anchorCtr="0">
            <a:noAutofit/>
          </a:bodyPr>
          <a:lstStyle/>
          <a:p>
            <a:pPr>
              <a:spcBef>
                <a:spcPts val="0"/>
              </a:spcBef>
              <a:buClr>
                <a:srgbClr val="FFFFFF"/>
              </a:buClr>
              <a:buSzPts val="4400"/>
            </a:pPr>
            <a:r>
              <a:rPr lang="en-IE" sz="3000">
                <a:solidFill>
                  <a:srgbClr val="FFFFFF"/>
                </a:solidFill>
              </a:rPr>
              <a:t>5. How to prevent a trauma response/ </a:t>
            </a:r>
            <a:r>
              <a:rPr lang="en-IE" sz="3000" err="1">
                <a:solidFill>
                  <a:srgbClr val="FFFFFF"/>
                </a:solidFill>
              </a:rPr>
              <a:t>retraumatisation</a:t>
            </a:r>
          </a:p>
        </p:txBody>
      </p:sp>
      <p:sp>
        <p:nvSpPr>
          <p:cNvPr id="155" name="Google Shape;215;p15">
            <a:extLst>
              <a:ext uri="{FF2B5EF4-FFF2-40B4-BE49-F238E27FC236}">
                <a16:creationId xmlns:a16="http://schemas.microsoft.com/office/drawing/2014/main" id="{E8D2F6A5-C5BF-818F-9478-DF78D0B329DA}"/>
              </a:ext>
            </a:extLst>
          </p:cNvPr>
          <p:cNvSpPr/>
          <p:nvPr/>
        </p:nvSpPr>
        <p:spPr>
          <a:xfrm>
            <a:off x="835965" y="3013575"/>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FA0C5D13-38B7-6B3D-3563-409B1CEE89B6}"/>
              </a:ext>
            </a:extLst>
          </p:cNvPr>
          <p:cNvSpPr txBox="1"/>
          <p:nvPr/>
        </p:nvSpPr>
        <p:spPr>
          <a:xfrm>
            <a:off x="3492501" y="2159000"/>
            <a:ext cx="494241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latin typeface="Calibri"/>
                <a:ea typeface="Calibri"/>
                <a:cs typeface="Calibri"/>
              </a:rPr>
              <a:t>...when engaging in:</a:t>
            </a:r>
          </a:p>
        </p:txBody>
      </p:sp>
    </p:spTree>
    <p:extLst>
      <p:ext uri="{BB962C8B-B14F-4D97-AF65-F5344CB8AC3E}">
        <p14:creationId xmlns:p14="http://schemas.microsoft.com/office/powerpoint/2010/main" val="3807024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5" name="Freeform: Shape 114" hidden="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Content Placeholder 14" descr="A white line on a paper with a check mark in it&#10;&#10;AI-generated content may be incorrect.">
            <a:extLst>
              <a:ext uri="{FF2B5EF4-FFF2-40B4-BE49-F238E27FC236}">
                <a16:creationId xmlns:a16="http://schemas.microsoft.com/office/drawing/2014/main" id="{B27EFDEE-C14B-1862-887A-5F45E53FC632}"/>
              </a:ext>
            </a:extLst>
          </p:cNvPr>
          <p:cNvPicPr>
            <a:picLocks noChangeAspect="1"/>
          </p:cNvPicPr>
          <p:nvPr/>
        </p:nvPicPr>
        <p:blipFill>
          <a:blip r:embed="rId2"/>
          <a:stretch>
            <a:fillRect/>
          </a:stretch>
        </p:blipFill>
        <p:spPr>
          <a:xfrm>
            <a:off x="2704" y="1167460"/>
            <a:ext cx="3413547" cy="401636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graphicFrame>
        <p:nvGraphicFramePr>
          <p:cNvPr id="59" name="Content Placeholder 18">
            <a:extLst>
              <a:ext uri="{FF2B5EF4-FFF2-40B4-BE49-F238E27FC236}">
                <a16:creationId xmlns:a16="http://schemas.microsoft.com/office/drawing/2014/main" id="{298B49ED-0C7F-E156-A420-DEBE93E0C363}"/>
              </a:ext>
            </a:extLst>
          </p:cNvPr>
          <p:cNvGraphicFramePr>
            <a:graphicFrameLocks noGrp="1"/>
          </p:cNvGraphicFramePr>
          <p:nvPr>
            <p:ph idx="1"/>
            <p:extLst>
              <p:ext uri="{D42A27DB-BD31-4B8C-83A1-F6EECF244321}">
                <p14:modId xmlns:p14="http://schemas.microsoft.com/office/powerpoint/2010/main" val="1875781615"/>
              </p:ext>
            </p:extLst>
          </p:nvPr>
        </p:nvGraphicFramePr>
        <p:xfrm>
          <a:off x="3418463" y="312278"/>
          <a:ext cx="8538586" cy="59070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5074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13CCD3-109D-3069-ABBD-24C67307B71A}"/>
            </a:ext>
          </a:extLst>
        </p:cNvPr>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B18CF76B-AF21-5A83-C613-0B2162BBA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5" name="Freeform: Shape 114" hidden="1">
            <a:extLst>
              <a:ext uri="{FF2B5EF4-FFF2-40B4-BE49-F238E27FC236}">
                <a16:creationId xmlns:a16="http://schemas.microsoft.com/office/drawing/2014/main" id="{4D9C9285-6BA9-36FD-2E92-63E5EDE4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9" name="Content Placeholder 18">
            <a:extLst>
              <a:ext uri="{FF2B5EF4-FFF2-40B4-BE49-F238E27FC236}">
                <a16:creationId xmlns:a16="http://schemas.microsoft.com/office/drawing/2014/main" id="{E98C2C26-0571-2191-7F39-0B12EDA815BA}"/>
              </a:ext>
            </a:extLst>
          </p:cNvPr>
          <p:cNvGraphicFramePr>
            <a:graphicFrameLocks noGrp="1"/>
          </p:cNvGraphicFramePr>
          <p:nvPr>
            <p:ph idx="1"/>
            <p:extLst>
              <p:ext uri="{D42A27DB-BD31-4B8C-83A1-F6EECF244321}">
                <p14:modId xmlns:p14="http://schemas.microsoft.com/office/powerpoint/2010/main" val="659232388"/>
              </p:ext>
            </p:extLst>
          </p:nvPr>
        </p:nvGraphicFramePr>
        <p:xfrm>
          <a:off x="3385085" y="389617"/>
          <a:ext cx="8495439" cy="623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696" name="Picture 2695" descr="A green circle with a person pointing at a board&#10;&#10;AI-generated content may be incorrect.">
            <a:extLst>
              <a:ext uri="{FF2B5EF4-FFF2-40B4-BE49-F238E27FC236}">
                <a16:creationId xmlns:a16="http://schemas.microsoft.com/office/drawing/2014/main" id="{82595823-EBD8-283A-B6B7-4E91B0A7F557}"/>
              </a:ext>
            </a:extLst>
          </p:cNvPr>
          <p:cNvPicPr>
            <a:picLocks noChangeAspect="1"/>
          </p:cNvPicPr>
          <p:nvPr/>
        </p:nvPicPr>
        <p:blipFill>
          <a:blip r:embed="rId7"/>
          <a:stretch>
            <a:fillRect/>
          </a:stretch>
        </p:blipFill>
        <p:spPr>
          <a:xfrm>
            <a:off x="80596" y="1237721"/>
            <a:ext cx="3227494" cy="3833920"/>
          </a:xfrm>
          <a:prstGeom prst="rect">
            <a:avLst/>
          </a:prstGeom>
        </p:spPr>
      </p:pic>
      <p:sp>
        <p:nvSpPr>
          <p:cNvPr id="2697" name="TextBox 2696">
            <a:extLst>
              <a:ext uri="{FF2B5EF4-FFF2-40B4-BE49-F238E27FC236}">
                <a16:creationId xmlns:a16="http://schemas.microsoft.com/office/drawing/2014/main" id="{E46730F8-8B64-958C-169B-95B6128024F8}"/>
              </a:ext>
            </a:extLst>
          </p:cNvPr>
          <p:cNvSpPr txBox="1"/>
          <p:nvPr/>
        </p:nvSpPr>
        <p:spPr>
          <a:xfrm>
            <a:off x="1094153" y="5124775"/>
            <a:ext cx="9017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ea typeface="Calibri"/>
                <a:cs typeface="Calibri"/>
              </a:rPr>
              <a:t>(1 of 2)</a:t>
            </a:r>
          </a:p>
        </p:txBody>
      </p:sp>
    </p:spTree>
    <p:extLst>
      <p:ext uri="{BB962C8B-B14F-4D97-AF65-F5344CB8AC3E}">
        <p14:creationId xmlns:p14="http://schemas.microsoft.com/office/powerpoint/2010/main" val="1936950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F07630-AFF8-0663-26DD-816647F1605F}"/>
            </a:ext>
          </a:extLst>
        </p:cNvPr>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0A3B34A7-2C5D-25CB-7425-73C403060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5" name="Freeform: Shape 114" hidden="1">
            <a:extLst>
              <a:ext uri="{FF2B5EF4-FFF2-40B4-BE49-F238E27FC236}">
                <a16:creationId xmlns:a16="http://schemas.microsoft.com/office/drawing/2014/main" id="{3411A1F2-86CF-A138-DAF7-DEFD1E2FA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9" name="Content Placeholder 18">
            <a:extLst>
              <a:ext uri="{FF2B5EF4-FFF2-40B4-BE49-F238E27FC236}">
                <a16:creationId xmlns:a16="http://schemas.microsoft.com/office/drawing/2014/main" id="{F4978E91-FBAA-77E5-5A4F-C759F69246A1}"/>
              </a:ext>
            </a:extLst>
          </p:cNvPr>
          <p:cNvGraphicFramePr>
            <a:graphicFrameLocks noGrp="1"/>
          </p:cNvGraphicFramePr>
          <p:nvPr>
            <p:ph idx="1"/>
            <p:extLst>
              <p:ext uri="{D42A27DB-BD31-4B8C-83A1-F6EECF244321}">
                <p14:modId xmlns:p14="http://schemas.microsoft.com/office/powerpoint/2010/main" val="280890541"/>
              </p:ext>
            </p:extLst>
          </p:nvPr>
        </p:nvGraphicFramePr>
        <p:xfrm>
          <a:off x="3480335" y="347284"/>
          <a:ext cx="8177939" cy="6186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7" name="Picture 106" descr="A green circle with a person pointing at a board&#10;&#10;AI-generated content may be incorrect.">
            <a:extLst>
              <a:ext uri="{FF2B5EF4-FFF2-40B4-BE49-F238E27FC236}">
                <a16:creationId xmlns:a16="http://schemas.microsoft.com/office/drawing/2014/main" id="{EF652D99-FC3D-DFB4-782C-093584E7B3E4}"/>
              </a:ext>
            </a:extLst>
          </p:cNvPr>
          <p:cNvPicPr>
            <a:picLocks noChangeAspect="1"/>
          </p:cNvPicPr>
          <p:nvPr/>
        </p:nvPicPr>
        <p:blipFill>
          <a:blip r:embed="rId7"/>
          <a:stretch>
            <a:fillRect/>
          </a:stretch>
        </p:blipFill>
        <p:spPr>
          <a:xfrm>
            <a:off x="80596" y="1237721"/>
            <a:ext cx="3227494" cy="3833920"/>
          </a:xfrm>
          <a:prstGeom prst="rect">
            <a:avLst/>
          </a:prstGeom>
        </p:spPr>
      </p:pic>
      <p:sp>
        <p:nvSpPr>
          <p:cNvPr id="12" name="TextBox 11">
            <a:extLst>
              <a:ext uri="{FF2B5EF4-FFF2-40B4-BE49-F238E27FC236}">
                <a16:creationId xmlns:a16="http://schemas.microsoft.com/office/drawing/2014/main" id="{981E0709-5D6C-5DDD-2989-1F3DDD8A7248}"/>
              </a:ext>
            </a:extLst>
          </p:cNvPr>
          <p:cNvSpPr txBox="1"/>
          <p:nvPr/>
        </p:nvSpPr>
        <p:spPr>
          <a:xfrm>
            <a:off x="1094153" y="5124775"/>
            <a:ext cx="9017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ea typeface="Calibri"/>
                <a:cs typeface="Calibri"/>
              </a:rPr>
              <a:t>(2 of 2)</a:t>
            </a:r>
          </a:p>
        </p:txBody>
      </p:sp>
    </p:spTree>
    <p:extLst>
      <p:ext uri="{BB962C8B-B14F-4D97-AF65-F5344CB8AC3E}">
        <p14:creationId xmlns:p14="http://schemas.microsoft.com/office/powerpoint/2010/main" val="4228632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BEB2EE-2661-B1E6-2AAC-3E23F90A7154}"/>
            </a:ext>
          </a:extLst>
        </p:cNvPr>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1DB106CD-4926-A917-EE9C-DF12A780D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5" name="Freeform: Shape 114" hidden="1">
            <a:extLst>
              <a:ext uri="{FF2B5EF4-FFF2-40B4-BE49-F238E27FC236}">
                <a16:creationId xmlns:a16="http://schemas.microsoft.com/office/drawing/2014/main" id="{69477071-1570-7CD8-D5E6-B1DC9A8E7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9" name="Content Placeholder 18">
            <a:extLst>
              <a:ext uri="{FF2B5EF4-FFF2-40B4-BE49-F238E27FC236}">
                <a16:creationId xmlns:a16="http://schemas.microsoft.com/office/drawing/2014/main" id="{1BAFC77A-FA24-7009-6D66-D564429B139D}"/>
              </a:ext>
            </a:extLst>
          </p:cNvPr>
          <p:cNvGraphicFramePr>
            <a:graphicFrameLocks noGrp="1"/>
          </p:cNvGraphicFramePr>
          <p:nvPr>
            <p:ph idx="1"/>
            <p:extLst>
              <p:ext uri="{D42A27DB-BD31-4B8C-83A1-F6EECF244321}">
                <p14:modId xmlns:p14="http://schemas.microsoft.com/office/powerpoint/2010/main" val="696002111"/>
              </p:ext>
            </p:extLst>
          </p:nvPr>
        </p:nvGraphicFramePr>
        <p:xfrm>
          <a:off x="3471379" y="2918"/>
          <a:ext cx="8571150" cy="6854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46" name="Picture 2545" descr="A blue circle with a white cloud in the middle&#10;&#10;AI-generated content may be incorrect.">
            <a:extLst>
              <a:ext uri="{FF2B5EF4-FFF2-40B4-BE49-F238E27FC236}">
                <a16:creationId xmlns:a16="http://schemas.microsoft.com/office/drawing/2014/main" id="{F2110358-14C5-7B97-CB4F-EEF4AEA18197}"/>
              </a:ext>
            </a:extLst>
          </p:cNvPr>
          <p:cNvPicPr>
            <a:picLocks noChangeAspect="1"/>
          </p:cNvPicPr>
          <p:nvPr/>
        </p:nvPicPr>
        <p:blipFill>
          <a:blip r:embed="rId7"/>
          <a:stretch>
            <a:fillRect/>
          </a:stretch>
        </p:blipFill>
        <p:spPr>
          <a:xfrm>
            <a:off x="-162" y="1298575"/>
            <a:ext cx="3432386" cy="3881965"/>
          </a:xfrm>
          <a:prstGeom prst="rect">
            <a:avLst/>
          </a:prstGeom>
        </p:spPr>
      </p:pic>
    </p:spTree>
    <p:extLst>
      <p:ext uri="{BB962C8B-B14F-4D97-AF65-F5344CB8AC3E}">
        <p14:creationId xmlns:p14="http://schemas.microsoft.com/office/powerpoint/2010/main" val="1838031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E8BB6C-4AF2-361C-9A2E-C2EDCE8907F2}"/>
              </a:ext>
            </a:extLst>
          </p:cNvPr>
          <p:cNvSpPr>
            <a:spLocks noGrp="1"/>
          </p:cNvSpPr>
          <p:nvPr>
            <p:ph type="title"/>
          </p:nvPr>
        </p:nvSpPr>
        <p:spPr>
          <a:xfrm>
            <a:off x="838200" y="459863"/>
            <a:ext cx="10515600" cy="1004594"/>
          </a:xfrm>
        </p:spPr>
        <p:txBody>
          <a:bodyPr>
            <a:normAutofit/>
          </a:bodyPr>
          <a:lstStyle/>
          <a:p>
            <a:pPr algn="ctr"/>
            <a:r>
              <a:rPr lang="en-US">
                <a:solidFill>
                  <a:srgbClr val="FFFFFF"/>
                </a:solidFill>
              </a:rPr>
              <a:t>Useful Resources for Teaching and Learning</a:t>
            </a:r>
          </a:p>
        </p:txBody>
      </p:sp>
      <p:sp>
        <p:nvSpPr>
          <p:cNvPr id="49" name="Rectangle: Rounded Corners 48">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A7C1B56-3C0B-5FF1-4CA9-EBC146AF77CF}"/>
              </a:ext>
            </a:extLst>
          </p:cNvPr>
          <p:cNvGraphicFramePr>
            <a:graphicFrameLocks noGrp="1"/>
          </p:cNvGraphicFramePr>
          <p:nvPr>
            <p:ph idx="1"/>
            <p:extLst>
              <p:ext uri="{D42A27DB-BD31-4B8C-83A1-F6EECF244321}">
                <p14:modId xmlns:p14="http://schemas.microsoft.com/office/powerpoint/2010/main" val="2391673185"/>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9643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66F434-0F8D-417F-2A24-1FDACE4ECD67}"/>
              </a:ext>
            </a:extLst>
          </p:cNvPr>
          <p:cNvSpPr>
            <a:spLocks noGrp="1"/>
          </p:cNvSpPr>
          <p:nvPr>
            <p:ph type="title"/>
          </p:nvPr>
        </p:nvSpPr>
        <p:spPr>
          <a:xfrm>
            <a:off x="3045918" y="45008"/>
            <a:ext cx="6961396" cy="1667569"/>
          </a:xfrm>
        </p:spPr>
        <p:txBody>
          <a:bodyPr anchor="b">
            <a:normAutofit/>
          </a:bodyPr>
          <a:lstStyle/>
          <a:p>
            <a:r>
              <a:rPr lang="en-US" sz="4000">
                <a:solidFill>
                  <a:srgbClr val="000000"/>
                </a:solidFill>
              </a:rPr>
              <a:t>References</a:t>
            </a:r>
          </a:p>
        </p:txBody>
      </p:sp>
      <p:sp>
        <p:nvSpPr>
          <p:cNvPr id="3" name="Content Placeholder 2">
            <a:extLst>
              <a:ext uri="{FF2B5EF4-FFF2-40B4-BE49-F238E27FC236}">
                <a16:creationId xmlns:a16="http://schemas.microsoft.com/office/drawing/2014/main" id="{7B231BAF-AB54-8FFB-E37D-4A90A99A834E}"/>
              </a:ext>
            </a:extLst>
          </p:cNvPr>
          <p:cNvSpPr>
            <a:spLocks noGrp="1"/>
          </p:cNvSpPr>
          <p:nvPr>
            <p:ph idx="1"/>
          </p:nvPr>
        </p:nvSpPr>
        <p:spPr>
          <a:xfrm>
            <a:off x="3130585" y="2151894"/>
            <a:ext cx="8146729" cy="4033547"/>
          </a:xfrm>
        </p:spPr>
        <p:txBody>
          <a:bodyPr vert="horz" lIns="91440" tIns="45720" rIns="91440" bIns="45720" rtlCol="0" anchor="t">
            <a:normAutofit/>
          </a:bodyPr>
          <a:lstStyle/>
          <a:p>
            <a:r>
              <a:rPr lang="en-GB" sz="1700"/>
              <a:t>Maté, G. (2022): </a:t>
            </a:r>
            <a:r>
              <a:rPr lang="en-GB" sz="1700" i="1"/>
              <a:t>The myth of normal: Trauma, illness and healing in a toxic culture. </a:t>
            </a:r>
            <a:r>
              <a:rPr lang="en-GB" sz="1700"/>
              <a:t>London: Penguin.</a:t>
            </a:r>
            <a:endParaRPr lang="en-IE" sz="1700"/>
          </a:p>
          <a:p>
            <a:r>
              <a:rPr lang="en-IE" sz="1700"/>
              <a:t>Hunter, J. J. (2022). Clinician’s voice: Trauma-informed practices in higher education. In T. R. </a:t>
            </a:r>
            <a:r>
              <a:rPr lang="en-IE" sz="1700" err="1"/>
              <a:t>Shalka</a:t>
            </a:r>
            <a:r>
              <a:rPr lang="en-IE" sz="1700"/>
              <a:t> &amp; W. K. Okello (Eds.), Trauma-informed practice in student affairs: Multidimensional considerations for care, healing, and wellbeing (New Directions for Student Services, 177, 27–38). Wiley. </a:t>
            </a:r>
          </a:p>
          <a:p>
            <a:r>
              <a:rPr lang="en-IE" sz="1700"/>
              <a:t>Le Pichon, S. &amp; Lundy, S. (2023). Trauma-Informed Pedagogy at the Grassroots. Building and Sustaining a Trauma-Informed Movement at a Large Public Institution. In: E. Stromberg (ed.) Trauma-Informed Pedagogy in Higher Education. Routledge.</a:t>
            </a:r>
          </a:p>
          <a:p>
            <a:r>
              <a:rPr lang="en-GB" sz="1700"/>
              <a:t>Well, T. (2023). </a:t>
            </a:r>
            <a:r>
              <a:rPr lang="en-IE" sz="1700"/>
              <a:t>Creating Trauma-Informed Higher Education Classrooms. Exploring Undergraduate and Graduate Student Perceptions. Journal of Effective Teaching in Higher Education , vol. 6, no. 1</a:t>
            </a:r>
          </a:p>
          <a:p>
            <a:endParaRPr lang="en-IE"/>
          </a:p>
          <a:p>
            <a:pPr>
              <a:buNone/>
            </a:pPr>
            <a:endParaRPr lang="en-IE" sz="2800">
              <a:effectLst/>
              <a:latin typeface="Aptos" panose="020B0004020202020204" pitchFamily="34" charset="0"/>
              <a:ea typeface="Aptos" panose="020B00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BBB85FCD-F331-33F7-82AB-31BC02DB3765}"/>
              </a:ext>
            </a:extLst>
          </p:cNvPr>
          <p:cNvSpPr>
            <a:spLocks noChangeArrowheads="1"/>
          </p:cNvSpPr>
          <p:nvPr/>
        </p:nvSpPr>
        <p:spPr bwMode="auto">
          <a:xfrm>
            <a:off x="0" y="-400109"/>
            <a:ext cx="245580"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br>
              <a:rPr kumimoji="0" lang="en-US" altLang="en-US" sz="10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799301E9-EE41-10D0-22A3-16E9DE958744}"/>
              </a:ext>
            </a:extLst>
          </p:cNvPr>
          <p:cNvSpPr>
            <a:spLocks noChangeArrowheads="1"/>
          </p:cNvSpPr>
          <p:nvPr/>
        </p:nvSpPr>
        <p:spPr bwMode="auto">
          <a:xfrm>
            <a:off x="152400" y="-247709"/>
            <a:ext cx="245580"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br>
              <a:rPr kumimoji="0" lang="en-US" altLang="en-US" sz="10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9" name="Picture 8" descr="A black background with a black square&#10;&#10;AI-generated content may be incorrect.">
            <a:extLst>
              <a:ext uri="{FF2B5EF4-FFF2-40B4-BE49-F238E27FC236}">
                <a16:creationId xmlns:a16="http://schemas.microsoft.com/office/drawing/2014/main" id="{3AD39883-55B7-65A6-9EA7-58C2DF6F7F4D}"/>
              </a:ext>
            </a:extLst>
          </p:cNvPr>
          <p:cNvPicPr>
            <a:picLocks noChangeAspect="1"/>
          </p:cNvPicPr>
          <p:nvPr/>
        </p:nvPicPr>
        <p:blipFill>
          <a:blip r:embed="rId2"/>
          <a:stretch>
            <a:fillRect/>
          </a:stretch>
        </p:blipFill>
        <p:spPr>
          <a:xfrm>
            <a:off x="-222501" y="45008"/>
            <a:ext cx="3394144" cy="1891528"/>
          </a:xfrm>
          <a:prstGeom prst="rect">
            <a:avLst/>
          </a:prstGeom>
        </p:spPr>
      </p:pic>
    </p:spTree>
    <p:extLst>
      <p:ext uri="{BB962C8B-B14F-4D97-AF65-F5344CB8AC3E}">
        <p14:creationId xmlns:p14="http://schemas.microsoft.com/office/powerpoint/2010/main" val="3044478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084b924-3ab4-4116-9251-9939f695e54c}" enabled="0" method="" siteId="{0084b924-3ab4-4116-9251-9939f695e54c}" removed="1"/>
</clbl:labelList>
</file>

<file path=docProps/app.xml><?xml version="1.0" encoding="utf-8"?>
<Properties xmlns="http://schemas.openxmlformats.org/officeDocument/2006/extended-properties" xmlns:vt="http://schemas.openxmlformats.org/officeDocument/2006/docPropsVTypes">
  <TotalTime>97</TotalTime>
  <Words>1426</Words>
  <Application>Microsoft Macintosh PowerPoint</Application>
  <PresentationFormat>Widescreen</PresentationFormat>
  <Paragraphs>146</Paragraphs>
  <Slides>30</Slides>
  <Notes>16</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Aptos</vt:lpstr>
      <vt:lpstr>Aptos Display</vt:lpstr>
      <vt:lpstr>Arial</vt:lpstr>
      <vt:lpstr>Calibri</vt:lpstr>
      <vt:lpstr>Courier New</vt:lpstr>
      <vt:lpstr>Play</vt:lpstr>
      <vt:lpstr>Times New Roman</vt:lpstr>
      <vt:lpstr>Office Theme</vt:lpstr>
      <vt:lpstr>1_Office Theme</vt:lpstr>
      <vt:lpstr>Trauma-informed teaching</vt:lpstr>
      <vt:lpstr>Backgrounds and needs</vt:lpstr>
      <vt:lpstr>Mind yourself!</vt:lpstr>
      <vt:lpstr>Agenda for today </vt:lpstr>
      <vt:lpstr>1. What is trauma? </vt:lpstr>
      <vt:lpstr>Trauma…</vt:lpstr>
      <vt:lpstr>Types of Trauma</vt:lpstr>
      <vt:lpstr>PowerPoint Presentation</vt:lpstr>
      <vt:lpstr>2. Effects of trauma</vt:lpstr>
      <vt:lpstr>PowerPoint Presentation</vt:lpstr>
      <vt:lpstr>PowerPoint Presentation</vt:lpstr>
      <vt:lpstr>3. How might  we recognise a trauma response in the classroom?</vt:lpstr>
      <vt:lpstr>Implications</vt:lpstr>
      <vt:lpstr>4. What do we do if a student exhibits a trauma response?</vt:lpstr>
      <vt:lpstr>Teacher performance has a dual focus</vt:lpstr>
      <vt:lpstr>PowerPoint Presentation</vt:lpstr>
      <vt:lpstr>PowerPoint Presentation</vt:lpstr>
      <vt:lpstr>PowerPoint Presentation</vt:lpstr>
      <vt:lpstr>PowerPoint Presentation</vt:lpstr>
      <vt:lpstr>Things you can say to them after grounding</vt:lpstr>
      <vt:lpstr>Restoring choice and control</vt:lpstr>
      <vt:lpstr>PowerPoint Presentation</vt:lpstr>
      <vt:lpstr>UL Student Counselling Service</vt:lpstr>
      <vt:lpstr>5. How to prevent a trauma response/ retraumatisation</vt:lpstr>
      <vt:lpstr>PowerPoint Presentation</vt:lpstr>
      <vt:lpstr>PowerPoint Presentation</vt:lpstr>
      <vt:lpstr>PowerPoint Presentation</vt:lpstr>
      <vt:lpstr>PowerPoint Presentation</vt:lpstr>
      <vt:lpstr>Useful Resources for Teaching and Learning</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Maria.Hickey</dc:creator>
  <cp:lastModifiedBy>Maria.Hickey</cp:lastModifiedBy>
  <cp:revision>2</cp:revision>
  <dcterms:created xsi:type="dcterms:W3CDTF">2025-11-17T15:19:52Z</dcterms:created>
  <dcterms:modified xsi:type="dcterms:W3CDTF">2026-06-28T15:29:33Z</dcterms:modified>
</cp:coreProperties>
</file>